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6" r:id="rId1"/>
    <p:sldMasterId id="2147483747" r:id="rId2"/>
    <p:sldMasterId id="2147483748" r:id="rId3"/>
    <p:sldMasterId id="2147483749" r:id="rId4"/>
  </p:sldMasterIdLst>
  <p:notesMasterIdLst>
    <p:notesMasterId r:id="rId3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9144000" cy="5143500" type="screen16x9"/>
  <p:notesSz cx="6858000" cy="9144000"/>
  <p:embeddedFontLst>
    <p:embeddedFont>
      <p:font typeface="Montserrat" panose="02000505000000020004" pitchFamily="2" charset="0"/>
      <p:regular r:id="rId37"/>
      <p:bold r:id="rId38"/>
      <p:italic r:id="rId39"/>
      <p:boldItalic r:id="rId40"/>
    </p:embeddedFont>
    <p:embeddedFont>
      <p:font typeface="Poppins" panose="00000500000000000000" pitchFamily="2" charset="0"/>
      <p:regular r:id="rId41"/>
      <p:bold r:id="rId42"/>
      <p:italic r:id="rId43"/>
      <p:bold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Source Code Pro" panose="020B0604020202020204" charset="0"/>
      <p:regular r:id="rId53"/>
      <p:bold r:id="rId54"/>
      <p:italic r:id="rId55"/>
      <p:boldItalic r:id="rId56"/>
    </p:embeddedFont>
    <p:embeddedFont>
      <p:font typeface="Oswald" panose="02000503000000000000" pitchFamily="2" charset="0"/>
      <p:regular r:id="rId57"/>
      <p:bold r:id="rId58"/>
    </p:embeddedFont>
    <p:embeddedFont>
      <p:font typeface="Poppins Medium" panose="00000600000000000000" pitchFamily="2" charset="0"/>
      <p:regular r:id="rId59"/>
      <p:bold r:id="rId60"/>
      <p:italic r:id="rId61"/>
      <p:boldItalic r:id="rId62"/>
    </p:embeddedFont>
    <p:embeddedFont>
      <p:font typeface="Alata" panose="020B0604020202020204" charset="0"/>
      <p:regular r:id="rId63"/>
    </p:embeddedFont>
    <p:embeddedFont>
      <p:font typeface="Helvetica Neue Light" panose="020B060402020202020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5" Type="http://schemas.openxmlformats.org/officeDocument/2006/relationships/slide" Target="slides/slide1.xml"/><Relationship Id="rId61" Type="http://schemas.openxmlformats.org/officeDocument/2006/relationships/font" Target="fonts/font2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3.fntdata"/><Relationship Id="rId34" Type="http://schemas.openxmlformats.org/officeDocument/2006/relationships/slide" Target="slides/slide30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e707f7dfe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e707f7dfe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1f430a8ea7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1f430a8ea7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7af871a819_1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7af871a819_1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1f25d44c78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1f25d44c78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1f25d44c784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1f25d44c784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1f25d44c784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9" name="Google Shape;1329;g1f25d44c784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1f25d44c784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1f25d44c784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1f25d44c784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1f25d44c784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f25d44c784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1f25d44c784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1f25d44c78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1f25d44c78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1f25d44c784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2" name="Google Shape;1372;g1f25d44c784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1f14bc889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1f14bc889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1f25d44c784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1f25d44c784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20fd56bff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20fd56bff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20fd56bff0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20fd56bff0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1f25d44c784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" name="Google Shape;1413;g1f25d44c784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1f25d44c784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3" name="Google Shape;1423;g1f25d44c784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1f25d44c784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1f25d44c784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1f25d44c784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Google Shape;1460;g1f25d44c784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1f25d44c784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1f25d44c784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g1f430a8ea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7" name="Google Shape;1477;g1f430a8ea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1f25d44c78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5" name="Google Shape;1485;g1f25d44c78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1f430a8ea7d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1f430a8ea7d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1f25d44c784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1f25d44c784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1f25d44c784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1f25d44c784_1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f4c01ecf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5" name="Google Shape;1225;gf4c01ecf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1f129fbea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1f129fbea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0fd56bff0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20fd56bff02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20fd56bff02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20fd56bff02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16a01e182c3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Google Shape;1256;g16a01e182c3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e8e57cba3e_0_10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e8e57cba3e_0_10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657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2"/>
          </p:nvPr>
        </p:nvSpPr>
        <p:spPr>
          <a:xfrm>
            <a:off x="487275" y="3711500"/>
            <a:ext cx="6075300" cy="5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  <a:defRPr sz="2100">
                <a:solidFill>
                  <a:srgbClr val="00000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_COLUMN_TEX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11700" y="860400"/>
            <a:ext cx="2808000" cy="66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1591924"/>
            <a:ext cx="2808000" cy="30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9" name="Google Shape;59;p11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1">
  <p:cSld name="MAIN_POI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2">
  <p:cSld name="MAIN_POINT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265500" y="18427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265500" y="34126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265500" y="18427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265500" y="34126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87" name="Google Shape;87;p18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91" name="Google Shape;91;p19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96" name="Google Shape;96;p20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_NUMB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01" name="Google Shape;101;p21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4">
  <p:cSld name="TITLE_AND_BODY_4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rmAutofit fontScale="70000" lnSpcReduction="20000"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"/>
          <p:cNvSpPr txBox="1">
            <a:spLocks noGrp="1"/>
          </p:cNvSpPr>
          <p:nvPr>
            <p:ph type="ctrTitle"/>
          </p:nvPr>
        </p:nvSpPr>
        <p:spPr>
          <a:xfrm>
            <a:off x="4653959" y="979088"/>
            <a:ext cx="4377600" cy="25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subTitle" idx="1"/>
          </p:nvPr>
        </p:nvSpPr>
        <p:spPr>
          <a:xfrm>
            <a:off x="4653951" y="3464500"/>
            <a:ext cx="3648000" cy="7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6"/>
          <p:cNvSpPr/>
          <p:nvPr/>
        </p:nvSpPr>
        <p:spPr>
          <a:xfrm>
            <a:off x="7642925" y="860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6"/>
          <p:cNvSpPr/>
          <p:nvPr/>
        </p:nvSpPr>
        <p:spPr>
          <a:xfrm>
            <a:off x="818947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26"/>
          <p:cNvGrpSpPr/>
          <p:nvPr/>
        </p:nvGrpSpPr>
        <p:grpSpPr>
          <a:xfrm>
            <a:off x="8831844" y="1888678"/>
            <a:ext cx="75122" cy="485535"/>
            <a:chOff x="8414525" y="1639575"/>
            <a:chExt cx="120600" cy="779475"/>
          </a:xfrm>
        </p:grpSpPr>
        <p:sp>
          <p:nvSpPr>
            <p:cNvPr id="118" name="Google Shape;118;p2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6"/>
          <p:cNvGrpSpPr/>
          <p:nvPr/>
        </p:nvGrpSpPr>
        <p:grpSpPr>
          <a:xfrm rot="-5400000">
            <a:off x="3458319" y="72378"/>
            <a:ext cx="75122" cy="485535"/>
            <a:chOff x="8414525" y="1639575"/>
            <a:chExt cx="120600" cy="779475"/>
          </a:xfrm>
        </p:grpSpPr>
        <p:sp>
          <p:nvSpPr>
            <p:cNvPr id="123" name="Google Shape;123;p2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26"/>
          <p:cNvSpPr/>
          <p:nvPr/>
        </p:nvSpPr>
        <p:spPr>
          <a:xfrm>
            <a:off x="58552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6"/>
          <p:cNvSpPr/>
          <p:nvPr/>
        </p:nvSpPr>
        <p:spPr>
          <a:xfrm>
            <a:off x="506600" y="4116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title"/>
          </p:nvPr>
        </p:nvSpPr>
        <p:spPr>
          <a:xfrm>
            <a:off x="447975" y="2327275"/>
            <a:ext cx="3737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 idx="2" hasCustomPrompt="1"/>
          </p:nvPr>
        </p:nvSpPr>
        <p:spPr>
          <a:xfrm>
            <a:off x="2779375" y="1286581"/>
            <a:ext cx="14064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1"/>
          </p:nvPr>
        </p:nvSpPr>
        <p:spPr>
          <a:xfrm>
            <a:off x="1356975" y="3359668"/>
            <a:ext cx="28287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27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134" name="Google Shape;134;p2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27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139;p27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140" name="Google Shape;140;p2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27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7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27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147" name="Google Shape;147;p2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subTitle" idx="1"/>
          </p:nvPr>
        </p:nvSpPr>
        <p:spPr>
          <a:xfrm>
            <a:off x="726225" y="1130579"/>
            <a:ext cx="7691700" cy="3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grpSp>
        <p:nvGrpSpPr>
          <p:cNvPr id="154" name="Google Shape;154;p28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155" name="Google Shape;155;p2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28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8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" name="Google Shape;161;p28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162" name="Google Shape;162;p2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subTitle" idx="1"/>
          </p:nvPr>
        </p:nvSpPr>
        <p:spPr>
          <a:xfrm>
            <a:off x="5114576" y="1442700"/>
            <a:ext cx="3201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subTitle" idx="2"/>
          </p:nvPr>
        </p:nvSpPr>
        <p:spPr>
          <a:xfrm>
            <a:off x="5111296" y="1796650"/>
            <a:ext cx="32046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9"/>
          <p:cNvSpPr txBox="1">
            <a:spLocks noGrp="1"/>
          </p:cNvSpPr>
          <p:nvPr>
            <p:ph type="subTitle" idx="3"/>
          </p:nvPr>
        </p:nvSpPr>
        <p:spPr>
          <a:xfrm>
            <a:off x="5117742" y="2866278"/>
            <a:ext cx="3198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subTitle" idx="4"/>
          </p:nvPr>
        </p:nvSpPr>
        <p:spPr>
          <a:xfrm>
            <a:off x="5111250" y="3220230"/>
            <a:ext cx="32016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9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9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9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" name="Google Shape;175;p29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176" name="Google Shape;176;p2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29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30"/>
          <p:cNvGrpSpPr/>
          <p:nvPr/>
        </p:nvGrpSpPr>
        <p:grpSpPr>
          <a:xfrm rot="10800000">
            <a:off x="311706" y="1551103"/>
            <a:ext cx="75122" cy="485535"/>
            <a:chOff x="8414525" y="1639575"/>
            <a:chExt cx="120600" cy="779475"/>
          </a:xfrm>
        </p:grpSpPr>
        <p:sp>
          <p:nvSpPr>
            <p:cNvPr id="184" name="Google Shape;184;p3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" name="Google Shape;188;p30"/>
          <p:cNvSpPr/>
          <p:nvPr/>
        </p:nvSpPr>
        <p:spPr>
          <a:xfrm>
            <a:off x="435925" y="2057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30"/>
          <p:cNvGrpSpPr/>
          <p:nvPr/>
        </p:nvGrpSpPr>
        <p:grpSpPr>
          <a:xfrm rot="5400000">
            <a:off x="8479419" y="3935815"/>
            <a:ext cx="75122" cy="485535"/>
            <a:chOff x="8414525" y="1639575"/>
            <a:chExt cx="120600" cy="779475"/>
          </a:xfrm>
        </p:grpSpPr>
        <p:sp>
          <p:nvSpPr>
            <p:cNvPr id="190" name="Google Shape;190;p3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30"/>
          <p:cNvSpPr/>
          <p:nvPr/>
        </p:nvSpPr>
        <p:spPr>
          <a:xfrm>
            <a:off x="7334275" y="47297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0"/>
          <p:cNvSpPr/>
          <p:nvPr/>
        </p:nvSpPr>
        <p:spPr>
          <a:xfrm>
            <a:off x="8759750" y="3013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0"/>
          <p:cNvSpPr/>
          <p:nvPr/>
        </p:nvSpPr>
        <p:spPr>
          <a:xfrm>
            <a:off x="483800" y="32948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subTitle" idx="1"/>
          </p:nvPr>
        </p:nvSpPr>
        <p:spPr>
          <a:xfrm>
            <a:off x="1305750" y="1956300"/>
            <a:ext cx="2399700" cy="16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0" name="Google Shape;200;p31"/>
          <p:cNvSpPr/>
          <p:nvPr/>
        </p:nvSpPr>
        <p:spPr>
          <a:xfrm>
            <a:off x="655325" y="3875688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31"/>
          <p:cNvGrpSpPr/>
          <p:nvPr/>
        </p:nvGrpSpPr>
        <p:grpSpPr>
          <a:xfrm rot="-5400000">
            <a:off x="8622994" y="657528"/>
            <a:ext cx="75122" cy="485535"/>
            <a:chOff x="8414525" y="1639575"/>
            <a:chExt cx="120600" cy="779475"/>
          </a:xfrm>
        </p:grpSpPr>
        <p:sp>
          <p:nvSpPr>
            <p:cNvPr id="202" name="Google Shape;202;p3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31"/>
          <p:cNvGrpSpPr/>
          <p:nvPr/>
        </p:nvGrpSpPr>
        <p:grpSpPr>
          <a:xfrm>
            <a:off x="236581" y="2127365"/>
            <a:ext cx="75122" cy="485535"/>
            <a:chOff x="8414525" y="1639575"/>
            <a:chExt cx="120600" cy="779475"/>
          </a:xfrm>
        </p:grpSpPr>
        <p:sp>
          <p:nvSpPr>
            <p:cNvPr id="207" name="Google Shape;207;p3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31"/>
          <p:cNvSpPr/>
          <p:nvPr/>
        </p:nvSpPr>
        <p:spPr>
          <a:xfrm>
            <a:off x="816650" y="7295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1"/>
          <p:cNvSpPr/>
          <p:nvPr/>
        </p:nvSpPr>
        <p:spPr>
          <a:xfrm>
            <a:off x="8150438" y="4294813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1"/>
          <p:cNvSpPr/>
          <p:nvPr/>
        </p:nvSpPr>
        <p:spPr>
          <a:xfrm>
            <a:off x="987600" y="9231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1"/>
          <p:cNvSpPr/>
          <p:nvPr/>
        </p:nvSpPr>
        <p:spPr>
          <a:xfrm>
            <a:off x="8710975" y="23748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1130825"/>
            <a:ext cx="85206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805375"/>
            <a:ext cx="8520600" cy="29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2" name="Google Shape;22;p4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680675" y="1366050"/>
            <a:ext cx="4674600" cy="24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217" name="Google Shape;217;p32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2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2"/>
          <p:cNvSpPr/>
          <p:nvPr/>
        </p:nvSpPr>
        <p:spPr>
          <a:xfrm>
            <a:off x="390500" y="4821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32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221" name="Google Shape;221;p3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32"/>
          <p:cNvSpPr/>
          <p:nvPr/>
        </p:nvSpPr>
        <p:spPr>
          <a:xfrm>
            <a:off x="8486375" y="42529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2"/>
          <p:cNvSpPr/>
          <p:nvPr/>
        </p:nvSpPr>
        <p:spPr>
          <a:xfrm>
            <a:off x="3105525" y="43230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32"/>
          <p:cNvGrpSpPr/>
          <p:nvPr/>
        </p:nvGrpSpPr>
        <p:grpSpPr>
          <a:xfrm rot="10800000">
            <a:off x="3105531" y="847903"/>
            <a:ext cx="75122" cy="485535"/>
            <a:chOff x="8414525" y="1639575"/>
            <a:chExt cx="120600" cy="779475"/>
          </a:xfrm>
        </p:grpSpPr>
        <p:sp>
          <p:nvSpPr>
            <p:cNvPr id="228" name="Google Shape;228;p3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2385600" y="1447075"/>
            <a:ext cx="43728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subTitle" idx="1"/>
          </p:nvPr>
        </p:nvSpPr>
        <p:spPr>
          <a:xfrm>
            <a:off x="2385600" y="2781050"/>
            <a:ext cx="43728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35" name="Google Shape;235;p33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3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3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33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239" name="Google Shape;239;p3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33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>
            <a:spLocks noGrp="1"/>
          </p:cNvSpPr>
          <p:nvPr>
            <p:ph type="title"/>
          </p:nvPr>
        </p:nvSpPr>
        <p:spPr>
          <a:xfrm>
            <a:off x="3925691" y="938325"/>
            <a:ext cx="4656900" cy="13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>
            <a:spLocks noGrp="1"/>
          </p:cNvSpPr>
          <p:nvPr>
            <p:ph type="title" hasCustomPrompt="1"/>
          </p:nvPr>
        </p:nvSpPr>
        <p:spPr>
          <a:xfrm>
            <a:off x="1888525" y="1776575"/>
            <a:ext cx="5368200" cy="11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8" name="Google Shape;248;p35"/>
          <p:cNvSpPr txBox="1">
            <a:spLocks noGrp="1"/>
          </p:cNvSpPr>
          <p:nvPr>
            <p:ph type="subTitle" idx="1"/>
          </p:nvPr>
        </p:nvSpPr>
        <p:spPr>
          <a:xfrm>
            <a:off x="2284150" y="2788325"/>
            <a:ext cx="45744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5"/>
          <p:cNvSpPr/>
          <p:nvPr/>
        </p:nvSpPr>
        <p:spPr>
          <a:xfrm>
            <a:off x="5096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5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5"/>
          <p:cNvSpPr/>
          <p:nvPr/>
        </p:nvSpPr>
        <p:spPr>
          <a:xfrm>
            <a:off x="428850" y="33669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5"/>
          <p:cNvGrpSpPr/>
          <p:nvPr/>
        </p:nvGrpSpPr>
        <p:grpSpPr>
          <a:xfrm rot="5400000">
            <a:off x="7983981" y="501503"/>
            <a:ext cx="75122" cy="485535"/>
            <a:chOff x="8414525" y="1639575"/>
            <a:chExt cx="120600" cy="779475"/>
          </a:xfrm>
        </p:grpSpPr>
        <p:sp>
          <p:nvSpPr>
            <p:cNvPr id="253" name="Google Shape;253;p3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" name="Google Shape;257;p35"/>
          <p:cNvSpPr/>
          <p:nvPr/>
        </p:nvSpPr>
        <p:spPr>
          <a:xfrm>
            <a:off x="8550900" y="38476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5"/>
          <p:cNvSpPr/>
          <p:nvPr/>
        </p:nvSpPr>
        <p:spPr>
          <a:xfrm>
            <a:off x="3649950" y="1681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" name="Google Shape;259;p35"/>
          <p:cNvGrpSpPr/>
          <p:nvPr/>
        </p:nvGrpSpPr>
        <p:grpSpPr>
          <a:xfrm rot="10800000">
            <a:off x="547956" y="296278"/>
            <a:ext cx="75122" cy="485535"/>
            <a:chOff x="8414525" y="1639575"/>
            <a:chExt cx="120600" cy="779475"/>
          </a:xfrm>
        </p:grpSpPr>
        <p:sp>
          <p:nvSpPr>
            <p:cNvPr id="260" name="Google Shape;260;p3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subTitle" idx="1"/>
          </p:nvPr>
        </p:nvSpPr>
        <p:spPr>
          <a:xfrm>
            <a:off x="1633481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7"/>
          <p:cNvSpPr txBox="1">
            <a:spLocks noGrp="1"/>
          </p:cNvSpPr>
          <p:nvPr>
            <p:ph type="subTitle" idx="2"/>
          </p:nvPr>
        </p:nvSpPr>
        <p:spPr>
          <a:xfrm>
            <a:off x="1632672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7"/>
          <p:cNvSpPr txBox="1">
            <a:spLocks noGrp="1"/>
          </p:cNvSpPr>
          <p:nvPr>
            <p:ph type="title" idx="3" hasCustomPrompt="1"/>
          </p:nvPr>
        </p:nvSpPr>
        <p:spPr>
          <a:xfrm>
            <a:off x="867202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70" name="Google Shape;270;p37"/>
          <p:cNvSpPr txBox="1">
            <a:spLocks noGrp="1"/>
          </p:cNvSpPr>
          <p:nvPr>
            <p:ph type="subTitle" idx="4"/>
          </p:nvPr>
        </p:nvSpPr>
        <p:spPr>
          <a:xfrm>
            <a:off x="1636339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37"/>
          <p:cNvSpPr txBox="1">
            <a:spLocks noGrp="1"/>
          </p:cNvSpPr>
          <p:nvPr>
            <p:ph type="subTitle" idx="5"/>
          </p:nvPr>
        </p:nvSpPr>
        <p:spPr>
          <a:xfrm>
            <a:off x="1631249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7"/>
          <p:cNvSpPr txBox="1">
            <a:spLocks noGrp="1"/>
          </p:cNvSpPr>
          <p:nvPr>
            <p:ph type="title" idx="6" hasCustomPrompt="1"/>
          </p:nvPr>
        </p:nvSpPr>
        <p:spPr>
          <a:xfrm>
            <a:off x="868115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73" name="Google Shape;273;p37"/>
          <p:cNvSpPr txBox="1">
            <a:spLocks noGrp="1"/>
          </p:cNvSpPr>
          <p:nvPr>
            <p:ph type="subTitle" idx="7"/>
          </p:nvPr>
        </p:nvSpPr>
        <p:spPr>
          <a:xfrm>
            <a:off x="1637968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37"/>
          <p:cNvSpPr txBox="1">
            <a:spLocks noGrp="1"/>
          </p:cNvSpPr>
          <p:nvPr>
            <p:ph type="subTitle" idx="8"/>
          </p:nvPr>
        </p:nvSpPr>
        <p:spPr>
          <a:xfrm>
            <a:off x="1631249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37"/>
          <p:cNvSpPr txBox="1">
            <a:spLocks noGrp="1"/>
          </p:cNvSpPr>
          <p:nvPr>
            <p:ph type="title" idx="9" hasCustomPrompt="1"/>
          </p:nvPr>
        </p:nvSpPr>
        <p:spPr>
          <a:xfrm>
            <a:off x="868115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76" name="Google Shape;276;p37"/>
          <p:cNvSpPr txBox="1">
            <a:spLocks noGrp="1"/>
          </p:cNvSpPr>
          <p:nvPr>
            <p:ph type="subTitle" idx="13"/>
          </p:nvPr>
        </p:nvSpPr>
        <p:spPr>
          <a:xfrm>
            <a:off x="5748896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37"/>
          <p:cNvSpPr txBox="1">
            <a:spLocks noGrp="1"/>
          </p:cNvSpPr>
          <p:nvPr>
            <p:ph type="subTitle" idx="14"/>
          </p:nvPr>
        </p:nvSpPr>
        <p:spPr>
          <a:xfrm>
            <a:off x="5742147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7"/>
          <p:cNvSpPr txBox="1">
            <a:spLocks noGrp="1"/>
          </p:cNvSpPr>
          <p:nvPr>
            <p:ph type="title" idx="15" hasCustomPrompt="1"/>
          </p:nvPr>
        </p:nvSpPr>
        <p:spPr>
          <a:xfrm>
            <a:off x="4998630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79" name="Google Shape;279;p37"/>
          <p:cNvSpPr txBox="1">
            <a:spLocks noGrp="1"/>
          </p:cNvSpPr>
          <p:nvPr>
            <p:ph type="subTitle" idx="16"/>
          </p:nvPr>
        </p:nvSpPr>
        <p:spPr>
          <a:xfrm>
            <a:off x="5748896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37"/>
          <p:cNvSpPr txBox="1">
            <a:spLocks noGrp="1"/>
          </p:cNvSpPr>
          <p:nvPr>
            <p:ph type="subTitle" idx="17"/>
          </p:nvPr>
        </p:nvSpPr>
        <p:spPr>
          <a:xfrm>
            <a:off x="5742151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7"/>
          <p:cNvSpPr txBox="1">
            <a:spLocks noGrp="1"/>
          </p:cNvSpPr>
          <p:nvPr>
            <p:ph type="title" idx="18" hasCustomPrompt="1"/>
          </p:nvPr>
        </p:nvSpPr>
        <p:spPr>
          <a:xfrm>
            <a:off x="4998630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82" name="Google Shape;282;p37"/>
          <p:cNvSpPr txBox="1">
            <a:spLocks noGrp="1"/>
          </p:cNvSpPr>
          <p:nvPr>
            <p:ph type="subTitle" idx="19"/>
          </p:nvPr>
        </p:nvSpPr>
        <p:spPr>
          <a:xfrm>
            <a:off x="5748896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37"/>
          <p:cNvSpPr txBox="1">
            <a:spLocks noGrp="1"/>
          </p:cNvSpPr>
          <p:nvPr>
            <p:ph type="subTitle" idx="20"/>
          </p:nvPr>
        </p:nvSpPr>
        <p:spPr>
          <a:xfrm>
            <a:off x="5742151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37"/>
          <p:cNvSpPr txBox="1">
            <a:spLocks noGrp="1"/>
          </p:cNvSpPr>
          <p:nvPr>
            <p:ph type="title" idx="21" hasCustomPrompt="1"/>
          </p:nvPr>
        </p:nvSpPr>
        <p:spPr>
          <a:xfrm>
            <a:off x="4998630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285" name="Google Shape;285;p37"/>
          <p:cNvGrpSpPr/>
          <p:nvPr/>
        </p:nvGrpSpPr>
        <p:grpSpPr>
          <a:xfrm rot="10800000">
            <a:off x="8767619" y="977790"/>
            <a:ext cx="75122" cy="485535"/>
            <a:chOff x="8414525" y="1639575"/>
            <a:chExt cx="120600" cy="779475"/>
          </a:xfrm>
        </p:grpSpPr>
        <p:sp>
          <p:nvSpPr>
            <p:cNvPr id="286" name="Google Shape;286;p3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37"/>
          <p:cNvSpPr/>
          <p:nvPr/>
        </p:nvSpPr>
        <p:spPr>
          <a:xfrm>
            <a:off x="842515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7"/>
          <p:cNvSpPr/>
          <p:nvPr/>
        </p:nvSpPr>
        <p:spPr>
          <a:xfrm>
            <a:off x="8358225" y="47699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37"/>
          <p:cNvGrpSpPr/>
          <p:nvPr/>
        </p:nvGrpSpPr>
        <p:grpSpPr>
          <a:xfrm rot="-5400000">
            <a:off x="963594" y="697478"/>
            <a:ext cx="75122" cy="485535"/>
            <a:chOff x="8414525" y="1639575"/>
            <a:chExt cx="120600" cy="779475"/>
          </a:xfrm>
        </p:grpSpPr>
        <p:sp>
          <p:nvSpPr>
            <p:cNvPr id="293" name="Google Shape;293;p3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37"/>
          <p:cNvSpPr/>
          <p:nvPr/>
        </p:nvSpPr>
        <p:spPr>
          <a:xfrm>
            <a:off x="308075" y="42174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7"/>
          <p:cNvSpPr/>
          <p:nvPr/>
        </p:nvSpPr>
        <p:spPr>
          <a:xfrm>
            <a:off x="554575" y="46044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8"/>
          <p:cNvSpPr txBox="1">
            <a:spLocks noGrp="1"/>
          </p:cNvSpPr>
          <p:nvPr>
            <p:ph type="subTitle" idx="1"/>
          </p:nvPr>
        </p:nvSpPr>
        <p:spPr>
          <a:xfrm>
            <a:off x="1647675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8"/>
          <p:cNvSpPr txBox="1">
            <a:spLocks noGrp="1"/>
          </p:cNvSpPr>
          <p:nvPr>
            <p:ph type="subTitle" idx="2"/>
          </p:nvPr>
        </p:nvSpPr>
        <p:spPr>
          <a:xfrm>
            <a:off x="1647675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38"/>
          <p:cNvSpPr txBox="1">
            <a:spLocks noGrp="1"/>
          </p:cNvSpPr>
          <p:nvPr>
            <p:ph type="subTitle" idx="3"/>
          </p:nvPr>
        </p:nvSpPr>
        <p:spPr>
          <a:xfrm>
            <a:off x="3742200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38"/>
          <p:cNvSpPr txBox="1">
            <a:spLocks noGrp="1"/>
          </p:cNvSpPr>
          <p:nvPr>
            <p:ph type="subTitle" idx="4"/>
          </p:nvPr>
        </p:nvSpPr>
        <p:spPr>
          <a:xfrm>
            <a:off x="3742200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38"/>
          <p:cNvSpPr txBox="1">
            <a:spLocks noGrp="1"/>
          </p:cNvSpPr>
          <p:nvPr>
            <p:ph type="subTitle" idx="5"/>
          </p:nvPr>
        </p:nvSpPr>
        <p:spPr>
          <a:xfrm>
            <a:off x="5836725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38"/>
          <p:cNvSpPr txBox="1">
            <a:spLocks noGrp="1"/>
          </p:cNvSpPr>
          <p:nvPr>
            <p:ph type="subTitle" idx="6"/>
          </p:nvPr>
        </p:nvSpPr>
        <p:spPr>
          <a:xfrm>
            <a:off x="5836725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38"/>
          <p:cNvSpPr txBox="1">
            <a:spLocks noGrp="1"/>
          </p:cNvSpPr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8"/>
          <p:cNvSpPr/>
          <p:nvPr/>
        </p:nvSpPr>
        <p:spPr>
          <a:xfrm>
            <a:off x="8595650" y="7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8"/>
          <p:cNvSpPr/>
          <p:nvPr/>
        </p:nvSpPr>
        <p:spPr>
          <a:xfrm>
            <a:off x="8652275" y="21846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9" name="Google Shape;309;p38"/>
          <p:cNvGrpSpPr/>
          <p:nvPr/>
        </p:nvGrpSpPr>
        <p:grpSpPr>
          <a:xfrm rot="5400000">
            <a:off x="8020544" y="4302140"/>
            <a:ext cx="75122" cy="485535"/>
            <a:chOff x="8414525" y="1639575"/>
            <a:chExt cx="120600" cy="779475"/>
          </a:xfrm>
        </p:grpSpPr>
        <p:sp>
          <p:nvSpPr>
            <p:cNvPr id="310" name="Google Shape;310;p3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8"/>
          <p:cNvGrpSpPr/>
          <p:nvPr/>
        </p:nvGrpSpPr>
        <p:grpSpPr>
          <a:xfrm>
            <a:off x="314419" y="1403128"/>
            <a:ext cx="75122" cy="485535"/>
            <a:chOff x="8414525" y="1639575"/>
            <a:chExt cx="120600" cy="779475"/>
          </a:xfrm>
        </p:grpSpPr>
        <p:sp>
          <p:nvSpPr>
            <p:cNvPr id="315" name="Google Shape;315;p3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Google Shape;319;p38"/>
          <p:cNvSpPr/>
          <p:nvPr/>
        </p:nvSpPr>
        <p:spPr>
          <a:xfrm>
            <a:off x="585525" y="42762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8"/>
          <p:cNvSpPr/>
          <p:nvPr/>
        </p:nvSpPr>
        <p:spPr>
          <a:xfrm>
            <a:off x="708300" y="44853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 txBox="1">
            <a:spLocks noGrp="1"/>
          </p:cNvSpPr>
          <p:nvPr>
            <p:ph type="title"/>
          </p:nvPr>
        </p:nvSpPr>
        <p:spPr>
          <a:xfrm>
            <a:off x="2357875" y="3069175"/>
            <a:ext cx="44283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23" name="Google Shape;323;p39"/>
          <p:cNvSpPr txBox="1">
            <a:spLocks noGrp="1"/>
          </p:cNvSpPr>
          <p:nvPr>
            <p:ph type="subTitle" idx="1"/>
          </p:nvPr>
        </p:nvSpPr>
        <p:spPr>
          <a:xfrm>
            <a:off x="2357875" y="1706275"/>
            <a:ext cx="44283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grpSp>
        <p:nvGrpSpPr>
          <p:cNvPr id="324" name="Google Shape;324;p39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325" name="Google Shape;325;p3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39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39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331" name="Google Shape;331;p3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5" name="Google Shape;335;p39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9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9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0"/>
          <p:cNvSpPr txBox="1">
            <a:spLocks noGrp="1"/>
          </p:cNvSpPr>
          <p:nvPr>
            <p:ph type="title"/>
          </p:nvPr>
        </p:nvSpPr>
        <p:spPr>
          <a:xfrm>
            <a:off x="447975" y="1736250"/>
            <a:ext cx="3737700" cy="175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40" name="Google Shape;340;p40"/>
          <p:cNvSpPr txBox="1">
            <a:spLocks noGrp="1"/>
          </p:cNvSpPr>
          <p:nvPr>
            <p:ph type="title" idx="2" hasCustomPrompt="1"/>
          </p:nvPr>
        </p:nvSpPr>
        <p:spPr>
          <a:xfrm>
            <a:off x="2779375" y="695558"/>
            <a:ext cx="14064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1" name="Google Shape;341;p40"/>
          <p:cNvSpPr txBox="1">
            <a:spLocks noGrp="1"/>
          </p:cNvSpPr>
          <p:nvPr>
            <p:ph type="subTitle" idx="1"/>
          </p:nvPr>
        </p:nvSpPr>
        <p:spPr>
          <a:xfrm>
            <a:off x="1356975" y="3683798"/>
            <a:ext cx="28287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342" name="Google Shape;342;p40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343" name="Google Shape;343;p4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" name="Google Shape;347;p40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8" name="Google Shape;348;p40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349" name="Google Shape;349;p4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40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0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5" name="Google Shape;355;p40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356" name="Google Shape;356;p4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SECTION_HEADER_1_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1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1"/>
          <p:cNvSpPr txBox="1">
            <a:spLocks noGrp="1"/>
          </p:cNvSpPr>
          <p:nvPr>
            <p:ph type="title" idx="2" hasCustomPrompt="1"/>
          </p:nvPr>
        </p:nvSpPr>
        <p:spPr>
          <a:xfrm>
            <a:off x="998975" y="138715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63" name="Google Shape;363;p41"/>
          <p:cNvSpPr txBox="1">
            <a:spLocks noGrp="1"/>
          </p:cNvSpPr>
          <p:nvPr>
            <p:ph type="title" idx="3" hasCustomPrompt="1"/>
          </p:nvPr>
        </p:nvSpPr>
        <p:spPr>
          <a:xfrm>
            <a:off x="998975" y="316457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64" name="Google Shape;364;p41"/>
          <p:cNvSpPr txBox="1">
            <a:spLocks noGrp="1"/>
          </p:cNvSpPr>
          <p:nvPr>
            <p:ph type="title" idx="4" hasCustomPrompt="1"/>
          </p:nvPr>
        </p:nvSpPr>
        <p:spPr>
          <a:xfrm>
            <a:off x="6378225" y="138715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65" name="Google Shape;365;p41"/>
          <p:cNvSpPr txBox="1">
            <a:spLocks noGrp="1"/>
          </p:cNvSpPr>
          <p:nvPr>
            <p:ph type="title" idx="5" hasCustomPrompt="1"/>
          </p:nvPr>
        </p:nvSpPr>
        <p:spPr>
          <a:xfrm>
            <a:off x="6378225" y="316457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66" name="Google Shape;366;p41"/>
          <p:cNvSpPr txBox="1">
            <a:spLocks noGrp="1"/>
          </p:cNvSpPr>
          <p:nvPr>
            <p:ph type="subTitle" idx="1"/>
          </p:nvPr>
        </p:nvSpPr>
        <p:spPr>
          <a:xfrm>
            <a:off x="998975" y="1723821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41"/>
          <p:cNvSpPr txBox="1">
            <a:spLocks noGrp="1"/>
          </p:cNvSpPr>
          <p:nvPr>
            <p:ph type="subTitle" idx="6"/>
          </p:nvPr>
        </p:nvSpPr>
        <p:spPr>
          <a:xfrm>
            <a:off x="998975" y="3502149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41"/>
          <p:cNvSpPr txBox="1">
            <a:spLocks noGrp="1"/>
          </p:cNvSpPr>
          <p:nvPr>
            <p:ph type="subTitle" idx="7"/>
          </p:nvPr>
        </p:nvSpPr>
        <p:spPr>
          <a:xfrm>
            <a:off x="6378225" y="1723821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9" name="Google Shape;369;p41"/>
          <p:cNvSpPr txBox="1">
            <a:spLocks noGrp="1"/>
          </p:cNvSpPr>
          <p:nvPr>
            <p:ph type="subTitle" idx="8"/>
          </p:nvPr>
        </p:nvSpPr>
        <p:spPr>
          <a:xfrm>
            <a:off x="6378225" y="3502149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41"/>
          <p:cNvSpPr txBox="1">
            <a:spLocks noGrp="1"/>
          </p:cNvSpPr>
          <p:nvPr>
            <p:ph type="subTitle" idx="9"/>
          </p:nvPr>
        </p:nvSpPr>
        <p:spPr>
          <a:xfrm>
            <a:off x="998975" y="2027940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41"/>
          <p:cNvSpPr txBox="1">
            <a:spLocks noGrp="1"/>
          </p:cNvSpPr>
          <p:nvPr>
            <p:ph type="subTitle" idx="13"/>
          </p:nvPr>
        </p:nvSpPr>
        <p:spPr>
          <a:xfrm>
            <a:off x="998975" y="3805705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41"/>
          <p:cNvSpPr txBox="1">
            <a:spLocks noGrp="1"/>
          </p:cNvSpPr>
          <p:nvPr>
            <p:ph type="subTitle" idx="14"/>
          </p:nvPr>
        </p:nvSpPr>
        <p:spPr>
          <a:xfrm>
            <a:off x="6378225" y="2027927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41"/>
          <p:cNvSpPr txBox="1">
            <a:spLocks noGrp="1"/>
          </p:cNvSpPr>
          <p:nvPr>
            <p:ph type="subTitle" idx="15"/>
          </p:nvPr>
        </p:nvSpPr>
        <p:spPr>
          <a:xfrm>
            <a:off x="6378225" y="3806300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1"/>
          <p:cNvSpPr/>
          <p:nvPr/>
        </p:nvSpPr>
        <p:spPr>
          <a:xfrm>
            <a:off x="263788" y="26803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41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41"/>
          <p:cNvGrpSpPr/>
          <p:nvPr/>
        </p:nvGrpSpPr>
        <p:grpSpPr>
          <a:xfrm>
            <a:off x="285769" y="1179753"/>
            <a:ext cx="75122" cy="485535"/>
            <a:chOff x="8414525" y="1639575"/>
            <a:chExt cx="120600" cy="779475"/>
          </a:xfrm>
        </p:grpSpPr>
        <p:sp>
          <p:nvSpPr>
            <p:cNvPr id="377" name="Google Shape;377;p4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41"/>
          <p:cNvGrpSpPr/>
          <p:nvPr/>
        </p:nvGrpSpPr>
        <p:grpSpPr>
          <a:xfrm>
            <a:off x="8691581" y="2026003"/>
            <a:ext cx="75122" cy="485535"/>
            <a:chOff x="8414525" y="1639575"/>
            <a:chExt cx="120600" cy="779475"/>
          </a:xfrm>
        </p:grpSpPr>
        <p:sp>
          <p:nvSpPr>
            <p:cNvPr id="382" name="Google Shape;382;p4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41"/>
          <p:cNvSpPr/>
          <p:nvPr/>
        </p:nvSpPr>
        <p:spPr>
          <a:xfrm>
            <a:off x="858845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41"/>
          <p:cNvSpPr/>
          <p:nvPr/>
        </p:nvSpPr>
        <p:spPr>
          <a:xfrm>
            <a:off x="8711225" y="748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1"/>
          <p:cNvSpPr/>
          <p:nvPr/>
        </p:nvSpPr>
        <p:spPr>
          <a:xfrm>
            <a:off x="8766688" y="42133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673625"/>
            <a:ext cx="85206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348176"/>
            <a:ext cx="8520600" cy="32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7" name="Google Shape;27;p5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SECTION_HEADER_1_1_1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2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42"/>
          <p:cNvSpPr txBox="1">
            <a:spLocks noGrp="1"/>
          </p:cNvSpPr>
          <p:nvPr>
            <p:ph type="title" idx="2" hasCustomPrompt="1"/>
          </p:nvPr>
        </p:nvSpPr>
        <p:spPr>
          <a:xfrm>
            <a:off x="2352494" y="1646925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92" name="Google Shape;392;p42"/>
          <p:cNvSpPr txBox="1">
            <a:spLocks noGrp="1"/>
          </p:cNvSpPr>
          <p:nvPr>
            <p:ph type="title" idx="3" hasCustomPrompt="1"/>
          </p:nvPr>
        </p:nvSpPr>
        <p:spPr>
          <a:xfrm>
            <a:off x="2352431" y="3316563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93" name="Google Shape;393;p42"/>
          <p:cNvSpPr txBox="1">
            <a:spLocks noGrp="1"/>
          </p:cNvSpPr>
          <p:nvPr>
            <p:ph type="title" idx="4" hasCustomPrompt="1"/>
          </p:nvPr>
        </p:nvSpPr>
        <p:spPr>
          <a:xfrm>
            <a:off x="5131969" y="1646925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94" name="Google Shape;394;p42"/>
          <p:cNvSpPr txBox="1">
            <a:spLocks noGrp="1"/>
          </p:cNvSpPr>
          <p:nvPr>
            <p:ph type="title" idx="5" hasCustomPrompt="1"/>
          </p:nvPr>
        </p:nvSpPr>
        <p:spPr>
          <a:xfrm>
            <a:off x="5131906" y="3316563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95" name="Google Shape;395;p42"/>
          <p:cNvSpPr txBox="1">
            <a:spLocks noGrp="1"/>
          </p:cNvSpPr>
          <p:nvPr>
            <p:ph type="subTitle" idx="1"/>
          </p:nvPr>
        </p:nvSpPr>
        <p:spPr>
          <a:xfrm>
            <a:off x="2352494" y="2022013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42"/>
          <p:cNvSpPr txBox="1">
            <a:spLocks noGrp="1"/>
          </p:cNvSpPr>
          <p:nvPr>
            <p:ph type="subTitle" idx="6"/>
          </p:nvPr>
        </p:nvSpPr>
        <p:spPr>
          <a:xfrm>
            <a:off x="2352431" y="3692367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42"/>
          <p:cNvSpPr txBox="1">
            <a:spLocks noGrp="1"/>
          </p:cNvSpPr>
          <p:nvPr>
            <p:ph type="subTitle" idx="7"/>
          </p:nvPr>
        </p:nvSpPr>
        <p:spPr>
          <a:xfrm>
            <a:off x="5131969" y="2022013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42"/>
          <p:cNvSpPr txBox="1">
            <a:spLocks noGrp="1"/>
          </p:cNvSpPr>
          <p:nvPr>
            <p:ph type="subTitle" idx="8"/>
          </p:nvPr>
        </p:nvSpPr>
        <p:spPr>
          <a:xfrm>
            <a:off x="5131906" y="3692367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42"/>
          <p:cNvSpPr/>
          <p:nvPr/>
        </p:nvSpPr>
        <p:spPr>
          <a:xfrm>
            <a:off x="991288" y="40575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2"/>
          <p:cNvSpPr/>
          <p:nvPr/>
        </p:nvSpPr>
        <p:spPr>
          <a:xfrm>
            <a:off x="585525" y="23134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42"/>
          <p:cNvGrpSpPr/>
          <p:nvPr/>
        </p:nvGrpSpPr>
        <p:grpSpPr>
          <a:xfrm rot="-5400000">
            <a:off x="1378449" y="570368"/>
            <a:ext cx="75122" cy="485535"/>
            <a:chOff x="8414525" y="1639575"/>
            <a:chExt cx="120600" cy="779475"/>
          </a:xfrm>
        </p:grpSpPr>
        <p:sp>
          <p:nvSpPr>
            <p:cNvPr id="402" name="Google Shape;402;p4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" name="Google Shape;406;p42"/>
          <p:cNvGrpSpPr/>
          <p:nvPr/>
        </p:nvGrpSpPr>
        <p:grpSpPr>
          <a:xfrm>
            <a:off x="8543506" y="2245778"/>
            <a:ext cx="75122" cy="485535"/>
            <a:chOff x="8414525" y="1639575"/>
            <a:chExt cx="120600" cy="779475"/>
          </a:xfrm>
        </p:grpSpPr>
        <p:sp>
          <p:nvSpPr>
            <p:cNvPr id="407" name="Google Shape;407;p4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42"/>
          <p:cNvSpPr/>
          <p:nvPr/>
        </p:nvSpPr>
        <p:spPr>
          <a:xfrm>
            <a:off x="7907950" y="443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42"/>
          <p:cNvSpPr/>
          <p:nvPr/>
        </p:nvSpPr>
        <p:spPr>
          <a:xfrm>
            <a:off x="8030725" y="652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2"/>
          <p:cNvSpPr/>
          <p:nvPr/>
        </p:nvSpPr>
        <p:spPr>
          <a:xfrm>
            <a:off x="7992750" y="40575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SECTION_HEADER_1_1_1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3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43"/>
          <p:cNvSpPr txBox="1">
            <a:spLocks noGrp="1"/>
          </p:cNvSpPr>
          <p:nvPr>
            <p:ph type="title" idx="2" hasCustomPrompt="1"/>
          </p:nvPr>
        </p:nvSpPr>
        <p:spPr>
          <a:xfrm>
            <a:off x="1660096" y="1407131"/>
            <a:ext cx="2442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17" name="Google Shape;417;p43"/>
          <p:cNvSpPr txBox="1">
            <a:spLocks noGrp="1"/>
          </p:cNvSpPr>
          <p:nvPr>
            <p:ph type="title" idx="3" hasCustomPrompt="1"/>
          </p:nvPr>
        </p:nvSpPr>
        <p:spPr>
          <a:xfrm>
            <a:off x="1660096" y="3205988"/>
            <a:ext cx="2442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18" name="Google Shape;418;p43"/>
          <p:cNvSpPr txBox="1">
            <a:spLocks noGrp="1"/>
          </p:cNvSpPr>
          <p:nvPr>
            <p:ph type="title" idx="4" hasCustomPrompt="1"/>
          </p:nvPr>
        </p:nvSpPr>
        <p:spPr>
          <a:xfrm>
            <a:off x="5098721" y="1407131"/>
            <a:ext cx="2328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19" name="Google Shape;419;p43"/>
          <p:cNvSpPr txBox="1">
            <a:spLocks noGrp="1"/>
          </p:cNvSpPr>
          <p:nvPr>
            <p:ph type="title" idx="5" hasCustomPrompt="1"/>
          </p:nvPr>
        </p:nvSpPr>
        <p:spPr>
          <a:xfrm>
            <a:off x="5098721" y="3205988"/>
            <a:ext cx="2328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20" name="Google Shape;420;p43"/>
          <p:cNvSpPr txBox="1">
            <a:spLocks noGrp="1"/>
          </p:cNvSpPr>
          <p:nvPr>
            <p:ph type="subTitle" idx="1"/>
          </p:nvPr>
        </p:nvSpPr>
        <p:spPr>
          <a:xfrm>
            <a:off x="1660096" y="1734456"/>
            <a:ext cx="2442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1" name="Google Shape;421;p43"/>
          <p:cNvSpPr txBox="1">
            <a:spLocks noGrp="1"/>
          </p:cNvSpPr>
          <p:nvPr>
            <p:ph type="subTitle" idx="6"/>
          </p:nvPr>
        </p:nvSpPr>
        <p:spPr>
          <a:xfrm>
            <a:off x="1960671" y="2014556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2" name="Google Shape;422;p43"/>
          <p:cNvSpPr txBox="1">
            <a:spLocks noGrp="1"/>
          </p:cNvSpPr>
          <p:nvPr>
            <p:ph type="subTitle" idx="7"/>
          </p:nvPr>
        </p:nvSpPr>
        <p:spPr>
          <a:xfrm>
            <a:off x="1660096" y="3532633"/>
            <a:ext cx="2442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43"/>
          <p:cNvSpPr txBox="1">
            <a:spLocks noGrp="1"/>
          </p:cNvSpPr>
          <p:nvPr>
            <p:ph type="subTitle" idx="8"/>
          </p:nvPr>
        </p:nvSpPr>
        <p:spPr>
          <a:xfrm>
            <a:off x="1960671" y="3813321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43"/>
          <p:cNvSpPr txBox="1">
            <a:spLocks noGrp="1"/>
          </p:cNvSpPr>
          <p:nvPr>
            <p:ph type="subTitle" idx="9"/>
          </p:nvPr>
        </p:nvSpPr>
        <p:spPr>
          <a:xfrm>
            <a:off x="5098721" y="1734456"/>
            <a:ext cx="232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43"/>
          <p:cNvSpPr txBox="1">
            <a:spLocks noGrp="1"/>
          </p:cNvSpPr>
          <p:nvPr>
            <p:ph type="subTitle" idx="13"/>
          </p:nvPr>
        </p:nvSpPr>
        <p:spPr>
          <a:xfrm>
            <a:off x="5342371" y="2014556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43"/>
          <p:cNvSpPr txBox="1">
            <a:spLocks noGrp="1"/>
          </p:cNvSpPr>
          <p:nvPr>
            <p:ph type="subTitle" idx="14"/>
          </p:nvPr>
        </p:nvSpPr>
        <p:spPr>
          <a:xfrm>
            <a:off x="5098721" y="3532633"/>
            <a:ext cx="232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43"/>
          <p:cNvSpPr txBox="1">
            <a:spLocks noGrp="1"/>
          </p:cNvSpPr>
          <p:nvPr>
            <p:ph type="subTitle" idx="15"/>
          </p:nvPr>
        </p:nvSpPr>
        <p:spPr>
          <a:xfrm>
            <a:off x="5342371" y="3813322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8" name="Google Shape;428;p43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3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0" name="Google Shape;430;p43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431" name="Google Shape;431;p4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43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436" name="Google Shape;436;p4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43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43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43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4"/>
          <p:cNvSpPr txBox="1">
            <a:spLocks noGrp="1"/>
          </p:cNvSpPr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44"/>
          <p:cNvSpPr txBox="1">
            <a:spLocks noGrp="1"/>
          </p:cNvSpPr>
          <p:nvPr>
            <p:ph type="subTitle" idx="1"/>
          </p:nvPr>
        </p:nvSpPr>
        <p:spPr>
          <a:xfrm>
            <a:off x="1421550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6" name="Google Shape;446;p44"/>
          <p:cNvSpPr txBox="1">
            <a:spLocks noGrp="1"/>
          </p:cNvSpPr>
          <p:nvPr>
            <p:ph type="subTitle" idx="2"/>
          </p:nvPr>
        </p:nvSpPr>
        <p:spPr>
          <a:xfrm>
            <a:off x="1421550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44"/>
          <p:cNvSpPr txBox="1">
            <a:spLocks noGrp="1"/>
          </p:cNvSpPr>
          <p:nvPr>
            <p:ph type="subTitle" idx="3"/>
          </p:nvPr>
        </p:nvSpPr>
        <p:spPr>
          <a:xfrm>
            <a:off x="3753600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8" name="Google Shape;448;p44"/>
          <p:cNvSpPr txBox="1">
            <a:spLocks noGrp="1"/>
          </p:cNvSpPr>
          <p:nvPr>
            <p:ph type="subTitle" idx="4"/>
          </p:nvPr>
        </p:nvSpPr>
        <p:spPr>
          <a:xfrm>
            <a:off x="3753600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44"/>
          <p:cNvSpPr txBox="1">
            <a:spLocks noGrp="1"/>
          </p:cNvSpPr>
          <p:nvPr>
            <p:ph type="subTitle" idx="5"/>
          </p:nvPr>
        </p:nvSpPr>
        <p:spPr>
          <a:xfrm>
            <a:off x="6085625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0" name="Google Shape;450;p44"/>
          <p:cNvSpPr txBox="1">
            <a:spLocks noGrp="1"/>
          </p:cNvSpPr>
          <p:nvPr>
            <p:ph type="subTitle" idx="6"/>
          </p:nvPr>
        </p:nvSpPr>
        <p:spPr>
          <a:xfrm>
            <a:off x="6085625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44"/>
          <p:cNvSpPr txBox="1">
            <a:spLocks noGrp="1"/>
          </p:cNvSpPr>
          <p:nvPr>
            <p:ph type="subTitle" idx="7"/>
          </p:nvPr>
        </p:nvSpPr>
        <p:spPr>
          <a:xfrm>
            <a:off x="1421550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44"/>
          <p:cNvSpPr txBox="1">
            <a:spLocks noGrp="1"/>
          </p:cNvSpPr>
          <p:nvPr>
            <p:ph type="subTitle" idx="8"/>
          </p:nvPr>
        </p:nvSpPr>
        <p:spPr>
          <a:xfrm>
            <a:off x="1421550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44"/>
          <p:cNvSpPr txBox="1">
            <a:spLocks noGrp="1"/>
          </p:cNvSpPr>
          <p:nvPr>
            <p:ph type="subTitle" idx="9"/>
          </p:nvPr>
        </p:nvSpPr>
        <p:spPr>
          <a:xfrm>
            <a:off x="3753600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44"/>
          <p:cNvSpPr txBox="1">
            <a:spLocks noGrp="1"/>
          </p:cNvSpPr>
          <p:nvPr>
            <p:ph type="subTitle" idx="13"/>
          </p:nvPr>
        </p:nvSpPr>
        <p:spPr>
          <a:xfrm>
            <a:off x="3753600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44"/>
          <p:cNvSpPr txBox="1">
            <a:spLocks noGrp="1"/>
          </p:cNvSpPr>
          <p:nvPr>
            <p:ph type="subTitle" idx="14"/>
          </p:nvPr>
        </p:nvSpPr>
        <p:spPr>
          <a:xfrm>
            <a:off x="6085625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6" name="Google Shape;456;p44"/>
          <p:cNvSpPr txBox="1">
            <a:spLocks noGrp="1"/>
          </p:cNvSpPr>
          <p:nvPr>
            <p:ph type="subTitle" idx="15"/>
          </p:nvPr>
        </p:nvSpPr>
        <p:spPr>
          <a:xfrm>
            <a:off x="6085625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44"/>
          <p:cNvSpPr/>
          <p:nvPr/>
        </p:nvSpPr>
        <p:spPr>
          <a:xfrm>
            <a:off x="241788" y="19578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4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9" name="Google Shape;459;p44"/>
          <p:cNvGrpSpPr/>
          <p:nvPr/>
        </p:nvGrpSpPr>
        <p:grpSpPr>
          <a:xfrm rot="-5400000">
            <a:off x="1314094" y="313803"/>
            <a:ext cx="75122" cy="485535"/>
            <a:chOff x="8414525" y="1639575"/>
            <a:chExt cx="120600" cy="779475"/>
          </a:xfrm>
        </p:grpSpPr>
        <p:sp>
          <p:nvSpPr>
            <p:cNvPr id="460" name="Google Shape;460;p4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" name="Google Shape;464;p44"/>
          <p:cNvGrpSpPr/>
          <p:nvPr/>
        </p:nvGrpSpPr>
        <p:grpSpPr>
          <a:xfrm>
            <a:off x="8713581" y="1696478"/>
            <a:ext cx="75122" cy="485535"/>
            <a:chOff x="8414525" y="1639575"/>
            <a:chExt cx="120600" cy="779475"/>
          </a:xfrm>
        </p:grpSpPr>
        <p:sp>
          <p:nvSpPr>
            <p:cNvPr id="465" name="Google Shape;465;p4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9" name="Google Shape;469;p44"/>
          <p:cNvSpPr/>
          <p:nvPr/>
        </p:nvSpPr>
        <p:spPr>
          <a:xfrm>
            <a:off x="7821950" y="257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4"/>
          <p:cNvSpPr/>
          <p:nvPr/>
        </p:nvSpPr>
        <p:spPr>
          <a:xfrm>
            <a:off x="8537163" y="40291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5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45"/>
          <p:cNvSpPr txBox="1">
            <a:spLocks noGrp="1"/>
          </p:cNvSpPr>
          <p:nvPr>
            <p:ph type="subTitle" idx="1"/>
          </p:nvPr>
        </p:nvSpPr>
        <p:spPr>
          <a:xfrm>
            <a:off x="1088949" y="1635575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4" name="Google Shape;474;p45"/>
          <p:cNvSpPr txBox="1">
            <a:spLocks noGrp="1"/>
          </p:cNvSpPr>
          <p:nvPr>
            <p:ph type="subTitle" idx="2"/>
          </p:nvPr>
        </p:nvSpPr>
        <p:spPr>
          <a:xfrm>
            <a:off x="1088975" y="1944674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475" name="Google Shape;475;p45"/>
          <p:cNvSpPr txBox="1">
            <a:spLocks noGrp="1"/>
          </p:cNvSpPr>
          <p:nvPr>
            <p:ph type="subTitle" idx="3"/>
          </p:nvPr>
        </p:nvSpPr>
        <p:spPr>
          <a:xfrm>
            <a:off x="1088949" y="2939645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6" name="Google Shape;476;p45"/>
          <p:cNvSpPr txBox="1">
            <a:spLocks noGrp="1"/>
          </p:cNvSpPr>
          <p:nvPr>
            <p:ph type="subTitle" idx="4"/>
          </p:nvPr>
        </p:nvSpPr>
        <p:spPr>
          <a:xfrm>
            <a:off x="1088875" y="3248928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477" name="Google Shape;477;p45"/>
          <p:cNvSpPr txBox="1">
            <a:spLocks noGrp="1"/>
          </p:cNvSpPr>
          <p:nvPr>
            <p:ph type="subTitle" idx="5"/>
          </p:nvPr>
        </p:nvSpPr>
        <p:spPr>
          <a:xfrm>
            <a:off x="5992552" y="1635575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45"/>
          <p:cNvSpPr txBox="1">
            <a:spLocks noGrp="1"/>
          </p:cNvSpPr>
          <p:nvPr>
            <p:ph type="subTitle" idx="6"/>
          </p:nvPr>
        </p:nvSpPr>
        <p:spPr>
          <a:xfrm>
            <a:off x="5992547" y="1944674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45"/>
          <p:cNvSpPr txBox="1">
            <a:spLocks noGrp="1"/>
          </p:cNvSpPr>
          <p:nvPr>
            <p:ph type="subTitle" idx="7"/>
          </p:nvPr>
        </p:nvSpPr>
        <p:spPr>
          <a:xfrm>
            <a:off x="5992552" y="2939645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45"/>
          <p:cNvSpPr txBox="1">
            <a:spLocks noGrp="1"/>
          </p:cNvSpPr>
          <p:nvPr>
            <p:ph type="subTitle" idx="8"/>
          </p:nvPr>
        </p:nvSpPr>
        <p:spPr>
          <a:xfrm>
            <a:off x="5992552" y="3248928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45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5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" name="Google Shape;483;p45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484" name="Google Shape;484;p4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45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45"/>
          <p:cNvSpPr/>
          <p:nvPr/>
        </p:nvSpPr>
        <p:spPr>
          <a:xfrm>
            <a:off x="43080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45"/>
          <p:cNvSpPr/>
          <p:nvPr/>
        </p:nvSpPr>
        <p:spPr>
          <a:xfrm>
            <a:off x="394975" y="5390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6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46"/>
          <p:cNvSpPr txBox="1">
            <a:spLocks noGrp="1"/>
          </p:cNvSpPr>
          <p:nvPr>
            <p:ph type="subTitle" idx="1"/>
          </p:nvPr>
        </p:nvSpPr>
        <p:spPr>
          <a:xfrm>
            <a:off x="4914675" y="1444750"/>
            <a:ext cx="3503100" cy="27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94" name="Google Shape;494;p46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495" name="Google Shape;495;p4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" name="Google Shape;499;p46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46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1" name="Google Shape;501;p46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502" name="Google Shape;502;p4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7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47"/>
          <p:cNvSpPr txBox="1">
            <a:spLocks noGrp="1"/>
          </p:cNvSpPr>
          <p:nvPr>
            <p:ph type="subTitle" idx="1"/>
          </p:nvPr>
        </p:nvSpPr>
        <p:spPr>
          <a:xfrm>
            <a:off x="1730275" y="2911525"/>
            <a:ext cx="2323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9" name="Google Shape;509;p47"/>
          <p:cNvSpPr txBox="1">
            <a:spLocks noGrp="1"/>
          </p:cNvSpPr>
          <p:nvPr>
            <p:ph type="subTitle" idx="2"/>
          </p:nvPr>
        </p:nvSpPr>
        <p:spPr>
          <a:xfrm>
            <a:off x="1730276" y="3265469"/>
            <a:ext cx="23235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47"/>
          <p:cNvSpPr txBox="1">
            <a:spLocks noGrp="1"/>
          </p:cNvSpPr>
          <p:nvPr>
            <p:ph type="subTitle" idx="3"/>
          </p:nvPr>
        </p:nvSpPr>
        <p:spPr>
          <a:xfrm>
            <a:off x="5092625" y="2911525"/>
            <a:ext cx="2321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47"/>
          <p:cNvSpPr txBox="1">
            <a:spLocks noGrp="1"/>
          </p:cNvSpPr>
          <p:nvPr>
            <p:ph type="subTitle" idx="4"/>
          </p:nvPr>
        </p:nvSpPr>
        <p:spPr>
          <a:xfrm>
            <a:off x="5090300" y="3265468"/>
            <a:ext cx="23211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47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47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" name="Google Shape;514;p47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515" name="Google Shape;515;p4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47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520" name="Google Shape;520;p4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4" name="Google Shape;524;p47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7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47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_2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8"/>
          <p:cNvSpPr txBox="1">
            <a:spLocks noGrp="1"/>
          </p:cNvSpPr>
          <p:nvPr>
            <p:ph type="title"/>
          </p:nvPr>
        </p:nvSpPr>
        <p:spPr>
          <a:xfrm>
            <a:off x="2529250" y="261788"/>
            <a:ext cx="40854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7200"/>
            </a:lvl9pPr>
          </a:lstStyle>
          <a:p>
            <a:endParaRPr/>
          </a:p>
        </p:txBody>
      </p:sp>
      <p:sp>
        <p:nvSpPr>
          <p:cNvPr id="529" name="Google Shape;529;p48"/>
          <p:cNvSpPr txBox="1">
            <a:spLocks noGrp="1"/>
          </p:cNvSpPr>
          <p:nvPr>
            <p:ph type="subTitle" idx="1"/>
          </p:nvPr>
        </p:nvSpPr>
        <p:spPr>
          <a:xfrm>
            <a:off x="2531100" y="1479414"/>
            <a:ext cx="4085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48"/>
          <p:cNvSpPr txBox="1"/>
          <p:nvPr/>
        </p:nvSpPr>
        <p:spPr>
          <a:xfrm>
            <a:off x="2288450" y="3598503"/>
            <a:ext cx="45696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 This presentation template was created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including icon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and infographics &amp; images from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 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and illustrations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Stor</a:t>
            </a: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yset</a:t>
            </a: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531" name="Google Shape;531;p48"/>
          <p:cNvSpPr/>
          <p:nvPr/>
        </p:nvSpPr>
        <p:spPr>
          <a:xfrm>
            <a:off x="1366463" y="22838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8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3" name="Google Shape;533;p48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534" name="Google Shape;534;p4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" name="Google Shape;538;p48"/>
          <p:cNvGrpSpPr/>
          <p:nvPr/>
        </p:nvGrpSpPr>
        <p:grpSpPr>
          <a:xfrm>
            <a:off x="7917056" y="2402978"/>
            <a:ext cx="75122" cy="485535"/>
            <a:chOff x="8414525" y="1639575"/>
            <a:chExt cx="120600" cy="779475"/>
          </a:xfrm>
        </p:grpSpPr>
        <p:sp>
          <p:nvSpPr>
            <p:cNvPr id="539" name="Google Shape;539;p4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3" name="Google Shape;543;p48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48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48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9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48" name="Google Shape;548;p49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549" name="Google Shape;549;p4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3" name="Google Shape;553;p49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49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555" name="Google Shape;555;p4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49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9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9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0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564" name="Google Shape;564;p5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8" name="Google Shape;568;p50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9" name="Google Shape;569;p50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570" name="Google Shape;570;p5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" name="Google Shape;574;p50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50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50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ONLY_1_1_1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51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579" name="Google Shape;579;p5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51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51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" name="Google Shape;585;p51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586" name="Google Shape;586;p5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311700" y="1838275"/>
            <a:ext cx="3999900" cy="28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4832400" y="1838275"/>
            <a:ext cx="3999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3" name="Google Shape;33;p6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ONLY_1_1_1_1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52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592" name="Google Shape;592;p5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6" name="Google Shape;596;p52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7" name="Google Shape;597;p52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598" name="Google Shape;598;p5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2" name="Google Shape;602;p52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52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52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TITLE_ONLY_1_1_1_1_1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3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53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53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53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610" name="Google Shape;610;p5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4" name="Google Shape;614;p53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2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4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TITLE_AND_BODY_1_1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5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_1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58"/>
          <p:cNvSpPr txBox="1">
            <a:spLocks noGrp="1"/>
          </p:cNvSpPr>
          <p:nvPr>
            <p:ph type="ctrTitle"/>
          </p:nvPr>
        </p:nvSpPr>
        <p:spPr>
          <a:xfrm>
            <a:off x="3012325" y="2220413"/>
            <a:ext cx="5445900" cy="180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627" name="Google Shape;627;p58"/>
          <p:cNvSpPr/>
          <p:nvPr/>
        </p:nvSpPr>
        <p:spPr>
          <a:xfrm>
            <a:off x="6208125" y="4214588"/>
            <a:ext cx="22500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9"/>
          <p:cNvSpPr/>
          <p:nvPr/>
        </p:nvSpPr>
        <p:spPr>
          <a:xfrm>
            <a:off x="5680600" y="0"/>
            <a:ext cx="3463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59"/>
          <p:cNvSpPr txBox="1">
            <a:spLocks noGrp="1"/>
          </p:cNvSpPr>
          <p:nvPr>
            <p:ph type="ctrTitle"/>
          </p:nvPr>
        </p:nvSpPr>
        <p:spPr>
          <a:xfrm>
            <a:off x="685800" y="2897794"/>
            <a:ext cx="4505400" cy="14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1" name="Google Shape;631;p59"/>
          <p:cNvSpPr txBox="1">
            <a:spLocks noGrp="1"/>
          </p:cNvSpPr>
          <p:nvPr>
            <p:ph type="subTitle" idx="1"/>
          </p:nvPr>
        </p:nvSpPr>
        <p:spPr>
          <a:xfrm>
            <a:off x="6101100" y="2863389"/>
            <a:ext cx="2446500" cy="14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59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0"/>
          <p:cNvSpPr/>
          <p:nvPr/>
        </p:nvSpPr>
        <p:spPr>
          <a:xfrm>
            <a:off x="0" y="0"/>
            <a:ext cx="27678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60"/>
          <p:cNvSpPr txBox="1">
            <a:spLocks noGrp="1"/>
          </p:cNvSpPr>
          <p:nvPr>
            <p:ph type="body" idx="1"/>
          </p:nvPr>
        </p:nvSpPr>
        <p:spPr>
          <a:xfrm>
            <a:off x="3165234" y="1146050"/>
            <a:ext cx="4809000" cy="32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▣"/>
              <a:defRPr sz="3000"/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SzPts val="3000"/>
              <a:buChar char="□"/>
              <a:defRPr sz="3000"/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grpSp>
        <p:nvGrpSpPr>
          <p:cNvPr id="636" name="Google Shape;636;p60"/>
          <p:cNvGrpSpPr/>
          <p:nvPr/>
        </p:nvGrpSpPr>
        <p:grpSpPr>
          <a:xfrm>
            <a:off x="801025" y="1121365"/>
            <a:ext cx="1957200" cy="922385"/>
            <a:chOff x="801025" y="1190353"/>
            <a:chExt cx="1957200" cy="1229847"/>
          </a:xfrm>
        </p:grpSpPr>
        <p:sp>
          <p:nvSpPr>
            <p:cNvPr id="637" name="Google Shape;637;p60"/>
            <p:cNvSpPr txBox="1"/>
            <p:nvPr/>
          </p:nvSpPr>
          <p:spPr>
            <a:xfrm>
              <a:off x="801025" y="1190353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9400" b="1">
                  <a:solidFill>
                    <a:schemeClr val="dk1"/>
                  </a:solidFill>
                </a:rPr>
                <a:t>‘’</a:t>
              </a:r>
              <a:endParaRPr sz="9400" b="1">
                <a:solidFill>
                  <a:schemeClr val="dk1"/>
                </a:solidFill>
              </a:endParaRPr>
            </a:p>
          </p:txBody>
        </p:sp>
        <p:sp>
          <p:nvSpPr>
            <p:cNvPr id="638" name="Google Shape;638;p60"/>
            <p:cNvSpPr/>
            <p:nvPr/>
          </p:nvSpPr>
          <p:spPr>
            <a:xfrm>
              <a:off x="1397400" y="1396000"/>
              <a:ext cx="772200" cy="1024200"/>
            </a:xfrm>
            <a:prstGeom prst="rect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639" name="Google Shape;639;p60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1"/>
          <p:cNvSpPr txBox="1">
            <a:spLocks noGrp="1"/>
          </p:cNvSpPr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61"/>
          <p:cNvSpPr txBox="1">
            <a:spLocks noGrp="1"/>
          </p:cNvSpPr>
          <p:nvPr>
            <p:ph type="body" idx="1"/>
          </p:nvPr>
        </p:nvSpPr>
        <p:spPr>
          <a:xfrm>
            <a:off x="691200" y="1511100"/>
            <a:ext cx="7761600" cy="28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643" name="Google Shape;643;p61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61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61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2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62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62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62"/>
          <p:cNvSpPr txBox="1">
            <a:spLocks noGrp="1"/>
          </p:cNvSpPr>
          <p:nvPr>
            <p:ph type="body" idx="1"/>
          </p:nvPr>
        </p:nvSpPr>
        <p:spPr>
          <a:xfrm>
            <a:off x="691200" y="1393425"/>
            <a:ext cx="3767400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51" name="Google Shape;651;p62"/>
          <p:cNvSpPr txBox="1">
            <a:spLocks noGrp="1"/>
          </p:cNvSpPr>
          <p:nvPr>
            <p:ph type="body" idx="2"/>
          </p:nvPr>
        </p:nvSpPr>
        <p:spPr>
          <a:xfrm>
            <a:off x="4685500" y="1393425"/>
            <a:ext cx="3767400" cy="29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52" name="Google Shape;652;p62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838275"/>
            <a:ext cx="3999900" cy="28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4832400" y="1838275"/>
            <a:ext cx="3999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9" name="Google Shape;39;p7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3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63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63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63"/>
          <p:cNvSpPr txBox="1">
            <a:spLocks noGrp="1"/>
          </p:cNvSpPr>
          <p:nvPr>
            <p:ph type="body" idx="1"/>
          </p:nvPr>
        </p:nvSpPr>
        <p:spPr>
          <a:xfrm>
            <a:off x="691200" y="1393425"/>
            <a:ext cx="2501700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58" name="Google Shape;658;p63"/>
          <p:cNvSpPr txBox="1">
            <a:spLocks noGrp="1"/>
          </p:cNvSpPr>
          <p:nvPr>
            <p:ph type="body" idx="2"/>
          </p:nvPr>
        </p:nvSpPr>
        <p:spPr>
          <a:xfrm>
            <a:off x="3321088" y="1393425"/>
            <a:ext cx="2501700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59" name="Google Shape;659;p63"/>
          <p:cNvSpPr txBox="1">
            <a:spLocks noGrp="1"/>
          </p:cNvSpPr>
          <p:nvPr>
            <p:ph type="body" idx="3"/>
          </p:nvPr>
        </p:nvSpPr>
        <p:spPr>
          <a:xfrm>
            <a:off x="5950975" y="1393425"/>
            <a:ext cx="2501700" cy="29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60" name="Google Shape;660;p63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4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64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64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64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5"/>
          <p:cNvSpPr txBox="1">
            <a:spLocks noGrp="1"/>
          </p:cNvSpPr>
          <p:nvPr>
            <p:ph type="body" idx="1"/>
          </p:nvPr>
        </p:nvSpPr>
        <p:spPr>
          <a:xfrm>
            <a:off x="457200" y="4258875"/>
            <a:ext cx="8229600" cy="7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</a:lstStyle>
          <a:p>
            <a:endParaRPr/>
          </a:p>
        </p:txBody>
      </p:sp>
      <p:sp>
        <p:nvSpPr>
          <p:cNvPr id="668" name="Google Shape;668;p65"/>
          <p:cNvSpPr/>
          <p:nvPr/>
        </p:nvSpPr>
        <p:spPr>
          <a:xfrm>
            <a:off x="3805198" y="4212742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65"/>
          <p:cNvSpPr/>
          <p:nvPr/>
        </p:nvSpPr>
        <p:spPr>
          <a:xfrm>
            <a:off x="-4" y="5040225"/>
            <a:ext cx="9144000" cy="10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65"/>
          <p:cNvSpPr txBox="1">
            <a:spLocks noGrp="1"/>
          </p:cNvSpPr>
          <p:nvPr>
            <p:ph type="sldNum" idx="12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6"/>
          <p:cNvSpPr/>
          <p:nvPr/>
        </p:nvSpPr>
        <p:spPr>
          <a:xfrm>
            <a:off x="-4" y="5040225"/>
            <a:ext cx="9144000" cy="10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66"/>
          <p:cNvSpPr txBox="1">
            <a:spLocks noGrp="1"/>
          </p:cNvSpPr>
          <p:nvPr>
            <p:ph type="sldNum" idx="12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</a:defRPr>
            </a:lvl1pPr>
            <a:lvl2pPr lvl="1" algn="ctr" rtl="0">
              <a:buNone/>
              <a:defRPr>
                <a:solidFill>
                  <a:srgbClr val="FFFFFF"/>
                </a:solidFill>
              </a:defRPr>
            </a:lvl2pPr>
            <a:lvl3pPr lvl="2" algn="ctr" rtl="0">
              <a:buNone/>
              <a:defRPr>
                <a:solidFill>
                  <a:srgbClr val="FFFFFF"/>
                </a:solidFill>
              </a:defRPr>
            </a:lvl3pPr>
            <a:lvl4pPr lvl="3" algn="ctr" rtl="0">
              <a:buNone/>
              <a:defRPr>
                <a:solidFill>
                  <a:srgbClr val="FFFFFF"/>
                </a:solidFill>
              </a:defRPr>
            </a:lvl4pPr>
            <a:lvl5pPr lvl="4" algn="ctr" rtl="0">
              <a:buNone/>
              <a:defRPr>
                <a:solidFill>
                  <a:srgbClr val="FFFFFF"/>
                </a:solidFill>
              </a:defRPr>
            </a:lvl5pPr>
            <a:lvl6pPr lvl="5" algn="ctr" rtl="0">
              <a:buNone/>
              <a:defRPr>
                <a:solidFill>
                  <a:srgbClr val="FFFFFF"/>
                </a:solidFill>
              </a:defRPr>
            </a:lvl6pPr>
            <a:lvl7pPr lvl="6" algn="ctr" rtl="0">
              <a:buNone/>
              <a:defRPr>
                <a:solidFill>
                  <a:srgbClr val="FFFFFF"/>
                </a:solidFill>
              </a:defRPr>
            </a:lvl7pPr>
            <a:lvl8pPr lvl="7" algn="ctr" rtl="0">
              <a:buNone/>
              <a:defRPr>
                <a:solidFill>
                  <a:srgbClr val="FFFFFF"/>
                </a:solidFill>
              </a:defRPr>
            </a:lvl8pPr>
            <a:lvl9pPr lvl="8" algn="ctr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_1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1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8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TITLE_AND_BODY_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69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1">
  <p:cSld name="MAIN_POI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82" name="Google Shape;682;p70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2"/>
          <p:cNvSpPr txBox="1">
            <a:spLocks noGrp="1"/>
          </p:cNvSpPr>
          <p:nvPr>
            <p:ph type="ctrTitle"/>
          </p:nvPr>
        </p:nvSpPr>
        <p:spPr>
          <a:xfrm>
            <a:off x="4653959" y="979088"/>
            <a:ext cx="4377600" cy="25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688" name="Google Shape;688;p72"/>
          <p:cNvSpPr txBox="1">
            <a:spLocks noGrp="1"/>
          </p:cNvSpPr>
          <p:nvPr>
            <p:ph type="subTitle" idx="1"/>
          </p:nvPr>
        </p:nvSpPr>
        <p:spPr>
          <a:xfrm>
            <a:off x="4653951" y="3464500"/>
            <a:ext cx="3648000" cy="7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9" name="Google Shape;689;p72"/>
          <p:cNvSpPr/>
          <p:nvPr/>
        </p:nvSpPr>
        <p:spPr>
          <a:xfrm>
            <a:off x="7642925" y="860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72"/>
          <p:cNvSpPr/>
          <p:nvPr/>
        </p:nvSpPr>
        <p:spPr>
          <a:xfrm>
            <a:off x="818947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1" name="Google Shape;691;p72"/>
          <p:cNvGrpSpPr/>
          <p:nvPr/>
        </p:nvGrpSpPr>
        <p:grpSpPr>
          <a:xfrm>
            <a:off x="8831844" y="1888678"/>
            <a:ext cx="75122" cy="485535"/>
            <a:chOff x="8414525" y="1639575"/>
            <a:chExt cx="120600" cy="779475"/>
          </a:xfrm>
        </p:grpSpPr>
        <p:sp>
          <p:nvSpPr>
            <p:cNvPr id="692" name="Google Shape;692;p7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6" name="Google Shape;696;p72"/>
          <p:cNvGrpSpPr/>
          <p:nvPr/>
        </p:nvGrpSpPr>
        <p:grpSpPr>
          <a:xfrm rot="-5400000">
            <a:off x="3458319" y="72378"/>
            <a:ext cx="75122" cy="485535"/>
            <a:chOff x="8414525" y="1639575"/>
            <a:chExt cx="120600" cy="779475"/>
          </a:xfrm>
        </p:grpSpPr>
        <p:sp>
          <p:nvSpPr>
            <p:cNvPr id="697" name="Google Shape;697;p7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72"/>
          <p:cNvSpPr/>
          <p:nvPr/>
        </p:nvSpPr>
        <p:spPr>
          <a:xfrm>
            <a:off x="58552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72"/>
          <p:cNvSpPr/>
          <p:nvPr/>
        </p:nvSpPr>
        <p:spPr>
          <a:xfrm>
            <a:off x="506600" y="4116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3"/>
          <p:cNvSpPr txBox="1">
            <a:spLocks noGrp="1"/>
          </p:cNvSpPr>
          <p:nvPr>
            <p:ph type="title"/>
          </p:nvPr>
        </p:nvSpPr>
        <p:spPr>
          <a:xfrm>
            <a:off x="447975" y="2327275"/>
            <a:ext cx="3737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05" name="Google Shape;705;p73"/>
          <p:cNvSpPr txBox="1">
            <a:spLocks noGrp="1"/>
          </p:cNvSpPr>
          <p:nvPr>
            <p:ph type="title" idx="2" hasCustomPrompt="1"/>
          </p:nvPr>
        </p:nvSpPr>
        <p:spPr>
          <a:xfrm>
            <a:off x="2779375" y="1286581"/>
            <a:ext cx="14064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6" name="Google Shape;706;p73"/>
          <p:cNvSpPr txBox="1">
            <a:spLocks noGrp="1"/>
          </p:cNvSpPr>
          <p:nvPr>
            <p:ph type="subTitle" idx="1"/>
          </p:nvPr>
        </p:nvSpPr>
        <p:spPr>
          <a:xfrm>
            <a:off x="1356975" y="3359668"/>
            <a:ext cx="28287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07" name="Google Shape;707;p73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708" name="Google Shape;708;p7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2" name="Google Shape;712;p73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3" name="Google Shape;713;p73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714" name="Google Shape;714;p7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7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7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7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8" name="Google Shape;718;p73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73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0" name="Google Shape;720;p73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721" name="Google Shape;721;p7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7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7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7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3999900" cy="31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4832400" y="1838275"/>
            <a:ext cx="3999900" cy="31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5" name="Google Shape;45;p8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74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74"/>
          <p:cNvSpPr txBox="1">
            <a:spLocks noGrp="1"/>
          </p:cNvSpPr>
          <p:nvPr>
            <p:ph type="subTitle" idx="1"/>
          </p:nvPr>
        </p:nvSpPr>
        <p:spPr>
          <a:xfrm>
            <a:off x="726225" y="1130579"/>
            <a:ext cx="7691700" cy="3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grpSp>
        <p:nvGrpSpPr>
          <p:cNvPr id="728" name="Google Shape;728;p74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729" name="Google Shape;729;p7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7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7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74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74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5" name="Google Shape;735;p74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736" name="Google Shape;736;p7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7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7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7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75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75"/>
          <p:cNvSpPr txBox="1">
            <a:spLocks noGrp="1"/>
          </p:cNvSpPr>
          <p:nvPr>
            <p:ph type="subTitle" idx="1"/>
          </p:nvPr>
        </p:nvSpPr>
        <p:spPr>
          <a:xfrm>
            <a:off x="5114576" y="1442700"/>
            <a:ext cx="3201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43" name="Google Shape;743;p75"/>
          <p:cNvSpPr txBox="1">
            <a:spLocks noGrp="1"/>
          </p:cNvSpPr>
          <p:nvPr>
            <p:ph type="subTitle" idx="2"/>
          </p:nvPr>
        </p:nvSpPr>
        <p:spPr>
          <a:xfrm>
            <a:off x="5111296" y="1796650"/>
            <a:ext cx="32046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75"/>
          <p:cNvSpPr txBox="1">
            <a:spLocks noGrp="1"/>
          </p:cNvSpPr>
          <p:nvPr>
            <p:ph type="subTitle" idx="3"/>
          </p:nvPr>
        </p:nvSpPr>
        <p:spPr>
          <a:xfrm>
            <a:off x="5117742" y="2866278"/>
            <a:ext cx="31983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45" name="Google Shape;745;p75"/>
          <p:cNvSpPr txBox="1">
            <a:spLocks noGrp="1"/>
          </p:cNvSpPr>
          <p:nvPr>
            <p:ph type="subTitle" idx="4"/>
          </p:nvPr>
        </p:nvSpPr>
        <p:spPr>
          <a:xfrm>
            <a:off x="5111250" y="3220230"/>
            <a:ext cx="32016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75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75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75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9" name="Google Shape;749;p75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750" name="Google Shape;750;p7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7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7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7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" name="Google Shape;754;p75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6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757" name="Google Shape;757;p76"/>
          <p:cNvGrpSpPr/>
          <p:nvPr/>
        </p:nvGrpSpPr>
        <p:grpSpPr>
          <a:xfrm rot="10800000">
            <a:off x="311706" y="1551103"/>
            <a:ext cx="75122" cy="485535"/>
            <a:chOff x="8414525" y="1639575"/>
            <a:chExt cx="120600" cy="779475"/>
          </a:xfrm>
        </p:grpSpPr>
        <p:sp>
          <p:nvSpPr>
            <p:cNvPr id="758" name="Google Shape;758;p7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7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7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7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2" name="Google Shape;762;p76"/>
          <p:cNvSpPr/>
          <p:nvPr/>
        </p:nvSpPr>
        <p:spPr>
          <a:xfrm>
            <a:off x="435925" y="2057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3" name="Google Shape;763;p76"/>
          <p:cNvGrpSpPr/>
          <p:nvPr/>
        </p:nvGrpSpPr>
        <p:grpSpPr>
          <a:xfrm rot="5400000">
            <a:off x="8479419" y="3935815"/>
            <a:ext cx="75122" cy="485535"/>
            <a:chOff x="8414525" y="1639575"/>
            <a:chExt cx="120600" cy="779475"/>
          </a:xfrm>
        </p:grpSpPr>
        <p:sp>
          <p:nvSpPr>
            <p:cNvPr id="764" name="Google Shape;764;p7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7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7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" name="Google Shape;768;p76"/>
          <p:cNvSpPr/>
          <p:nvPr/>
        </p:nvSpPr>
        <p:spPr>
          <a:xfrm>
            <a:off x="7334275" y="47297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76"/>
          <p:cNvSpPr/>
          <p:nvPr/>
        </p:nvSpPr>
        <p:spPr>
          <a:xfrm>
            <a:off x="8759750" y="3013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76"/>
          <p:cNvSpPr/>
          <p:nvPr/>
        </p:nvSpPr>
        <p:spPr>
          <a:xfrm>
            <a:off x="483800" y="32948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77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77"/>
          <p:cNvSpPr txBox="1">
            <a:spLocks noGrp="1"/>
          </p:cNvSpPr>
          <p:nvPr>
            <p:ph type="subTitle" idx="1"/>
          </p:nvPr>
        </p:nvSpPr>
        <p:spPr>
          <a:xfrm>
            <a:off x="1305750" y="1956300"/>
            <a:ext cx="2399700" cy="16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74" name="Google Shape;774;p77"/>
          <p:cNvSpPr/>
          <p:nvPr/>
        </p:nvSpPr>
        <p:spPr>
          <a:xfrm>
            <a:off x="655325" y="3875688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5" name="Google Shape;775;p77"/>
          <p:cNvGrpSpPr/>
          <p:nvPr/>
        </p:nvGrpSpPr>
        <p:grpSpPr>
          <a:xfrm rot="-5400000">
            <a:off x="8622994" y="657528"/>
            <a:ext cx="75122" cy="485535"/>
            <a:chOff x="8414525" y="1639575"/>
            <a:chExt cx="120600" cy="779475"/>
          </a:xfrm>
        </p:grpSpPr>
        <p:sp>
          <p:nvSpPr>
            <p:cNvPr id="776" name="Google Shape;776;p7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7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7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77"/>
          <p:cNvGrpSpPr/>
          <p:nvPr/>
        </p:nvGrpSpPr>
        <p:grpSpPr>
          <a:xfrm>
            <a:off x="236581" y="2127365"/>
            <a:ext cx="75122" cy="485535"/>
            <a:chOff x="8414525" y="1639575"/>
            <a:chExt cx="120600" cy="779475"/>
          </a:xfrm>
        </p:grpSpPr>
        <p:sp>
          <p:nvSpPr>
            <p:cNvPr id="781" name="Google Shape;781;p7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7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7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7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5" name="Google Shape;785;p77"/>
          <p:cNvSpPr/>
          <p:nvPr/>
        </p:nvSpPr>
        <p:spPr>
          <a:xfrm>
            <a:off x="816650" y="7295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77"/>
          <p:cNvSpPr/>
          <p:nvPr/>
        </p:nvSpPr>
        <p:spPr>
          <a:xfrm>
            <a:off x="8150438" y="4294813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77"/>
          <p:cNvSpPr/>
          <p:nvPr/>
        </p:nvSpPr>
        <p:spPr>
          <a:xfrm>
            <a:off x="987600" y="9231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77"/>
          <p:cNvSpPr/>
          <p:nvPr/>
        </p:nvSpPr>
        <p:spPr>
          <a:xfrm>
            <a:off x="8710975" y="23748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78"/>
          <p:cNvSpPr txBox="1">
            <a:spLocks noGrp="1"/>
          </p:cNvSpPr>
          <p:nvPr>
            <p:ph type="title"/>
          </p:nvPr>
        </p:nvSpPr>
        <p:spPr>
          <a:xfrm>
            <a:off x="680675" y="1366050"/>
            <a:ext cx="4674600" cy="24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791" name="Google Shape;791;p78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78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78"/>
          <p:cNvSpPr/>
          <p:nvPr/>
        </p:nvSpPr>
        <p:spPr>
          <a:xfrm>
            <a:off x="390500" y="4821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4" name="Google Shape;794;p78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795" name="Google Shape;795;p7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7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7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7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9" name="Google Shape;799;p78"/>
          <p:cNvSpPr/>
          <p:nvPr/>
        </p:nvSpPr>
        <p:spPr>
          <a:xfrm>
            <a:off x="8486375" y="42529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78"/>
          <p:cNvSpPr/>
          <p:nvPr/>
        </p:nvSpPr>
        <p:spPr>
          <a:xfrm>
            <a:off x="3105525" y="43230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1" name="Google Shape;801;p78"/>
          <p:cNvGrpSpPr/>
          <p:nvPr/>
        </p:nvGrpSpPr>
        <p:grpSpPr>
          <a:xfrm rot="10800000">
            <a:off x="3105531" y="847903"/>
            <a:ext cx="75122" cy="485535"/>
            <a:chOff x="8414525" y="1639575"/>
            <a:chExt cx="120600" cy="779475"/>
          </a:xfrm>
        </p:grpSpPr>
        <p:sp>
          <p:nvSpPr>
            <p:cNvPr id="802" name="Google Shape;802;p7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7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7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79"/>
          <p:cNvSpPr txBox="1">
            <a:spLocks noGrp="1"/>
          </p:cNvSpPr>
          <p:nvPr>
            <p:ph type="title"/>
          </p:nvPr>
        </p:nvSpPr>
        <p:spPr>
          <a:xfrm>
            <a:off x="2385600" y="1447075"/>
            <a:ext cx="43728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79"/>
          <p:cNvSpPr txBox="1">
            <a:spLocks noGrp="1"/>
          </p:cNvSpPr>
          <p:nvPr>
            <p:ph type="subTitle" idx="1"/>
          </p:nvPr>
        </p:nvSpPr>
        <p:spPr>
          <a:xfrm>
            <a:off x="2385600" y="2781050"/>
            <a:ext cx="43728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09" name="Google Shape;809;p79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79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79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" name="Google Shape;812;p79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813" name="Google Shape;813;p7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7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7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7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7" name="Google Shape;817;p79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80"/>
          <p:cNvSpPr txBox="1">
            <a:spLocks noGrp="1"/>
          </p:cNvSpPr>
          <p:nvPr>
            <p:ph type="title"/>
          </p:nvPr>
        </p:nvSpPr>
        <p:spPr>
          <a:xfrm>
            <a:off x="3925691" y="938325"/>
            <a:ext cx="4656900" cy="13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81"/>
          <p:cNvSpPr txBox="1">
            <a:spLocks noGrp="1"/>
          </p:cNvSpPr>
          <p:nvPr>
            <p:ph type="title" hasCustomPrompt="1"/>
          </p:nvPr>
        </p:nvSpPr>
        <p:spPr>
          <a:xfrm>
            <a:off x="1888525" y="1776575"/>
            <a:ext cx="5368200" cy="11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2" name="Google Shape;822;p81"/>
          <p:cNvSpPr txBox="1">
            <a:spLocks noGrp="1"/>
          </p:cNvSpPr>
          <p:nvPr>
            <p:ph type="subTitle" idx="1"/>
          </p:nvPr>
        </p:nvSpPr>
        <p:spPr>
          <a:xfrm>
            <a:off x="2284150" y="2788325"/>
            <a:ext cx="45744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81"/>
          <p:cNvSpPr/>
          <p:nvPr/>
        </p:nvSpPr>
        <p:spPr>
          <a:xfrm>
            <a:off x="5096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81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81"/>
          <p:cNvSpPr/>
          <p:nvPr/>
        </p:nvSpPr>
        <p:spPr>
          <a:xfrm>
            <a:off x="428850" y="33669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6" name="Google Shape;826;p81"/>
          <p:cNvGrpSpPr/>
          <p:nvPr/>
        </p:nvGrpSpPr>
        <p:grpSpPr>
          <a:xfrm rot="5400000">
            <a:off x="7983981" y="501503"/>
            <a:ext cx="75122" cy="485535"/>
            <a:chOff x="8414525" y="1639575"/>
            <a:chExt cx="120600" cy="779475"/>
          </a:xfrm>
        </p:grpSpPr>
        <p:sp>
          <p:nvSpPr>
            <p:cNvPr id="827" name="Google Shape;827;p8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8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8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8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1" name="Google Shape;831;p81"/>
          <p:cNvSpPr/>
          <p:nvPr/>
        </p:nvSpPr>
        <p:spPr>
          <a:xfrm>
            <a:off x="8550900" y="38476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81"/>
          <p:cNvSpPr/>
          <p:nvPr/>
        </p:nvSpPr>
        <p:spPr>
          <a:xfrm>
            <a:off x="3649950" y="1681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81"/>
          <p:cNvGrpSpPr/>
          <p:nvPr/>
        </p:nvGrpSpPr>
        <p:grpSpPr>
          <a:xfrm rot="10800000">
            <a:off x="547956" y="296278"/>
            <a:ext cx="75122" cy="485535"/>
            <a:chOff x="8414525" y="1639575"/>
            <a:chExt cx="120600" cy="779475"/>
          </a:xfrm>
        </p:grpSpPr>
        <p:sp>
          <p:nvSpPr>
            <p:cNvPr id="834" name="Google Shape;834;p8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8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8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8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_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83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83"/>
          <p:cNvSpPr txBox="1">
            <a:spLocks noGrp="1"/>
          </p:cNvSpPr>
          <p:nvPr>
            <p:ph type="subTitle" idx="1"/>
          </p:nvPr>
        </p:nvSpPr>
        <p:spPr>
          <a:xfrm>
            <a:off x="1633481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42" name="Google Shape;842;p83"/>
          <p:cNvSpPr txBox="1">
            <a:spLocks noGrp="1"/>
          </p:cNvSpPr>
          <p:nvPr>
            <p:ph type="subTitle" idx="2"/>
          </p:nvPr>
        </p:nvSpPr>
        <p:spPr>
          <a:xfrm>
            <a:off x="1632672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83"/>
          <p:cNvSpPr txBox="1">
            <a:spLocks noGrp="1"/>
          </p:cNvSpPr>
          <p:nvPr>
            <p:ph type="title" idx="3" hasCustomPrompt="1"/>
          </p:nvPr>
        </p:nvSpPr>
        <p:spPr>
          <a:xfrm>
            <a:off x="867202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844" name="Google Shape;844;p83"/>
          <p:cNvSpPr txBox="1">
            <a:spLocks noGrp="1"/>
          </p:cNvSpPr>
          <p:nvPr>
            <p:ph type="subTitle" idx="4"/>
          </p:nvPr>
        </p:nvSpPr>
        <p:spPr>
          <a:xfrm>
            <a:off x="1636339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45" name="Google Shape;845;p83"/>
          <p:cNvSpPr txBox="1">
            <a:spLocks noGrp="1"/>
          </p:cNvSpPr>
          <p:nvPr>
            <p:ph type="subTitle" idx="5"/>
          </p:nvPr>
        </p:nvSpPr>
        <p:spPr>
          <a:xfrm>
            <a:off x="1631249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83"/>
          <p:cNvSpPr txBox="1">
            <a:spLocks noGrp="1"/>
          </p:cNvSpPr>
          <p:nvPr>
            <p:ph type="title" idx="6" hasCustomPrompt="1"/>
          </p:nvPr>
        </p:nvSpPr>
        <p:spPr>
          <a:xfrm>
            <a:off x="868115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847" name="Google Shape;847;p83"/>
          <p:cNvSpPr txBox="1">
            <a:spLocks noGrp="1"/>
          </p:cNvSpPr>
          <p:nvPr>
            <p:ph type="subTitle" idx="7"/>
          </p:nvPr>
        </p:nvSpPr>
        <p:spPr>
          <a:xfrm>
            <a:off x="1637968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48" name="Google Shape;848;p83"/>
          <p:cNvSpPr txBox="1">
            <a:spLocks noGrp="1"/>
          </p:cNvSpPr>
          <p:nvPr>
            <p:ph type="subTitle" idx="8"/>
          </p:nvPr>
        </p:nvSpPr>
        <p:spPr>
          <a:xfrm>
            <a:off x="1631249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83"/>
          <p:cNvSpPr txBox="1">
            <a:spLocks noGrp="1"/>
          </p:cNvSpPr>
          <p:nvPr>
            <p:ph type="title" idx="9" hasCustomPrompt="1"/>
          </p:nvPr>
        </p:nvSpPr>
        <p:spPr>
          <a:xfrm>
            <a:off x="868115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850" name="Google Shape;850;p83"/>
          <p:cNvSpPr txBox="1">
            <a:spLocks noGrp="1"/>
          </p:cNvSpPr>
          <p:nvPr>
            <p:ph type="subTitle" idx="13"/>
          </p:nvPr>
        </p:nvSpPr>
        <p:spPr>
          <a:xfrm>
            <a:off x="5748896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51" name="Google Shape;851;p83"/>
          <p:cNvSpPr txBox="1">
            <a:spLocks noGrp="1"/>
          </p:cNvSpPr>
          <p:nvPr>
            <p:ph type="subTitle" idx="14"/>
          </p:nvPr>
        </p:nvSpPr>
        <p:spPr>
          <a:xfrm>
            <a:off x="5742147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83"/>
          <p:cNvSpPr txBox="1">
            <a:spLocks noGrp="1"/>
          </p:cNvSpPr>
          <p:nvPr>
            <p:ph type="title" idx="15" hasCustomPrompt="1"/>
          </p:nvPr>
        </p:nvSpPr>
        <p:spPr>
          <a:xfrm>
            <a:off x="4998630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853" name="Google Shape;853;p83"/>
          <p:cNvSpPr txBox="1">
            <a:spLocks noGrp="1"/>
          </p:cNvSpPr>
          <p:nvPr>
            <p:ph type="subTitle" idx="16"/>
          </p:nvPr>
        </p:nvSpPr>
        <p:spPr>
          <a:xfrm>
            <a:off x="5748896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54" name="Google Shape;854;p83"/>
          <p:cNvSpPr txBox="1">
            <a:spLocks noGrp="1"/>
          </p:cNvSpPr>
          <p:nvPr>
            <p:ph type="subTitle" idx="17"/>
          </p:nvPr>
        </p:nvSpPr>
        <p:spPr>
          <a:xfrm>
            <a:off x="5742151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83"/>
          <p:cNvSpPr txBox="1">
            <a:spLocks noGrp="1"/>
          </p:cNvSpPr>
          <p:nvPr>
            <p:ph type="title" idx="18" hasCustomPrompt="1"/>
          </p:nvPr>
        </p:nvSpPr>
        <p:spPr>
          <a:xfrm>
            <a:off x="4998630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856" name="Google Shape;856;p83"/>
          <p:cNvSpPr txBox="1">
            <a:spLocks noGrp="1"/>
          </p:cNvSpPr>
          <p:nvPr>
            <p:ph type="subTitle" idx="19"/>
          </p:nvPr>
        </p:nvSpPr>
        <p:spPr>
          <a:xfrm>
            <a:off x="5748896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57" name="Google Shape;857;p83"/>
          <p:cNvSpPr txBox="1">
            <a:spLocks noGrp="1"/>
          </p:cNvSpPr>
          <p:nvPr>
            <p:ph type="subTitle" idx="20"/>
          </p:nvPr>
        </p:nvSpPr>
        <p:spPr>
          <a:xfrm>
            <a:off x="5742151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83"/>
          <p:cNvSpPr txBox="1">
            <a:spLocks noGrp="1"/>
          </p:cNvSpPr>
          <p:nvPr>
            <p:ph type="title" idx="21" hasCustomPrompt="1"/>
          </p:nvPr>
        </p:nvSpPr>
        <p:spPr>
          <a:xfrm>
            <a:off x="4998630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859" name="Google Shape;859;p83"/>
          <p:cNvGrpSpPr/>
          <p:nvPr/>
        </p:nvGrpSpPr>
        <p:grpSpPr>
          <a:xfrm rot="10800000">
            <a:off x="8767619" y="977790"/>
            <a:ext cx="75122" cy="485535"/>
            <a:chOff x="8414525" y="1639575"/>
            <a:chExt cx="120600" cy="779475"/>
          </a:xfrm>
        </p:grpSpPr>
        <p:sp>
          <p:nvSpPr>
            <p:cNvPr id="860" name="Google Shape;860;p8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8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8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8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4" name="Google Shape;864;p83"/>
          <p:cNvSpPr/>
          <p:nvPr/>
        </p:nvSpPr>
        <p:spPr>
          <a:xfrm>
            <a:off x="842515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83"/>
          <p:cNvSpPr/>
          <p:nvPr/>
        </p:nvSpPr>
        <p:spPr>
          <a:xfrm>
            <a:off x="8358225" y="47699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6" name="Google Shape;866;p83"/>
          <p:cNvGrpSpPr/>
          <p:nvPr/>
        </p:nvGrpSpPr>
        <p:grpSpPr>
          <a:xfrm rot="-5400000">
            <a:off x="963594" y="697478"/>
            <a:ext cx="75122" cy="485535"/>
            <a:chOff x="8414525" y="1639575"/>
            <a:chExt cx="120600" cy="779475"/>
          </a:xfrm>
        </p:grpSpPr>
        <p:sp>
          <p:nvSpPr>
            <p:cNvPr id="867" name="Google Shape;867;p8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8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8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8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1" name="Google Shape;871;p83"/>
          <p:cNvSpPr/>
          <p:nvPr/>
        </p:nvSpPr>
        <p:spPr>
          <a:xfrm>
            <a:off x="308075" y="42174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83"/>
          <p:cNvSpPr/>
          <p:nvPr/>
        </p:nvSpPr>
        <p:spPr>
          <a:xfrm>
            <a:off x="554575" y="46044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311700" y="1207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9" name="Google Shape;49;p9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84"/>
          <p:cNvSpPr txBox="1">
            <a:spLocks noGrp="1"/>
          </p:cNvSpPr>
          <p:nvPr>
            <p:ph type="subTitle" idx="1"/>
          </p:nvPr>
        </p:nvSpPr>
        <p:spPr>
          <a:xfrm>
            <a:off x="1647675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5" name="Google Shape;875;p84"/>
          <p:cNvSpPr txBox="1">
            <a:spLocks noGrp="1"/>
          </p:cNvSpPr>
          <p:nvPr>
            <p:ph type="subTitle" idx="2"/>
          </p:nvPr>
        </p:nvSpPr>
        <p:spPr>
          <a:xfrm>
            <a:off x="1647675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6" name="Google Shape;876;p84"/>
          <p:cNvSpPr txBox="1">
            <a:spLocks noGrp="1"/>
          </p:cNvSpPr>
          <p:nvPr>
            <p:ph type="subTitle" idx="3"/>
          </p:nvPr>
        </p:nvSpPr>
        <p:spPr>
          <a:xfrm>
            <a:off x="3742200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7" name="Google Shape;877;p84"/>
          <p:cNvSpPr txBox="1">
            <a:spLocks noGrp="1"/>
          </p:cNvSpPr>
          <p:nvPr>
            <p:ph type="subTitle" idx="4"/>
          </p:nvPr>
        </p:nvSpPr>
        <p:spPr>
          <a:xfrm>
            <a:off x="3742200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8" name="Google Shape;878;p84"/>
          <p:cNvSpPr txBox="1">
            <a:spLocks noGrp="1"/>
          </p:cNvSpPr>
          <p:nvPr>
            <p:ph type="subTitle" idx="5"/>
          </p:nvPr>
        </p:nvSpPr>
        <p:spPr>
          <a:xfrm>
            <a:off x="5836725" y="2867816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84"/>
          <p:cNvSpPr txBox="1">
            <a:spLocks noGrp="1"/>
          </p:cNvSpPr>
          <p:nvPr>
            <p:ph type="subTitle" idx="6"/>
          </p:nvPr>
        </p:nvSpPr>
        <p:spPr>
          <a:xfrm>
            <a:off x="5836725" y="3188289"/>
            <a:ext cx="1659600" cy="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84"/>
          <p:cNvSpPr txBox="1">
            <a:spLocks noGrp="1"/>
          </p:cNvSpPr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84"/>
          <p:cNvSpPr/>
          <p:nvPr/>
        </p:nvSpPr>
        <p:spPr>
          <a:xfrm>
            <a:off x="8595650" y="7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84"/>
          <p:cNvSpPr/>
          <p:nvPr/>
        </p:nvSpPr>
        <p:spPr>
          <a:xfrm>
            <a:off x="8652275" y="21846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3" name="Google Shape;883;p84"/>
          <p:cNvGrpSpPr/>
          <p:nvPr/>
        </p:nvGrpSpPr>
        <p:grpSpPr>
          <a:xfrm rot="5400000">
            <a:off x="8020544" y="4302140"/>
            <a:ext cx="75122" cy="485535"/>
            <a:chOff x="8414525" y="1639575"/>
            <a:chExt cx="120600" cy="779475"/>
          </a:xfrm>
        </p:grpSpPr>
        <p:sp>
          <p:nvSpPr>
            <p:cNvPr id="884" name="Google Shape;884;p8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8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8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8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84"/>
          <p:cNvGrpSpPr/>
          <p:nvPr/>
        </p:nvGrpSpPr>
        <p:grpSpPr>
          <a:xfrm>
            <a:off x="314419" y="1403128"/>
            <a:ext cx="75122" cy="485535"/>
            <a:chOff x="8414525" y="1639575"/>
            <a:chExt cx="120600" cy="779475"/>
          </a:xfrm>
        </p:grpSpPr>
        <p:sp>
          <p:nvSpPr>
            <p:cNvPr id="889" name="Google Shape;889;p8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8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8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8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3" name="Google Shape;893;p84"/>
          <p:cNvSpPr/>
          <p:nvPr/>
        </p:nvSpPr>
        <p:spPr>
          <a:xfrm>
            <a:off x="585525" y="42762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84"/>
          <p:cNvSpPr/>
          <p:nvPr/>
        </p:nvSpPr>
        <p:spPr>
          <a:xfrm>
            <a:off x="708300" y="44853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85"/>
          <p:cNvSpPr txBox="1">
            <a:spLocks noGrp="1"/>
          </p:cNvSpPr>
          <p:nvPr>
            <p:ph type="title"/>
          </p:nvPr>
        </p:nvSpPr>
        <p:spPr>
          <a:xfrm>
            <a:off x="2357875" y="3069175"/>
            <a:ext cx="44283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97" name="Google Shape;897;p85"/>
          <p:cNvSpPr txBox="1">
            <a:spLocks noGrp="1"/>
          </p:cNvSpPr>
          <p:nvPr>
            <p:ph type="subTitle" idx="1"/>
          </p:nvPr>
        </p:nvSpPr>
        <p:spPr>
          <a:xfrm>
            <a:off x="2357875" y="1706275"/>
            <a:ext cx="4428300" cy="1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grpSp>
        <p:nvGrpSpPr>
          <p:cNvPr id="898" name="Google Shape;898;p85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899" name="Google Shape;899;p8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8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8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8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85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85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905" name="Google Shape;905;p8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8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8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8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9" name="Google Shape;909;p85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85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85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86"/>
          <p:cNvSpPr txBox="1">
            <a:spLocks noGrp="1"/>
          </p:cNvSpPr>
          <p:nvPr>
            <p:ph type="title"/>
          </p:nvPr>
        </p:nvSpPr>
        <p:spPr>
          <a:xfrm>
            <a:off x="447975" y="1736250"/>
            <a:ext cx="3737700" cy="175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914" name="Google Shape;914;p86"/>
          <p:cNvSpPr txBox="1">
            <a:spLocks noGrp="1"/>
          </p:cNvSpPr>
          <p:nvPr>
            <p:ph type="title" idx="2" hasCustomPrompt="1"/>
          </p:nvPr>
        </p:nvSpPr>
        <p:spPr>
          <a:xfrm>
            <a:off x="2779375" y="695558"/>
            <a:ext cx="1406400" cy="10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5" name="Google Shape;915;p86"/>
          <p:cNvSpPr txBox="1">
            <a:spLocks noGrp="1"/>
          </p:cNvSpPr>
          <p:nvPr>
            <p:ph type="subTitle" idx="1"/>
          </p:nvPr>
        </p:nvSpPr>
        <p:spPr>
          <a:xfrm>
            <a:off x="1356975" y="3683798"/>
            <a:ext cx="2828700" cy="5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16" name="Google Shape;916;p86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917" name="Google Shape;917;p8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8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8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8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1" name="Google Shape;921;p86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2" name="Google Shape;922;p86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923" name="Google Shape;923;p8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8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8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8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7" name="Google Shape;927;p86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86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86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930" name="Google Shape;930;p8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8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8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8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SECTION_HEADER_1_1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87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p87"/>
          <p:cNvSpPr txBox="1">
            <a:spLocks noGrp="1"/>
          </p:cNvSpPr>
          <p:nvPr>
            <p:ph type="title" idx="2" hasCustomPrompt="1"/>
          </p:nvPr>
        </p:nvSpPr>
        <p:spPr>
          <a:xfrm>
            <a:off x="998975" y="138715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37" name="Google Shape;937;p87"/>
          <p:cNvSpPr txBox="1">
            <a:spLocks noGrp="1"/>
          </p:cNvSpPr>
          <p:nvPr>
            <p:ph type="title" idx="3" hasCustomPrompt="1"/>
          </p:nvPr>
        </p:nvSpPr>
        <p:spPr>
          <a:xfrm>
            <a:off x="998975" y="316457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38" name="Google Shape;938;p87"/>
          <p:cNvSpPr txBox="1">
            <a:spLocks noGrp="1"/>
          </p:cNvSpPr>
          <p:nvPr>
            <p:ph type="title" idx="4" hasCustomPrompt="1"/>
          </p:nvPr>
        </p:nvSpPr>
        <p:spPr>
          <a:xfrm>
            <a:off x="6378225" y="138715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39" name="Google Shape;939;p87"/>
          <p:cNvSpPr txBox="1">
            <a:spLocks noGrp="1"/>
          </p:cNvSpPr>
          <p:nvPr>
            <p:ph type="title" idx="5" hasCustomPrompt="1"/>
          </p:nvPr>
        </p:nvSpPr>
        <p:spPr>
          <a:xfrm>
            <a:off x="6378225" y="3164572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40" name="Google Shape;940;p87"/>
          <p:cNvSpPr txBox="1">
            <a:spLocks noGrp="1"/>
          </p:cNvSpPr>
          <p:nvPr>
            <p:ph type="subTitle" idx="1"/>
          </p:nvPr>
        </p:nvSpPr>
        <p:spPr>
          <a:xfrm>
            <a:off x="998975" y="1723821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41" name="Google Shape;941;p87"/>
          <p:cNvSpPr txBox="1">
            <a:spLocks noGrp="1"/>
          </p:cNvSpPr>
          <p:nvPr>
            <p:ph type="subTitle" idx="6"/>
          </p:nvPr>
        </p:nvSpPr>
        <p:spPr>
          <a:xfrm>
            <a:off x="998975" y="3502149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42" name="Google Shape;942;p87"/>
          <p:cNvSpPr txBox="1">
            <a:spLocks noGrp="1"/>
          </p:cNvSpPr>
          <p:nvPr>
            <p:ph type="subTitle" idx="7"/>
          </p:nvPr>
        </p:nvSpPr>
        <p:spPr>
          <a:xfrm>
            <a:off x="6378225" y="1723821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43" name="Google Shape;943;p87"/>
          <p:cNvSpPr txBox="1">
            <a:spLocks noGrp="1"/>
          </p:cNvSpPr>
          <p:nvPr>
            <p:ph type="subTitle" idx="8"/>
          </p:nvPr>
        </p:nvSpPr>
        <p:spPr>
          <a:xfrm>
            <a:off x="6378225" y="3502149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44" name="Google Shape;944;p87"/>
          <p:cNvSpPr txBox="1">
            <a:spLocks noGrp="1"/>
          </p:cNvSpPr>
          <p:nvPr>
            <p:ph type="subTitle" idx="9"/>
          </p:nvPr>
        </p:nvSpPr>
        <p:spPr>
          <a:xfrm>
            <a:off x="998975" y="2027940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87"/>
          <p:cNvSpPr txBox="1">
            <a:spLocks noGrp="1"/>
          </p:cNvSpPr>
          <p:nvPr>
            <p:ph type="subTitle" idx="13"/>
          </p:nvPr>
        </p:nvSpPr>
        <p:spPr>
          <a:xfrm>
            <a:off x="998975" y="3805705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87"/>
          <p:cNvSpPr txBox="1">
            <a:spLocks noGrp="1"/>
          </p:cNvSpPr>
          <p:nvPr>
            <p:ph type="subTitle" idx="14"/>
          </p:nvPr>
        </p:nvSpPr>
        <p:spPr>
          <a:xfrm>
            <a:off x="6378225" y="2027927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87"/>
          <p:cNvSpPr txBox="1">
            <a:spLocks noGrp="1"/>
          </p:cNvSpPr>
          <p:nvPr>
            <p:ph type="subTitle" idx="15"/>
          </p:nvPr>
        </p:nvSpPr>
        <p:spPr>
          <a:xfrm>
            <a:off x="6378225" y="3806300"/>
            <a:ext cx="16596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87"/>
          <p:cNvSpPr/>
          <p:nvPr/>
        </p:nvSpPr>
        <p:spPr>
          <a:xfrm>
            <a:off x="263788" y="26803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87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87"/>
          <p:cNvGrpSpPr/>
          <p:nvPr/>
        </p:nvGrpSpPr>
        <p:grpSpPr>
          <a:xfrm>
            <a:off x="285769" y="1179753"/>
            <a:ext cx="75122" cy="485535"/>
            <a:chOff x="8414525" y="1639575"/>
            <a:chExt cx="120600" cy="779475"/>
          </a:xfrm>
        </p:grpSpPr>
        <p:sp>
          <p:nvSpPr>
            <p:cNvPr id="951" name="Google Shape;951;p8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87"/>
          <p:cNvGrpSpPr/>
          <p:nvPr/>
        </p:nvGrpSpPr>
        <p:grpSpPr>
          <a:xfrm>
            <a:off x="8691581" y="2026003"/>
            <a:ext cx="75122" cy="485535"/>
            <a:chOff x="8414525" y="1639575"/>
            <a:chExt cx="120600" cy="779475"/>
          </a:xfrm>
        </p:grpSpPr>
        <p:sp>
          <p:nvSpPr>
            <p:cNvPr id="956" name="Google Shape;956;p8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0" name="Google Shape;960;p87"/>
          <p:cNvSpPr/>
          <p:nvPr/>
        </p:nvSpPr>
        <p:spPr>
          <a:xfrm>
            <a:off x="858845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87"/>
          <p:cNvSpPr/>
          <p:nvPr/>
        </p:nvSpPr>
        <p:spPr>
          <a:xfrm>
            <a:off x="8711225" y="748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87"/>
          <p:cNvSpPr/>
          <p:nvPr/>
        </p:nvSpPr>
        <p:spPr>
          <a:xfrm>
            <a:off x="8766688" y="42133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SECTION_HEADER_1_1_1"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88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88"/>
          <p:cNvSpPr txBox="1">
            <a:spLocks noGrp="1"/>
          </p:cNvSpPr>
          <p:nvPr>
            <p:ph type="title" idx="2" hasCustomPrompt="1"/>
          </p:nvPr>
        </p:nvSpPr>
        <p:spPr>
          <a:xfrm>
            <a:off x="2352494" y="1646925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66" name="Google Shape;966;p88"/>
          <p:cNvSpPr txBox="1">
            <a:spLocks noGrp="1"/>
          </p:cNvSpPr>
          <p:nvPr>
            <p:ph type="title" idx="3" hasCustomPrompt="1"/>
          </p:nvPr>
        </p:nvSpPr>
        <p:spPr>
          <a:xfrm>
            <a:off x="2352431" y="3316563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67" name="Google Shape;967;p88"/>
          <p:cNvSpPr txBox="1">
            <a:spLocks noGrp="1"/>
          </p:cNvSpPr>
          <p:nvPr>
            <p:ph type="title" idx="4" hasCustomPrompt="1"/>
          </p:nvPr>
        </p:nvSpPr>
        <p:spPr>
          <a:xfrm>
            <a:off x="5131969" y="1646925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68" name="Google Shape;968;p88"/>
          <p:cNvSpPr txBox="1">
            <a:spLocks noGrp="1"/>
          </p:cNvSpPr>
          <p:nvPr>
            <p:ph type="title" idx="5" hasCustomPrompt="1"/>
          </p:nvPr>
        </p:nvSpPr>
        <p:spPr>
          <a:xfrm>
            <a:off x="5131906" y="3316563"/>
            <a:ext cx="16596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69" name="Google Shape;969;p88"/>
          <p:cNvSpPr txBox="1">
            <a:spLocks noGrp="1"/>
          </p:cNvSpPr>
          <p:nvPr>
            <p:ph type="subTitle" idx="1"/>
          </p:nvPr>
        </p:nvSpPr>
        <p:spPr>
          <a:xfrm>
            <a:off x="2352494" y="2022013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88"/>
          <p:cNvSpPr txBox="1">
            <a:spLocks noGrp="1"/>
          </p:cNvSpPr>
          <p:nvPr>
            <p:ph type="subTitle" idx="6"/>
          </p:nvPr>
        </p:nvSpPr>
        <p:spPr>
          <a:xfrm>
            <a:off x="2352431" y="3692367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88"/>
          <p:cNvSpPr txBox="1">
            <a:spLocks noGrp="1"/>
          </p:cNvSpPr>
          <p:nvPr>
            <p:ph type="subTitle" idx="7"/>
          </p:nvPr>
        </p:nvSpPr>
        <p:spPr>
          <a:xfrm>
            <a:off x="5131969" y="2022013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2" name="Google Shape;972;p88"/>
          <p:cNvSpPr txBox="1">
            <a:spLocks noGrp="1"/>
          </p:cNvSpPr>
          <p:nvPr>
            <p:ph type="subTitle" idx="8"/>
          </p:nvPr>
        </p:nvSpPr>
        <p:spPr>
          <a:xfrm>
            <a:off x="5131906" y="3692367"/>
            <a:ext cx="16596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88"/>
          <p:cNvSpPr/>
          <p:nvPr/>
        </p:nvSpPr>
        <p:spPr>
          <a:xfrm>
            <a:off x="991288" y="40575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88"/>
          <p:cNvSpPr/>
          <p:nvPr/>
        </p:nvSpPr>
        <p:spPr>
          <a:xfrm>
            <a:off x="585525" y="23134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5" name="Google Shape;975;p88"/>
          <p:cNvGrpSpPr/>
          <p:nvPr/>
        </p:nvGrpSpPr>
        <p:grpSpPr>
          <a:xfrm rot="-5400000">
            <a:off x="1378449" y="570368"/>
            <a:ext cx="75122" cy="485535"/>
            <a:chOff x="8414525" y="1639575"/>
            <a:chExt cx="120600" cy="779475"/>
          </a:xfrm>
        </p:grpSpPr>
        <p:sp>
          <p:nvSpPr>
            <p:cNvPr id="976" name="Google Shape;976;p8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8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8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" name="Google Shape;980;p88"/>
          <p:cNvGrpSpPr/>
          <p:nvPr/>
        </p:nvGrpSpPr>
        <p:grpSpPr>
          <a:xfrm>
            <a:off x="8543506" y="2245778"/>
            <a:ext cx="75122" cy="485535"/>
            <a:chOff x="8414525" y="1639575"/>
            <a:chExt cx="120600" cy="779475"/>
          </a:xfrm>
        </p:grpSpPr>
        <p:sp>
          <p:nvSpPr>
            <p:cNvPr id="981" name="Google Shape;981;p8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88"/>
          <p:cNvSpPr/>
          <p:nvPr/>
        </p:nvSpPr>
        <p:spPr>
          <a:xfrm>
            <a:off x="7907950" y="443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88"/>
          <p:cNvSpPr/>
          <p:nvPr/>
        </p:nvSpPr>
        <p:spPr>
          <a:xfrm>
            <a:off x="8030725" y="652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88"/>
          <p:cNvSpPr/>
          <p:nvPr/>
        </p:nvSpPr>
        <p:spPr>
          <a:xfrm>
            <a:off x="7992750" y="40575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SECTION_HEADER_1_1_1_1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89"/>
          <p:cNvSpPr txBox="1">
            <a:spLocks noGrp="1"/>
          </p:cNvSpPr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90" name="Google Shape;990;p89"/>
          <p:cNvSpPr txBox="1">
            <a:spLocks noGrp="1"/>
          </p:cNvSpPr>
          <p:nvPr>
            <p:ph type="title" idx="2" hasCustomPrompt="1"/>
          </p:nvPr>
        </p:nvSpPr>
        <p:spPr>
          <a:xfrm>
            <a:off x="1660096" y="1407131"/>
            <a:ext cx="2442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91" name="Google Shape;991;p89"/>
          <p:cNvSpPr txBox="1">
            <a:spLocks noGrp="1"/>
          </p:cNvSpPr>
          <p:nvPr>
            <p:ph type="title" idx="3" hasCustomPrompt="1"/>
          </p:nvPr>
        </p:nvSpPr>
        <p:spPr>
          <a:xfrm>
            <a:off x="1660096" y="3205988"/>
            <a:ext cx="2442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92" name="Google Shape;992;p89"/>
          <p:cNvSpPr txBox="1">
            <a:spLocks noGrp="1"/>
          </p:cNvSpPr>
          <p:nvPr>
            <p:ph type="title" idx="4" hasCustomPrompt="1"/>
          </p:nvPr>
        </p:nvSpPr>
        <p:spPr>
          <a:xfrm>
            <a:off x="5098721" y="1407131"/>
            <a:ext cx="2328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93" name="Google Shape;993;p89"/>
          <p:cNvSpPr txBox="1">
            <a:spLocks noGrp="1"/>
          </p:cNvSpPr>
          <p:nvPr>
            <p:ph type="title" idx="5" hasCustomPrompt="1"/>
          </p:nvPr>
        </p:nvSpPr>
        <p:spPr>
          <a:xfrm>
            <a:off x="5098721" y="3205988"/>
            <a:ext cx="23280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994" name="Google Shape;994;p89"/>
          <p:cNvSpPr txBox="1">
            <a:spLocks noGrp="1"/>
          </p:cNvSpPr>
          <p:nvPr>
            <p:ph type="subTitle" idx="1"/>
          </p:nvPr>
        </p:nvSpPr>
        <p:spPr>
          <a:xfrm>
            <a:off x="1660096" y="1734456"/>
            <a:ext cx="2442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5" name="Google Shape;995;p89"/>
          <p:cNvSpPr txBox="1">
            <a:spLocks noGrp="1"/>
          </p:cNvSpPr>
          <p:nvPr>
            <p:ph type="subTitle" idx="6"/>
          </p:nvPr>
        </p:nvSpPr>
        <p:spPr>
          <a:xfrm>
            <a:off x="1960671" y="2014556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6" name="Google Shape;996;p89"/>
          <p:cNvSpPr txBox="1">
            <a:spLocks noGrp="1"/>
          </p:cNvSpPr>
          <p:nvPr>
            <p:ph type="subTitle" idx="7"/>
          </p:nvPr>
        </p:nvSpPr>
        <p:spPr>
          <a:xfrm>
            <a:off x="1660096" y="3532633"/>
            <a:ext cx="2442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7" name="Google Shape;997;p89"/>
          <p:cNvSpPr txBox="1">
            <a:spLocks noGrp="1"/>
          </p:cNvSpPr>
          <p:nvPr>
            <p:ph type="subTitle" idx="8"/>
          </p:nvPr>
        </p:nvSpPr>
        <p:spPr>
          <a:xfrm>
            <a:off x="1960671" y="3813321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8" name="Google Shape;998;p89"/>
          <p:cNvSpPr txBox="1">
            <a:spLocks noGrp="1"/>
          </p:cNvSpPr>
          <p:nvPr>
            <p:ph type="subTitle" idx="9"/>
          </p:nvPr>
        </p:nvSpPr>
        <p:spPr>
          <a:xfrm>
            <a:off x="5098721" y="1734456"/>
            <a:ext cx="232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9" name="Google Shape;999;p89"/>
          <p:cNvSpPr txBox="1">
            <a:spLocks noGrp="1"/>
          </p:cNvSpPr>
          <p:nvPr>
            <p:ph type="subTitle" idx="13"/>
          </p:nvPr>
        </p:nvSpPr>
        <p:spPr>
          <a:xfrm>
            <a:off x="5342371" y="2014556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0" name="Google Shape;1000;p89"/>
          <p:cNvSpPr txBox="1">
            <a:spLocks noGrp="1"/>
          </p:cNvSpPr>
          <p:nvPr>
            <p:ph type="subTitle" idx="14"/>
          </p:nvPr>
        </p:nvSpPr>
        <p:spPr>
          <a:xfrm>
            <a:off x="5098721" y="3532633"/>
            <a:ext cx="2328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01" name="Google Shape;1001;p89"/>
          <p:cNvSpPr txBox="1">
            <a:spLocks noGrp="1"/>
          </p:cNvSpPr>
          <p:nvPr>
            <p:ph type="subTitle" idx="15"/>
          </p:nvPr>
        </p:nvSpPr>
        <p:spPr>
          <a:xfrm>
            <a:off x="5342371" y="3813322"/>
            <a:ext cx="1840800" cy="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2" name="Google Shape;1002;p89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89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4" name="Google Shape;1004;p89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1005" name="Google Shape;1005;p8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" name="Google Shape;1009;p89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1010" name="Google Shape;1010;p8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" name="Google Shape;1014;p89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89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89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90"/>
          <p:cNvSpPr txBox="1">
            <a:spLocks noGrp="1"/>
          </p:cNvSpPr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19" name="Google Shape;1019;p90"/>
          <p:cNvSpPr txBox="1">
            <a:spLocks noGrp="1"/>
          </p:cNvSpPr>
          <p:nvPr>
            <p:ph type="subTitle" idx="1"/>
          </p:nvPr>
        </p:nvSpPr>
        <p:spPr>
          <a:xfrm>
            <a:off x="1421550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90"/>
          <p:cNvSpPr txBox="1">
            <a:spLocks noGrp="1"/>
          </p:cNvSpPr>
          <p:nvPr>
            <p:ph type="subTitle" idx="2"/>
          </p:nvPr>
        </p:nvSpPr>
        <p:spPr>
          <a:xfrm>
            <a:off x="1421550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90"/>
          <p:cNvSpPr txBox="1">
            <a:spLocks noGrp="1"/>
          </p:cNvSpPr>
          <p:nvPr>
            <p:ph type="subTitle" idx="3"/>
          </p:nvPr>
        </p:nvSpPr>
        <p:spPr>
          <a:xfrm>
            <a:off x="3753600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90"/>
          <p:cNvSpPr txBox="1">
            <a:spLocks noGrp="1"/>
          </p:cNvSpPr>
          <p:nvPr>
            <p:ph type="subTitle" idx="4"/>
          </p:nvPr>
        </p:nvSpPr>
        <p:spPr>
          <a:xfrm>
            <a:off x="3753600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90"/>
          <p:cNvSpPr txBox="1">
            <a:spLocks noGrp="1"/>
          </p:cNvSpPr>
          <p:nvPr>
            <p:ph type="subTitle" idx="5"/>
          </p:nvPr>
        </p:nvSpPr>
        <p:spPr>
          <a:xfrm>
            <a:off x="6085625" y="1957809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4" name="Google Shape;1024;p90"/>
          <p:cNvSpPr txBox="1">
            <a:spLocks noGrp="1"/>
          </p:cNvSpPr>
          <p:nvPr>
            <p:ph type="subTitle" idx="6"/>
          </p:nvPr>
        </p:nvSpPr>
        <p:spPr>
          <a:xfrm>
            <a:off x="6085625" y="2269143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90"/>
          <p:cNvSpPr txBox="1">
            <a:spLocks noGrp="1"/>
          </p:cNvSpPr>
          <p:nvPr>
            <p:ph type="subTitle" idx="7"/>
          </p:nvPr>
        </p:nvSpPr>
        <p:spPr>
          <a:xfrm>
            <a:off x="1421550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90"/>
          <p:cNvSpPr txBox="1">
            <a:spLocks noGrp="1"/>
          </p:cNvSpPr>
          <p:nvPr>
            <p:ph type="subTitle" idx="8"/>
          </p:nvPr>
        </p:nvSpPr>
        <p:spPr>
          <a:xfrm>
            <a:off x="1421550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90"/>
          <p:cNvSpPr txBox="1">
            <a:spLocks noGrp="1"/>
          </p:cNvSpPr>
          <p:nvPr>
            <p:ph type="subTitle" idx="9"/>
          </p:nvPr>
        </p:nvSpPr>
        <p:spPr>
          <a:xfrm>
            <a:off x="3753600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8" name="Google Shape;1028;p90"/>
          <p:cNvSpPr txBox="1">
            <a:spLocks noGrp="1"/>
          </p:cNvSpPr>
          <p:nvPr>
            <p:ph type="subTitle" idx="13"/>
          </p:nvPr>
        </p:nvSpPr>
        <p:spPr>
          <a:xfrm>
            <a:off x="3753600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90"/>
          <p:cNvSpPr txBox="1">
            <a:spLocks noGrp="1"/>
          </p:cNvSpPr>
          <p:nvPr>
            <p:ph type="subTitle" idx="14"/>
          </p:nvPr>
        </p:nvSpPr>
        <p:spPr>
          <a:xfrm>
            <a:off x="6085625" y="3718364"/>
            <a:ext cx="1636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0" name="Google Shape;1030;p90"/>
          <p:cNvSpPr txBox="1">
            <a:spLocks noGrp="1"/>
          </p:cNvSpPr>
          <p:nvPr>
            <p:ph type="subTitle" idx="15"/>
          </p:nvPr>
        </p:nvSpPr>
        <p:spPr>
          <a:xfrm>
            <a:off x="6085625" y="4029150"/>
            <a:ext cx="1636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90"/>
          <p:cNvSpPr/>
          <p:nvPr/>
        </p:nvSpPr>
        <p:spPr>
          <a:xfrm>
            <a:off x="241788" y="19578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90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3" name="Google Shape;1033;p90"/>
          <p:cNvGrpSpPr/>
          <p:nvPr/>
        </p:nvGrpSpPr>
        <p:grpSpPr>
          <a:xfrm rot="-5400000">
            <a:off x="1314094" y="313803"/>
            <a:ext cx="75122" cy="485535"/>
            <a:chOff x="8414525" y="1639575"/>
            <a:chExt cx="120600" cy="779475"/>
          </a:xfrm>
        </p:grpSpPr>
        <p:sp>
          <p:nvSpPr>
            <p:cNvPr id="1034" name="Google Shape;1034;p9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9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9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9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90"/>
          <p:cNvGrpSpPr/>
          <p:nvPr/>
        </p:nvGrpSpPr>
        <p:grpSpPr>
          <a:xfrm>
            <a:off x="8713581" y="1696478"/>
            <a:ext cx="75122" cy="485535"/>
            <a:chOff x="8414525" y="1639575"/>
            <a:chExt cx="120600" cy="779475"/>
          </a:xfrm>
        </p:grpSpPr>
        <p:sp>
          <p:nvSpPr>
            <p:cNvPr id="1039" name="Google Shape;1039;p9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9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9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9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3" name="Google Shape;1043;p90"/>
          <p:cNvSpPr/>
          <p:nvPr/>
        </p:nvSpPr>
        <p:spPr>
          <a:xfrm>
            <a:off x="7821950" y="257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90"/>
          <p:cNvSpPr/>
          <p:nvPr/>
        </p:nvSpPr>
        <p:spPr>
          <a:xfrm>
            <a:off x="8537163" y="40291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"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91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47" name="Google Shape;1047;p91"/>
          <p:cNvSpPr txBox="1">
            <a:spLocks noGrp="1"/>
          </p:cNvSpPr>
          <p:nvPr>
            <p:ph type="subTitle" idx="1"/>
          </p:nvPr>
        </p:nvSpPr>
        <p:spPr>
          <a:xfrm>
            <a:off x="1088949" y="1635575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48" name="Google Shape;1048;p91"/>
          <p:cNvSpPr txBox="1">
            <a:spLocks noGrp="1"/>
          </p:cNvSpPr>
          <p:nvPr>
            <p:ph type="subTitle" idx="2"/>
          </p:nvPr>
        </p:nvSpPr>
        <p:spPr>
          <a:xfrm>
            <a:off x="1088975" y="1944674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049" name="Google Shape;1049;p91"/>
          <p:cNvSpPr txBox="1">
            <a:spLocks noGrp="1"/>
          </p:cNvSpPr>
          <p:nvPr>
            <p:ph type="subTitle" idx="3"/>
          </p:nvPr>
        </p:nvSpPr>
        <p:spPr>
          <a:xfrm>
            <a:off x="1088949" y="2939645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0" name="Google Shape;1050;p91"/>
          <p:cNvSpPr txBox="1">
            <a:spLocks noGrp="1"/>
          </p:cNvSpPr>
          <p:nvPr>
            <p:ph type="subTitle" idx="4"/>
          </p:nvPr>
        </p:nvSpPr>
        <p:spPr>
          <a:xfrm>
            <a:off x="1088875" y="3248928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051" name="Google Shape;1051;p91"/>
          <p:cNvSpPr txBox="1">
            <a:spLocks noGrp="1"/>
          </p:cNvSpPr>
          <p:nvPr>
            <p:ph type="subTitle" idx="5"/>
          </p:nvPr>
        </p:nvSpPr>
        <p:spPr>
          <a:xfrm>
            <a:off x="5992552" y="1635575"/>
            <a:ext cx="20625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2" name="Google Shape;1052;p91"/>
          <p:cNvSpPr txBox="1">
            <a:spLocks noGrp="1"/>
          </p:cNvSpPr>
          <p:nvPr>
            <p:ph type="subTitle" idx="6"/>
          </p:nvPr>
        </p:nvSpPr>
        <p:spPr>
          <a:xfrm>
            <a:off x="5992547" y="1944674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053" name="Google Shape;1053;p91"/>
          <p:cNvSpPr txBox="1">
            <a:spLocks noGrp="1"/>
          </p:cNvSpPr>
          <p:nvPr>
            <p:ph type="subTitle" idx="7"/>
          </p:nvPr>
        </p:nvSpPr>
        <p:spPr>
          <a:xfrm>
            <a:off x="5992552" y="2939645"/>
            <a:ext cx="20625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91"/>
          <p:cNvSpPr txBox="1">
            <a:spLocks noGrp="1"/>
          </p:cNvSpPr>
          <p:nvPr>
            <p:ph type="subTitle" idx="8"/>
          </p:nvPr>
        </p:nvSpPr>
        <p:spPr>
          <a:xfrm>
            <a:off x="5992552" y="3248928"/>
            <a:ext cx="20625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>
            <a:endParaRPr/>
          </a:p>
        </p:txBody>
      </p:sp>
      <p:sp>
        <p:nvSpPr>
          <p:cNvPr id="1055" name="Google Shape;1055;p91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91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" name="Google Shape;1057;p91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1058" name="Google Shape;1058;p9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9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9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9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2" name="Google Shape;1062;p91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91"/>
          <p:cNvSpPr/>
          <p:nvPr/>
        </p:nvSpPr>
        <p:spPr>
          <a:xfrm>
            <a:off x="43080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91"/>
          <p:cNvSpPr/>
          <p:nvPr/>
        </p:nvSpPr>
        <p:spPr>
          <a:xfrm>
            <a:off x="394975" y="5390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92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92"/>
          <p:cNvSpPr txBox="1">
            <a:spLocks noGrp="1"/>
          </p:cNvSpPr>
          <p:nvPr>
            <p:ph type="subTitle" idx="1"/>
          </p:nvPr>
        </p:nvSpPr>
        <p:spPr>
          <a:xfrm>
            <a:off x="4914675" y="1444750"/>
            <a:ext cx="3503100" cy="27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068" name="Google Shape;1068;p92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1069" name="Google Shape;1069;p9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9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9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9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3" name="Google Shape;1073;p92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92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5" name="Google Shape;1075;p92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1076" name="Google Shape;1076;p9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9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9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9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"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93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93"/>
          <p:cNvSpPr txBox="1">
            <a:spLocks noGrp="1"/>
          </p:cNvSpPr>
          <p:nvPr>
            <p:ph type="subTitle" idx="1"/>
          </p:nvPr>
        </p:nvSpPr>
        <p:spPr>
          <a:xfrm>
            <a:off x="1730275" y="2911525"/>
            <a:ext cx="2323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3" name="Google Shape;1083;p93"/>
          <p:cNvSpPr txBox="1">
            <a:spLocks noGrp="1"/>
          </p:cNvSpPr>
          <p:nvPr>
            <p:ph type="subTitle" idx="2"/>
          </p:nvPr>
        </p:nvSpPr>
        <p:spPr>
          <a:xfrm>
            <a:off x="1730276" y="3265469"/>
            <a:ext cx="23235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93"/>
          <p:cNvSpPr txBox="1">
            <a:spLocks noGrp="1"/>
          </p:cNvSpPr>
          <p:nvPr>
            <p:ph type="subTitle" idx="3"/>
          </p:nvPr>
        </p:nvSpPr>
        <p:spPr>
          <a:xfrm>
            <a:off x="5092625" y="2911525"/>
            <a:ext cx="2321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5" name="Google Shape;1085;p93"/>
          <p:cNvSpPr txBox="1">
            <a:spLocks noGrp="1"/>
          </p:cNvSpPr>
          <p:nvPr>
            <p:ph type="subTitle" idx="4"/>
          </p:nvPr>
        </p:nvSpPr>
        <p:spPr>
          <a:xfrm>
            <a:off x="5090300" y="3265468"/>
            <a:ext cx="23211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93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93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8" name="Google Shape;1088;p93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1089" name="Google Shape;1089;p9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9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9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9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93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1094" name="Google Shape;1094;p9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9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9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9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8" name="Google Shape;1098;p93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93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93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311700" y="1393800"/>
            <a:ext cx="2808000" cy="66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2125326"/>
            <a:ext cx="2808000" cy="26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4" name="Google Shape;54;p10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_2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94"/>
          <p:cNvSpPr txBox="1">
            <a:spLocks noGrp="1"/>
          </p:cNvSpPr>
          <p:nvPr>
            <p:ph type="title"/>
          </p:nvPr>
        </p:nvSpPr>
        <p:spPr>
          <a:xfrm>
            <a:off x="2529250" y="261788"/>
            <a:ext cx="40854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7200"/>
            </a:lvl9pPr>
          </a:lstStyle>
          <a:p>
            <a:endParaRPr/>
          </a:p>
        </p:txBody>
      </p:sp>
      <p:sp>
        <p:nvSpPr>
          <p:cNvPr id="1103" name="Google Shape;1103;p94"/>
          <p:cNvSpPr txBox="1">
            <a:spLocks noGrp="1"/>
          </p:cNvSpPr>
          <p:nvPr>
            <p:ph type="subTitle" idx="1"/>
          </p:nvPr>
        </p:nvSpPr>
        <p:spPr>
          <a:xfrm>
            <a:off x="2531100" y="1479414"/>
            <a:ext cx="4085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94"/>
          <p:cNvSpPr txBox="1"/>
          <p:nvPr/>
        </p:nvSpPr>
        <p:spPr>
          <a:xfrm>
            <a:off x="2288450" y="3598503"/>
            <a:ext cx="45696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 This presentation template was created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including icon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and infographics &amp; images from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 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and illustrations by </a:t>
            </a:r>
            <a:r>
              <a:rPr lang="en-CA" sz="1200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Stor</a:t>
            </a:r>
            <a:r>
              <a:rPr lang="en-CA" sz="1200" b="1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yset</a:t>
            </a: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105" name="Google Shape;1105;p94"/>
          <p:cNvSpPr/>
          <p:nvPr/>
        </p:nvSpPr>
        <p:spPr>
          <a:xfrm>
            <a:off x="1366463" y="22838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94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7" name="Google Shape;1107;p94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1108" name="Google Shape;1108;p9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9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9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9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2" name="Google Shape;1112;p94"/>
          <p:cNvGrpSpPr/>
          <p:nvPr/>
        </p:nvGrpSpPr>
        <p:grpSpPr>
          <a:xfrm>
            <a:off x="7917056" y="2402978"/>
            <a:ext cx="75122" cy="485535"/>
            <a:chOff x="8414525" y="1639575"/>
            <a:chExt cx="120600" cy="779475"/>
          </a:xfrm>
        </p:grpSpPr>
        <p:sp>
          <p:nvSpPr>
            <p:cNvPr id="1113" name="Google Shape;1113;p9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9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9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9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7" name="Google Shape;1117;p94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94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94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95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122" name="Google Shape;1122;p95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1123" name="Google Shape;1123;p9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9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9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9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7" name="Google Shape;1127;p95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8" name="Google Shape;1128;p95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1129" name="Google Shape;1129;p9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9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9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9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95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95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95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96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1138" name="Google Shape;1138;p9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9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9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9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2" name="Google Shape;1142;p96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3" name="Google Shape;1143;p96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1144" name="Google Shape;1144;p9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9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9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9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8" name="Google Shape;1148;p96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6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96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ONLY_1_1_1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2" name="Google Shape;1152;p97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1153" name="Google Shape;1153;p9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9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9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9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7" name="Google Shape;1157;p97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97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9" name="Google Shape;1159;p97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1160" name="Google Shape;1160;p9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9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9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9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ONLY_1_1_1_1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98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1166" name="Google Shape;1166;p9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9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9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9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0" name="Google Shape;1170;p98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1" name="Google Shape;1171;p98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1172" name="Google Shape;1172;p9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9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9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9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6" name="Google Shape;1176;p98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98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98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TITLE_ONLY_1_1_1_1_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99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99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99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3" name="Google Shape;1183;p99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1184" name="Google Shape;1184;p9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9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9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9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8" name="Google Shape;1188;p99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2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00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TITLE_AND_BODY_1_1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01"/>
          <p:cNvSpPr txBox="1">
            <a:spLocks noGrp="1"/>
          </p:cNvSpPr>
          <p:nvPr>
            <p:ph type="sldNum" idx="12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_1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0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body" idx="1"/>
          </p:nvPr>
        </p:nvSpPr>
        <p:spPr>
          <a:xfrm>
            <a:off x="311700" y="1234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7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23" name="Google Shape;623;p57"/>
          <p:cNvSpPr txBox="1">
            <a:spLocks noGrp="1"/>
          </p:cNvSpPr>
          <p:nvPr>
            <p:ph type="body" idx="1"/>
          </p:nvPr>
        </p:nvSpPr>
        <p:spPr>
          <a:xfrm>
            <a:off x="691200" y="1511100"/>
            <a:ext cx="77616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▣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□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24" name="Google Shape;624;p57"/>
          <p:cNvSpPr txBox="1">
            <a:spLocks noGrp="1"/>
          </p:cNvSpPr>
          <p:nvPr>
            <p:ph type="sldNum" idx="12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71"/>
          <p:cNvSpPr txBox="1">
            <a:spLocks noGrp="1"/>
          </p:cNvSpPr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sz="3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685" name="Google Shape;685;p71"/>
          <p:cNvSpPr txBox="1">
            <a:spLocks noGrp="1"/>
          </p:cNvSpPr>
          <p:nvPr>
            <p:ph type="body" idx="1"/>
          </p:nvPr>
        </p:nvSpPr>
        <p:spPr>
          <a:xfrm>
            <a:off x="311700" y="1234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Relationship Id="rId5" Type="http://schemas.openxmlformats.org/officeDocument/2006/relationships/hyperlink" Target="http://www.ctrl-f.ca/en/NCTCA" TargetMode="Externa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trl-f.ca/en/NCTCA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jessica@civix.ca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50" y="4347313"/>
            <a:ext cx="2208625" cy="402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150" y="304187"/>
            <a:ext cx="1370151" cy="795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103"/>
          <p:cNvSpPr/>
          <p:nvPr/>
        </p:nvSpPr>
        <p:spPr>
          <a:xfrm>
            <a:off x="6021125" y="4165875"/>
            <a:ext cx="2436900" cy="1497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103"/>
          <p:cNvSpPr txBox="1"/>
          <p:nvPr/>
        </p:nvSpPr>
        <p:spPr>
          <a:xfrm>
            <a:off x="526500" y="1644175"/>
            <a:ext cx="79386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Digital Platforms &amp; Verification Skills </a:t>
            </a:r>
            <a:endParaRPr sz="4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12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112"/>
          <p:cNvSpPr txBox="1">
            <a:spLocks noGrp="1"/>
          </p:cNvSpPr>
          <p:nvPr>
            <p:ph type="title"/>
          </p:nvPr>
        </p:nvSpPr>
        <p:spPr>
          <a:xfrm>
            <a:off x="768900" y="5175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CTRL-F: Why Verify?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94" name="Google Shape;1294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46500" y="1393500"/>
            <a:ext cx="2361825" cy="28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300" y="1591176"/>
            <a:ext cx="4532949" cy="23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112"/>
          <p:cNvSpPr txBox="1"/>
          <p:nvPr/>
        </p:nvSpPr>
        <p:spPr>
          <a:xfrm>
            <a:off x="5492000" y="1483850"/>
            <a:ext cx="3080400" cy="28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Char char="●"/>
            </a:pPr>
            <a:r>
              <a:rPr lang="en-CA" sz="2100">
                <a:latin typeface="Montserrat"/>
                <a:ea typeface="Montserrat"/>
                <a:cs typeface="Montserrat"/>
                <a:sym typeface="Montserrat"/>
              </a:rPr>
              <a:t>What is information pollution? How does false and misleading information spread online? 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7" name="Google Shape;1297;p112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13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Investigate the Source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03" name="Google Shape;1303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670250"/>
            <a:ext cx="3463126" cy="269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113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13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6" name="Google Shape;1306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0900" y="3797600"/>
            <a:ext cx="1120174" cy="11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113"/>
          <p:cNvSpPr txBox="1"/>
          <p:nvPr/>
        </p:nvSpPr>
        <p:spPr>
          <a:xfrm>
            <a:off x="773300" y="1676163"/>
            <a:ext cx="3463200" cy="17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22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5"/>
              <a:buFont typeface="Poppins"/>
              <a:buChar char="●"/>
            </a:pPr>
            <a:r>
              <a:rPr lang="en-CA" sz="210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Who made the information? </a:t>
            </a:r>
            <a:endParaRPr sz="210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2267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5"/>
              <a:buFont typeface="Poppins"/>
              <a:buChar char="●"/>
            </a:pPr>
            <a:r>
              <a:rPr lang="en-CA" sz="210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is the  reputation of the source? </a:t>
            </a:r>
            <a:endParaRPr sz="210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852"/>
              <a:buNone/>
            </a:pPr>
            <a:endParaRPr sz="210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210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14"/>
          <p:cNvSpPr txBox="1">
            <a:spLocks noGrp="1"/>
          </p:cNvSpPr>
          <p:nvPr>
            <p:ph type="title"/>
          </p:nvPr>
        </p:nvSpPr>
        <p:spPr>
          <a:xfrm>
            <a:off x="691200" y="165250"/>
            <a:ext cx="6841200" cy="9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Demo: 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3" name="Google Shape;1313;p114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14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5" name="Google Shape;1315;p114"/>
          <p:cNvPicPr preferRelativeResize="0"/>
          <p:nvPr/>
        </p:nvPicPr>
        <p:blipFill rotWithShape="1">
          <a:blip r:embed="rId3">
            <a:alphaModFix/>
          </a:blip>
          <a:srcRect b="71947"/>
          <a:stretch/>
        </p:blipFill>
        <p:spPr>
          <a:xfrm>
            <a:off x="775525" y="2969125"/>
            <a:ext cx="7878552" cy="14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Google Shape;1316;p114"/>
          <p:cNvPicPr preferRelativeResize="0"/>
          <p:nvPr/>
        </p:nvPicPr>
        <p:blipFill rotWithShape="1">
          <a:blip r:embed="rId4">
            <a:alphaModFix/>
          </a:blip>
          <a:srcRect l="960"/>
          <a:stretch/>
        </p:blipFill>
        <p:spPr>
          <a:xfrm>
            <a:off x="773875" y="1575225"/>
            <a:ext cx="7949348" cy="145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114"/>
          <p:cNvSpPr txBox="1">
            <a:spLocks noGrp="1"/>
          </p:cNvSpPr>
          <p:nvPr>
            <p:ph type="title"/>
          </p:nvPr>
        </p:nvSpPr>
        <p:spPr>
          <a:xfrm>
            <a:off x="588475" y="4499275"/>
            <a:ext cx="40137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600" u="sng">
                <a:solidFill>
                  <a:srgbClr val="7D3E84"/>
                </a:solidFill>
              </a:rPr>
              <a:t>ctrl-f.ca/en/PDTCA</a:t>
            </a:r>
            <a:endParaRPr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115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45654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3" name="Google Shape;1323;p115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15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5" name="Google Shape;1325;p115"/>
          <p:cNvPicPr preferRelativeResize="0"/>
          <p:nvPr/>
        </p:nvPicPr>
        <p:blipFill rotWithShape="1">
          <a:blip r:embed="rId3">
            <a:alphaModFix/>
          </a:blip>
          <a:srcRect b="43397"/>
          <a:stretch/>
        </p:blipFill>
        <p:spPr>
          <a:xfrm>
            <a:off x="430200" y="1616925"/>
            <a:ext cx="8331450" cy="121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p115"/>
          <p:cNvPicPr preferRelativeResize="0"/>
          <p:nvPr/>
        </p:nvPicPr>
        <p:blipFill rotWithShape="1">
          <a:blip r:embed="rId4">
            <a:alphaModFix/>
          </a:blip>
          <a:srcRect r="37957" b="52414"/>
          <a:stretch/>
        </p:blipFill>
        <p:spPr>
          <a:xfrm>
            <a:off x="392300" y="3035375"/>
            <a:ext cx="8331450" cy="164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16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2" name="Google Shape;1332;p116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16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4" name="Google Shape;1334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000" y="1312125"/>
            <a:ext cx="7697897" cy="352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17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40" name="Google Shape;1340;p117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17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2" name="Google Shape;1342;p117"/>
          <p:cNvPicPr preferRelativeResize="0"/>
          <p:nvPr/>
        </p:nvPicPr>
        <p:blipFill rotWithShape="1">
          <a:blip r:embed="rId3">
            <a:alphaModFix/>
          </a:blip>
          <a:srcRect r="2467"/>
          <a:stretch/>
        </p:blipFill>
        <p:spPr>
          <a:xfrm>
            <a:off x="201600" y="1312125"/>
            <a:ext cx="7761598" cy="352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18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48" name="Google Shape;1348;p118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118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0" name="Google Shape;1350;p118"/>
          <p:cNvPicPr preferRelativeResize="0"/>
          <p:nvPr/>
        </p:nvPicPr>
        <p:blipFill rotWithShape="1">
          <a:blip r:embed="rId3">
            <a:alphaModFix/>
          </a:blip>
          <a:srcRect r="3595"/>
          <a:stretch/>
        </p:blipFill>
        <p:spPr>
          <a:xfrm>
            <a:off x="645900" y="1384725"/>
            <a:ext cx="5262948" cy="352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19"/>
          <p:cNvSpPr txBox="1">
            <a:spLocks noGrp="1"/>
          </p:cNvSpPr>
          <p:nvPr>
            <p:ph type="title"/>
          </p:nvPr>
        </p:nvSpPr>
        <p:spPr>
          <a:xfrm>
            <a:off x="691200" y="165250"/>
            <a:ext cx="6841200" cy="9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Practice: 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6" name="Google Shape;1356;p119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119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8" name="Google Shape;1358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1121650"/>
            <a:ext cx="5244902" cy="67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Google Shape;1359;p119"/>
          <p:cNvSpPr txBox="1">
            <a:spLocks noGrp="1"/>
          </p:cNvSpPr>
          <p:nvPr>
            <p:ph type="title"/>
          </p:nvPr>
        </p:nvSpPr>
        <p:spPr>
          <a:xfrm>
            <a:off x="-4080050" y="2664325"/>
            <a:ext cx="3798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0"/>
              <a:t>Find new example </a:t>
            </a:r>
            <a:endParaRPr sz="2400" b="0"/>
          </a:p>
        </p:txBody>
      </p:sp>
      <p:pic>
        <p:nvPicPr>
          <p:cNvPr id="1360" name="Google Shape;1360;p119"/>
          <p:cNvPicPr preferRelativeResize="0"/>
          <p:nvPr/>
        </p:nvPicPr>
        <p:blipFill rotWithShape="1">
          <a:blip r:embed="rId4">
            <a:alphaModFix/>
          </a:blip>
          <a:srcRect b="22993"/>
          <a:stretch/>
        </p:blipFill>
        <p:spPr>
          <a:xfrm>
            <a:off x="697101" y="1875551"/>
            <a:ext cx="5177226" cy="30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119"/>
          <p:cNvSpPr txBox="1">
            <a:spLocks noGrp="1"/>
          </p:cNvSpPr>
          <p:nvPr>
            <p:ph type="title"/>
          </p:nvPr>
        </p:nvSpPr>
        <p:spPr>
          <a:xfrm>
            <a:off x="5482450" y="4592025"/>
            <a:ext cx="40215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u="sng">
                <a:solidFill>
                  <a:srgbClr val="7D3E8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ctrl-f.ca/en/PDTCA</a:t>
            </a:r>
            <a:endParaRPr sz="1200">
              <a:solidFill>
                <a:srgbClr val="7D3E84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20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Just Add Wikipedia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7" name="Google Shape;1367;p120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120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9" name="Google Shape;1369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1194225"/>
            <a:ext cx="6885975" cy="352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21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5" name="Google Shape;1375;p121"/>
          <p:cNvPicPr preferRelativeResize="0"/>
          <p:nvPr/>
        </p:nvPicPr>
        <p:blipFill rotWithShape="1">
          <a:blip r:embed="rId3">
            <a:alphaModFix/>
          </a:blip>
          <a:srcRect r="5365"/>
          <a:stretch/>
        </p:blipFill>
        <p:spPr>
          <a:xfrm>
            <a:off x="915350" y="1578488"/>
            <a:ext cx="3465126" cy="2059687"/>
          </a:xfrm>
          <a:prstGeom prst="rect">
            <a:avLst/>
          </a:prstGeom>
          <a:noFill/>
          <a:ln>
            <a:noFill/>
          </a:ln>
        </p:spPr>
      </p:pic>
      <p:sp>
        <p:nvSpPr>
          <p:cNvPr id="1376" name="Google Shape;1376;p121"/>
          <p:cNvSpPr txBox="1"/>
          <p:nvPr/>
        </p:nvSpPr>
        <p:spPr>
          <a:xfrm>
            <a:off x="839150" y="3703125"/>
            <a:ext cx="3797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>
                <a:latin typeface="Poppins"/>
                <a:ea typeface="Poppins"/>
                <a:cs typeface="Poppins"/>
                <a:sym typeface="Poppins"/>
              </a:rPr>
              <a:t>Why Use Wikipedia?</a:t>
            </a:r>
            <a:endParaRPr sz="16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7" name="Google Shape;1377;p121"/>
          <p:cNvSpPr txBox="1"/>
          <p:nvPr/>
        </p:nvSpPr>
        <p:spPr>
          <a:xfrm>
            <a:off x="4572000" y="3779325"/>
            <a:ext cx="4016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1">
                <a:latin typeface="Poppins"/>
                <a:ea typeface="Poppins"/>
                <a:cs typeface="Poppins"/>
                <a:sym typeface="Poppins"/>
              </a:rPr>
              <a:t>Tips and Tricks for using Wikipedia</a:t>
            </a:r>
            <a:endParaRPr sz="1600"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78" name="Google Shape;137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487361"/>
            <a:ext cx="3797700" cy="2124789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121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21"/>
          <p:cNvSpPr txBox="1">
            <a:spLocks noGrp="1"/>
          </p:cNvSpPr>
          <p:nvPr>
            <p:ph type="title"/>
          </p:nvPr>
        </p:nvSpPr>
        <p:spPr>
          <a:xfrm>
            <a:off x="697100" y="583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CA" sz="3020" b="1">
                <a:latin typeface="Poppins"/>
                <a:ea typeface="Poppins"/>
                <a:cs typeface="Poppins"/>
                <a:sym typeface="Poppins"/>
              </a:rPr>
              <a:t>Wikipedia Videos </a:t>
            </a:r>
            <a:endParaRPr sz="3020"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F3FB">
            <a:alpha val="71560"/>
          </a:srgbClr>
        </a:solidFill>
        <a:effectLst/>
      </p:bgPr>
    </p:bg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" name="Google Shape;1207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8950" y="208925"/>
            <a:ext cx="3145121" cy="32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5" y="-19664"/>
            <a:ext cx="5002848" cy="169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3750" y="1312106"/>
            <a:ext cx="5002849" cy="187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104"/>
          <p:cNvPicPr preferRelativeResize="0"/>
          <p:nvPr/>
        </p:nvPicPr>
        <p:blipFill rotWithShape="1">
          <a:blip r:embed="rId6">
            <a:alphaModFix/>
          </a:blip>
          <a:srcRect l="17293" t="31880"/>
          <a:stretch/>
        </p:blipFill>
        <p:spPr>
          <a:xfrm>
            <a:off x="7275" y="2762275"/>
            <a:ext cx="5402023" cy="14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104"/>
          <p:cNvPicPr preferRelativeResize="0"/>
          <p:nvPr/>
        </p:nvPicPr>
        <p:blipFill rotWithShape="1">
          <a:blip r:embed="rId7">
            <a:alphaModFix/>
          </a:blip>
          <a:srcRect t="34838" r="37130" b="10936"/>
          <a:stretch/>
        </p:blipFill>
        <p:spPr>
          <a:xfrm>
            <a:off x="3790927" y="3654964"/>
            <a:ext cx="3735673" cy="1393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122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Check the Claim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86" name="Google Shape;1386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1575" y="1475925"/>
            <a:ext cx="991425" cy="9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1575" y="3919301"/>
            <a:ext cx="3235726" cy="9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7650" y="2544466"/>
            <a:ext cx="1285344" cy="12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1575" y="2571738"/>
            <a:ext cx="2001323" cy="12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1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23975" y="1465050"/>
            <a:ext cx="991425" cy="9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1" name="Google Shape;1391;p122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122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122"/>
          <p:cNvSpPr txBox="1"/>
          <p:nvPr/>
        </p:nvSpPr>
        <p:spPr>
          <a:xfrm>
            <a:off x="614950" y="1500825"/>
            <a:ext cx="3728400" cy="2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703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80"/>
              <a:buFont typeface="Poppins"/>
              <a:buChar char="●"/>
            </a:pPr>
            <a:r>
              <a:rPr lang="en-CA" sz="21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are other sources saying? </a:t>
            </a:r>
            <a:endParaRPr sz="218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703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80"/>
              <a:buFont typeface="Poppins"/>
              <a:buChar char="●"/>
            </a:pPr>
            <a:r>
              <a:rPr lang="en-CA" sz="21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Has the story been verified or debunked?</a:t>
            </a:r>
            <a:endParaRPr sz="218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8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8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23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23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23"/>
          <p:cNvSpPr txBox="1">
            <a:spLocks noGrp="1"/>
          </p:cNvSpPr>
          <p:nvPr>
            <p:ph type="title"/>
          </p:nvPr>
        </p:nvSpPr>
        <p:spPr>
          <a:xfrm>
            <a:off x="496675" y="409900"/>
            <a:ext cx="7440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Practice: Check Other Sources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1" name="Google Shape;1401;p123"/>
          <p:cNvSpPr txBox="1">
            <a:spLocks noGrp="1"/>
          </p:cNvSpPr>
          <p:nvPr>
            <p:ph type="title"/>
          </p:nvPr>
        </p:nvSpPr>
        <p:spPr>
          <a:xfrm>
            <a:off x="5333900" y="4485600"/>
            <a:ext cx="39087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 u="sng">
                <a:solidFill>
                  <a:srgbClr val="7D3E8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ctrl-f.ca/en/PDTCA</a:t>
            </a:r>
            <a:endParaRPr sz="1000">
              <a:solidFill>
                <a:srgbClr val="7D3E84"/>
              </a:solidFill>
            </a:endParaRPr>
          </a:p>
        </p:txBody>
      </p:sp>
      <p:pic>
        <p:nvPicPr>
          <p:cNvPr id="1402" name="Google Shape;1402;p123"/>
          <p:cNvPicPr preferRelativeResize="0"/>
          <p:nvPr/>
        </p:nvPicPr>
        <p:blipFill rotWithShape="1">
          <a:blip r:embed="rId4">
            <a:alphaModFix/>
          </a:blip>
          <a:srcRect b="18267"/>
          <a:stretch/>
        </p:blipFill>
        <p:spPr>
          <a:xfrm>
            <a:off x="449975" y="1132700"/>
            <a:ext cx="7898925" cy="328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24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24"/>
          <p:cNvSpPr txBox="1">
            <a:spLocks noGrp="1"/>
          </p:cNvSpPr>
          <p:nvPr>
            <p:ph type="title"/>
          </p:nvPr>
        </p:nvSpPr>
        <p:spPr>
          <a:xfrm>
            <a:off x="496675" y="409900"/>
            <a:ext cx="7440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Practice: Check Other Sources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09" name="Google Shape;140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08700" y="840575"/>
            <a:ext cx="5095875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250" y="903400"/>
            <a:ext cx="4010750" cy="4151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25"/>
          <p:cNvSpPr txBox="1">
            <a:spLocks noGrp="1"/>
          </p:cNvSpPr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Trace the Information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16" name="Google Shape;1416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8299" y="969225"/>
            <a:ext cx="4853300" cy="2414332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125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25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25"/>
          <p:cNvSpPr txBox="1"/>
          <p:nvPr/>
        </p:nvSpPr>
        <p:spPr>
          <a:xfrm>
            <a:off x="4362675" y="3225300"/>
            <a:ext cx="4533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Key Skills: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Click Through 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Find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Check the Date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lang="en-CA" sz="1800" b="1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Reverse Image Search</a:t>
            </a:r>
            <a:endParaRPr sz="1800" b="1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0" name="Google Shape;1420;p125"/>
          <p:cNvSpPr txBox="1"/>
          <p:nvPr/>
        </p:nvSpPr>
        <p:spPr>
          <a:xfrm>
            <a:off x="637688" y="1407475"/>
            <a:ext cx="3288900" cy="26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004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70"/>
              <a:buFont typeface="Poppins"/>
              <a:buChar char="●"/>
            </a:pPr>
            <a:r>
              <a:rPr lang="en-CA" sz="207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How close can you get to original source? </a:t>
            </a:r>
            <a:endParaRPr sz="207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0045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70"/>
              <a:buFont typeface="Poppins"/>
              <a:buChar char="●"/>
            </a:pPr>
            <a:r>
              <a:rPr lang="en-CA" sz="207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Has the information changed in the re-telling?</a:t>
            </a:r>
            <a:endParaRPr sz="207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endParaRPr sz="207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5000"/>
              </a:lnSpc>
              <a:spcBef>
                <a:spcPts val="1000"/>
              </a:spcBef>
              <a:spcAft>
                <a:spcPts val="1000"/>
              </a:spcAft>
              <a:buSzPts val="935"/>
              <a:buNone/>
            </a:pPr>
            <a:endParaRPr sz="207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126"/>
          <p:cNvSpPr/>
          <p:nvPr/>
        </p:nvSpPr>
        <p:spPr>
          <a:xfrm>
            <a:off x="25" y="0"/>
            <a:ext cx="2571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26"/>
          <p:cNvSpPr txBox="1">
            <a:spLocks noGrp="1"/>
          </p:cNvSpPr>
          <p:nvPr>
            <p:ph type="title" idx="4294967295"/>
          </p:nvPr>
        </p:nvSpPr>
        <p:spPr>
          <a:xfrm>
            <a:off x="870900" y="1244925"/>
            <a:ext cx="4473000" cy="4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CTRL-F Workshop (virtual)</a:t>
            </a:r>
            <a:endParaRPr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7" name="Google Shape;1427;p126"/>
          <p:cNvSpPr txBox="1">
            <a:spLocks noGrp="1"/>
          </p:cNvSpPr>
          <p:nvPr>
            <p:ph type="title" idx="4294967295"/>
          </p:nvPr>
        </p:nvSpPr>
        <p:spPr>
          <a:xfrm>
            <a:off x="1125250" y="3778875"/>
            <a:ext cx="6454200" cy="9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To register: ctrl-f.ca/en/workshops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0">
                <a:latin typeface="Poppins"/>
                <a:ea typeface="Poppins"/>
                <a:cs typeface="Poppins"/>
                <a:sym typeface="Poppins"/>
              </a:rPr>
              <a:t>(asynchronous version also available)  </a:t>
            </a:r>
            <a:endParaRPr sz="1800" b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8" name="Google Shape;1428;p126"/>
          <p:cNvSpPr txBox="1">
            <a:spLocks noGrp="1"/>
          </p:cNvSpPr>
          <p:nvPr>
            <p:ph type="title" idx="4294967295"/>
          </p:nvPr>
        </p:nvSpPr>
        <p:spPr>
          <a:xfrm>
            <a:off x="1215675" y="1340250"/>
            <a:ext cx="4143300" cy="266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024"/>
              </a:buClr>
              <a:buSzPts val="2100"/>
              <a:buFont typeface="Poppins"/>
              <a:buChar char="●"/>
            </a:pPr>
            <a:r>
              <a:rPr lang="en-CA" sz="2100" b="0">
                <a:solidFill>
                  <a:srgbClr val="232024"/>
                </a:solidFill>
                <a:latin typeface="Poppins"/>
                <a:ea typeface="Poppins"/>
                <a:cs typeface="Poppins"/>
                <a:sym typeface="Poppins"/>
              </a:rPr>
              <a:t>March 7 @ 4:30 PM MT</a:t>
            </a:r>
            <a:endParaRPr sz="2100" b="0">
              <a:solidFill>
                <a:srgbClr val="23202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024"/>
              </a:buClr>
              <a:buSzPts val="2100"/>
              <a:buFont typeface="Poppins"/>
              <a:buChar char="●"/>
            </a:pPr>
            <a:r>
              <a:rPr lang="en-CA" sz="2100" b="0">
                <a:solidFill>
                  <a:srgbClr val="232024"/>
                </a:solidFill>
                <a:latin typeface="Poppins"/>
                <a:ea typeface="Poppins"/>
                <a:cs typeface="Poppins"/>
                <a:sym typeface="Poppins"/>
              </a:rPr>
              <a:t>March 15 @ 1:30 PM MT</a:t>
            </a:r>
            <a:endParaRPr sz="2100" b="0">
              <a:solidFill>
                <a:srgbClr val="23202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024"/>
              </a:buClr>
              <a:buSzPts val="2100"/>
              <a:buFont typeface="Poppins"/>
              <a:buChar char="●"/>
            </a:pPr>
            <a:r>
              <a:rPr lang="en-CA" sz="2100" b="0">
                <a:solidFill>
                  <a:srgbClr val="232024"/>
                </a:solidFill>
                <a:latin typeface="Poppins"/>
                <a:ea typeface="Poppins"/>
                <a:cs typeface="Poppins"/>
                <a:sym typeface="Poppins"/>
              </a:rPr>
              <a:t>April 4 @ 4:30 PM MT</a:t>
            </a:r>
            <a:endParaRPr sz="2100" b="0">
              <a:solidFill>
                <a:srgbClr val="23202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2024"/>
              </a:buClr>
              <a:buSzPts val="2100"/>
              <a:buFont typeface="Poppins"/>
              <a:buChar char="●"/>
            </a:pPr>
            <a:r>
              <a:rPr lang="en-CA" sz="2100" b="0">
                <a:solidFill>
                  <a:srgbClr val="232024"/>
                </a:solidFill>
                <a:latin typeface="Poppins"/>
                <a:ea typeface="Poppins"/>
                <a:cs typeface="Poppins"/>
                <a:sym typeface="Poppins"/>
              </a:rPr>
              <a:t>April 19 @ 1:30 PM MT</a:t>
            </a:r>
            <a:endParaRPr sz="3100" b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29" name="Google Shape;1429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9375" y="0"/>
            <a:ext cx="3264249" cy="18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9975" y="1187925"/>
            <a:ext cx="2682596" cy="26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27"/>
          <p:cNvSpPr/>
          <p:nvPr/>
        </p:nvSpPr>
        <p:spPr>
          <a:xfrm>
            <a:off x="478525" y="12675"/>
            <a:ext cx="2437800" cy="5092800"/>
          </a:xfrm>
          <a:prstGeom prst="rect">
            <a:avLst/>
          </a:prstGeom>
          <a:solidFill>
            <a:srgbClr val="7CE6B9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27"/>
          <p:cNvSpPr/>
          <p:nvPr/>
        </p:nvSpPr>
        <p:spPr>
          <a:xfrm>
            <a:off x="5903975" y="-14925"/>
            <a:ext cx="2858100" cy="5143500"/>
          </a:xfrm>
          <a:prstGeom prst="rect">
            <a:avLst/>
          </a:prstGeom>
          <a:solidFill>
            <a:srgbClr val="7CE6B9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27"/>
          <p:cNvSpPr/>
          <p:nvPr/>
        </p:nvSpPr>
        <p:spPr>
          <a:xfrm>
            <a:off x="3332550" y="27600"/>
            <a:ext cx="2155200" cy="5092800"/>
          </a:xfrm>
          <a:prstGeom prst="rect">
            <a:avLst/>
          </a:prstGeom>
          <a:solidFill>
            <a:srgbClr val="7CE6B9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8" name="Google Shape;1438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9000" y="612850"/>
            <a:ext cx="1902299" cy="109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9" name="Google Shape;1439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2049" y="1815625"/>
            <a:ext cx="1909250" cy="1022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0" name="Google Shape;1440;p127"/>
          <p:cNvGrpSpPr/>
          <p:nvPr/>
        </p:nvGrpSpPr>
        <p:grpSpPr>
          <a:xfrm>
            <a:off x="9744167" y="935575"/>
            <a:ext cx="6682030" cy="4203437"/>
            <a:chOff x="9744167" y="935575"/>
            <a:chExt cx="6682030" cy="4203437"/>
          </a:xfrm>
        </p:grpSpPr>
        <p:pic>
          <p:nvPicPr>
            <p:cNvPr id="1441" name="Google Shape;1441;p127"/>
            <p:cNvPicPr preferRelativeResize="0"/>
            <p:nvPr/>
          </p:nvPicPr>
          <p:blipFill rotWithShape="1">
            <a:blip r:embed="rId5">
              <a:alphaModFix/>
            </a:blip>
            <a:srcRect t="-1553"/>
            <a:stretch/>
          </p:blipFill>
          <p:spPr>
            <a:xfrm>
              <a:off x="9761825" y="935575"/>
              <a:ext cx="3344675" cy="27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2" name="Google Shape;1442;p1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085187" y="946270"/>
              <a:ext cx="3341010" cy="4192742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43" name="Google Shape;1443;p1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744167" y="3637756"/>
              <a:ext cx="3341031" cy="12584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4" name="Google Shape;1444;p127"/>
          <p:cNvGrpSpPr/>
          <p:nvPr/>
        </p:nvGrpSpPr>
        <p:grpSpPr>
          <a:xfrm>
            <a:off x="3455525" y="23100"/>
            <a:ext cx="1902300" cy="410700"/>
            <a:chOff x="204500" y="-4500"/>
            <a:chExt cx="1902300" cy="410700"/>
          </a:xfrm>
        </p:grpSpPr>
        <p:sp>
          <p:nvSpPr>
            <p:cNvPr id="1445" name="Google Shape;1445;p127"/>
            <p:cNvSpPr/>
            <p:nvPr/>
          </p:nvSpPr>
          <p:spPr>
            <a:xfrm>
              <a:off x="204500" y="-4500"/>
              <a:ext cx="1902300" cy="410700"/>
            </a:xfrm>
            <a:prstGeom prst="rect">
              <a:avLst/>
            </a:pr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27"/>
            <p:cNvSpPr txBox="1"/>
            <p:nvPr/>
          </p:nvSpPr>
          <p:spPr>
            <a:xfrm>
              <a:off x="377175" y="-4500"/>
              <a:ext cx="1717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Expert-led videos</a:t>
              </a:r>
              <a:endPara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447" name="Google Shape;1447;p127"/>
          <p:cNvGrpSpPr/>
          <p:nvPr/>
        </p:nvGrpSpPr>
        <p:grpSpPr>
          <a:xfrm>
            <a:off x="6002519" y="5925"/>
            <a:ext cx="2643870" cy="410700"/>
            <a:chOff x="5711451" y="-4500"/>
            <a:chExt cx="3300300" cy="410700"/>
          </a:xfrm>
        </p:grpSpPr>
        <p:sp>
          <p:nvSpPr>
            <p:cNvPr id="1448" name="Google Shape;1448;p127"/>
            <p:cNvSpPr/>
            <p:nvPr/>
          </p:nvSpPr>
          <p:spPr>
            <a:xfrm>
              <a:off x="5711451" y="-4500"/>
              <a:ext cx="3300300" cy="410700"/>
            </a:xfrm>
            <a:prstGeom prst="rect">
              <a:avLst/>
            </a:pr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27"/>
            <p:cNvSpPr txBox="1"/>
            <p:nvPr/>
          </p:nvSpPr>
          <p:spPr>
            <a:xfrm>
              <a:off x="5829293" y="-4500"/>
              <a:ext cx="3025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Step-by-step practice</a:t>
              </a:r>
              <a:endPara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450" name="Google Shape;1450;p127"/>
          <p:cNvPicPr preferRelativeResize="0"/>
          <p:nvPr/>
        </p:nvPicPr>
        <p:blipFill rotWithShape="1">
          <a:blip r:embed="rId8">
            <a:alphaModFix/>
          </a:blip>
          <a:srcRect l="60671" t="3168" r="15141" b="50373"/>
          <a:stretch/>
        </p:blipFill>
        <p:spPr>
          <a:xfrm>
            <a:off x="6002397" y="523869"/>
            <a:ext cx="2643799" cy="3974911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p127"/>
          <p:cNvSpPr/>
          <p:nvPr/>
        </p:nvSpPr>
        <p:spPr>
          <a:xfrm>
            <a:off x="0" y="4516800"/>
            <a:ext cx="9144000" cy="6222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27"/>
          <p:cNvSpPr txBox="1"/>
          <p:nvPr/>
        </p:nvSpPr>
        <p:spPr>
          <a:xfrm>
            <a:off x="753850" y="4633950"/>
            <a:ext cx="78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ctrl-f.ca 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3" name="Google Shape;1453;p127"/>
          <p:cNvSpPr/>
          <p:nvPr/>
        </p:nvSpPr>
        <p:spPr>
          <a:xfrm>
            <a:off x="0" y="-14925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127"/>
          <p:cNvGrpSpPr/>
          <p:nvPr/>
        </p:nvGrpSpPr>
        <p:grpSpPr>
          <a:xfrm>
            <a:off x="601507" y="8175"/>
            <a:ext cx="2216750" cy="410700"/>
            <a:chOff x="204500" y="-4500"/>
            <a:chExt cx="1902300" cy="410700"/>
          </a:xfrm>
        </p:grpSpPr>
        <p:sp>
          <p:nvSpPr>
            <p:cNvPr id="1455" name="Google Shape;1455;p127"/>
            <p:cNvSpPr/>
            <p:nvPr/>
          </p:nvSpPr>
          <p:spPr>
            <a:xfrm>
              <a:off x="204500" y="-4500"/>
              <a:ext cx="1902300" cy="410700"/>
            </a:xfrm>
            <a:prstGeom prst="rect">
              <a:avLst/>
            </a:prstGeom>
            <a:solidFill>
              <a:srgbClr val="000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27"/>
            <p:cNvSpPr txBox="1"/>
            <p:nvPr/>
          </p:nvSpPr>
          <p:spPr>
            <a:xfrm>
              <a:off x="266302" y="-4500"/>
              <a:ext cx="1828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b="1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Free with registration </a:t>
              </a:r>
              <a:endPara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457" name="Google Shape;1457;p127"/>
          <p:cNvSpPr txBox="1"/>
          <p:nvPr/>
        </p:nvSpPr>
        <p:spPr>
          <a:xfrm>
            <a:off x="806125" y="667863"/>
            <a:ext cx="1782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• Grades 7-12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• 7 hours of class time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• Lesson plans, slide decks, assessments 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• Multiple formats (Google, Microsoft forms) 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• English / French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128"/>
          <p:cNvSpPr/>
          <p:nvPr/>
        </p:nvSpPr>
        <p:spPr>
          <a:xfrm>
            <a:off x="25" y="0"/>
            <a:ext cx="2571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128"/>
          <p:cNvSpPr txBox="1">
            <a:spLocks noGrp="1"/>
          </p:cNvSpPr>
          <p:nvPr>
            <p:ph type="title" idx="4294967295"/>
          </p:nvPr>
        </p:nvSpPr>
        <p:spPr>
          <a:xfrm>
            <a:off x="947100" y="635325"/>
            <a:ext cx="7554600" cy="4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How to register</a:t>
            </a:r>
            <a:endParaRPr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64" name="Google Shape;1464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700" y="1130875"/>
            <a:ext cx="6260674" cy="380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5" name="Google Shape;1465;p128"/>
          <p:cNvSpPr txBox="1">
            <a:spLocks noGrp="1"/>
          </p:cNvSpPr>
          <p:nvPr>
            <p:ph type="title" idx="4294967295"/>
          </p:nvPr>
        </p:nvSpPr>
        <p:spPr>
          <a:xfrm>
            <a:off x="6935650" y="4077725"/>
            <a:ext cx="1920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ctrl-f.ca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129"/>
          <p:cNvSpPr/>
          <p:nvPr/>
        </p:nvSpPr>
        <p:spPr>
          <a:xfrm>
            <a:off x="0" y="-14925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1" name="Google Shape;1471;p129"/>
          <p:cNvPicPr preferRelativeResize="0"/>
          <p:nvPr/>
        </p:nvPicPr>
        <p:blipFill rotWithShape="1">
          <a:blip r:embed="rId3">
            <a:alphaModFix/>
          </a:blip>
          <a:srcRect l="34063" r="14278" b="4324"/>
          <a:stretch/>
        </p:blipFill>
        <p:spPr>
          <a:xfrm>
            <a:off x="4572000" y="228600"/>
            <a:ext cx="4114802" cy="462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200" y="304800"/>
            <a:ext cx="4065600" cy="2701519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p129"/>
          <p:cNvSpPr txBox="1">
            <a:spLocks noGrp="1"/>
          </p:cNvSpPr>
          <p:nvPr>
            <p:ph type="title" idx="4294967295"/>
          </p:nvPr>
        </p:nvSpPr>
        <p:spPr>
          <a:xfrm>
            <a:off x="430200" y="4001525"/>
            <a:ext cx="66528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ctrl-f.ca/resources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4" name="Google Shape;1474;p129"/>
          <p:cNvSpPr txBox="1"/>
          <p:nvPr/>
        </p:nvSpPr>
        <p:spPr>
          <a:xfrm>
            <a:off x="438425" y="4495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CA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(Registration required)</a:t>
            </a: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130"/>
          <p:cNvSpPr/>
          <p:nvPr/>
        </p:nvSpPr>
        <p:spPr>
          <a:xfrm>
            <a:off x="0" y="-14925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130"/>
          <p:cNvSpPr txBox="1">
            <a:spLocks noGrp="1"/>
          </p:cNvSpPr>
          <p:nvPr>
            <p:ph type="title" idx="4294967295"/>
          </p:nvPr>
        </p:nvSpPr>
        <p:spPr>
          <a:xfrm>
            <a:off x="1039800" y="3772925"/>
            <a:ext cx="66528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ctrl-f.ca/resources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1" name="Google Shape;1481;p130"/>
          <p:cNvSpPr txBox="1"/>
          <p:nvPr/>
        </p:nvSpPr>
        <p:spPr>
          <a:xfrm>
            <a:off x="1048025" y="42664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CA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(Registration required)</a:t>
            </a: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82" name="Google Shape;1482;p130"/>
          <p:cNvPicPr preferRelativeResize="0"/>
          <p:nvPr/>
        </p:nvPicPr>
        <p:blipFill rotWithShape="1">
          <a:blip r:embed="rId3">
            <a:alphaModFix/>
          </a:blip>
          <a:srcRect l="39261" b="67591"/>
          <a:stretch/>
        </p:blipFill>
        <p:spPr>
          <a:xfrm>
            <a:off x="1147925" y="713400"/>
            <a:ext cx="6798523" cy="23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131"/>
          <p:cNvSpPr/>
          <p:nvPr/>
        </p:nvSpPr>
        <p:spPr>
          <a:xfrm>
            <a:off x="25" y="0"/>
            <a:ext cx="2571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131"/>
          <p:cNvSpPr txBox="1">
            <a:spLocks noGrp="1"/>
          </p:cNvSpPr>
          <p:nvPr>
            <p:ph type="title" idx="4294967295"/>
          </p:nvPr>
        </p:nvSpPr>
        <p:spPr>
          <a:xfrm>
            <a:off x="947100" y="635325"/>
            <a:ext cx="7554600" cy="4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Student-facing practice site </a:t>
            </a:r>
            <a:endParaRPr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9" name="Google Shape;1489;p131"/>
          <p:cNvSpPr txBox="1">
            <a:spLocks noGrp="1"/>
          </p:cNvSpPr>
          <p:nvPr>
            <p:ph type="title" idx="4294967295"/>
          </p:nvPr>
        </p:nvSpPr>
        <p:spPr>
          <a:xfrm>
            <a:off x="1049057" y="4312275"/>
            <a:ext cx="5697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ctrl-f.ca/en/student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90" name="Google Shape;1490;p131"/>
          <p:cNvPicPr preferRelativeResize="0"/>
          <p:nvPr/>
        </p:nvPicPr>
        <p:blipFill rotWithShape="1">
          <a:blip r:embed="rId3">
            <a:alphaModFix/>
          </a:blip>
          <a:srcRect l="1215"/>
          <a:stretch/>
        </p:blipFill>
        <p:spPr>
          <a:xfrm>
            <a:off x="1205175" y="1124175"/>
            <a:ext cx="7099499" cy="31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Google Shape;1216;p105" descr="CIVIX_logo_2015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8125" y="4511675"/>
            <a:ext cx="1727900" cy="6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7" name="Google Shape;1217;p105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05"/>
          <p:cNvSpPr/>
          <p:nvPr/>
        </p:nvSpPr>
        <p:spPr>
          <a:xfrm>
            <a:off x="0" y="4516800"/>
            <a:ext cx="9144000" cy="6222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9" name="Google Shape;121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468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105"/>
          <p:cNvSpPr txBox="1"/>
          <p:nvPr/>
        </p:nvSpPr>
        <p:spPr>
          <a:xfrm>
            <a:off x="613925" y="1291625"/>
            <a:ext cx="39099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500">
                <a:solidFill>
                  <a:srgbClr val="7D3E8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do we evaluate the information that we see and hear?</a:t>
            </a:r>
            <a:endParaRPr sz="2500">
              <a:solidFill>
                <a:srgbClr val="7D3E84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221" name="Google Shape;1221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0150" y="107100"/>
            <a:ext cx="1595598" cy="92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105"/>
          <p:cNvSpPr txBox="1"/>
          <p:nvPr/>
        </p:nvSpPr>
        <p:spPr>
          <a:xfrm>
            <a:off x="677700" y="577000"/>
            <a:ext cx="415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Informed Citizenship</a:t>
            </a:r>
            <a:endParaRPr sz="2800" b="1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132"/>
          <p:cNvSpPr/>
          <p:nvPr/>
        </p:nvSpPr>
        <p:spPr>
          <a:xfrm>
            <a:off x="25" y="0"/>
            <a:ext cx="2571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32"/>
          <p:cNvSpPr txBox="1">
            <a:spLocks noGrp="1"/>
          </p:cNvSpPr>
          <p:nvPr>
            <p:ph type="title" idx="4294967295"/>
          </p:nvPr>
        </p:nvSpPr>
        <p:spPr>
          <a:xfrm>
            <a:off x="947100" y="559125"/>
            <a:ext cx="7554600" cy="4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Filterable Example Bank</a:t>
            </a:r>
            <a:endParaRPr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7" name="Google Shape;1497;p132"/>
          <p:cNvSpPr txBox="1">
            <a:spLocks noGrp="1"/>
          </p:cNvSpPr>
          <p:nvPr>
            <p:ph type="title" idx="4294967295"/>
          </p:nvPr>
        </p:nvSpPr>
        <p:spPr>
          <a:xfrm>
            <a:off x="1197925" y="4473325"/>
            <a:ext cx="37281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ctrl-f.ca/en/examples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98" name="Google Shape;1498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525" y="1093625"/>
            <a:ext cx="4936149" cy="309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33"/>
          <p:cNvSpPr/>
          <p:nvPr/>
        </p:nvSpPr>
        <p:spPr>
          <a:xfrm>
            <a:off x="25" y="0"/>
            <a:ext cx="2571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33"/>
          <p:cNvSpPr txBox="1"/>
          <p:nvPr/>
        </p:nvSpPr>
        <p:spPr>
          <a:xfrm>
            <a:off x="990075" y="1501250"/>
            <a:ext cx="7285800" cy="19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We’re happy to help!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CA" sz="19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Jessica Johnston —  </a:t>
            </a:r>
            <a:r>
              <a:rPr lang="en-CA" sz="1900" b="1" u="sng">
                <a:solidFill>
                  <a:srgbClr val="01AFD1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jessica@civix.ca</a:t>
            </a:r>
            <a:r>
              <a:rPr lang="en-CA" sz="19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900" b="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120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5" name="Google Shape;1505;p133"/>
          <p:cNvSpPr txBox="1">
            <a:spLocks noGrp="1"/>
          </p:cNvSpPr>
          <p:nvPr>
            <p:ph type="title" idx="4294967295"/>
          </p:nvPr>
        </p:nvSpPr>
        <p:spPr>
          <a:xfrm>
            <a:off x="947100" y="635325"/>
            <a:ext cx="7554600" cy="4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Questions?</a:t>
            </a:r>
            <a:endParaRPr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106"/>
          <p:cNvSpPr txBox="1"/>
          <p:nvPr/>
        </p:nvSpPr>
        <p:spPr>
          <a:xfrm>
            <a:off x="3436075" y="730050"/>
            <a:ext cx="5503800" cy="3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Encourages students to: </a:t>
            </a:r>
            <a:endParaRPr sz="22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</a:pPr>
            <a:r>
              <a:rPr lang="en-CA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Understand the importance of being an informed citizen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</a:pPr>
            <a:r>
              <a:rPr lang="en-CA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Care about what is true or credible 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oppins"/>
              <a:buChar char="●"/>
            </a:pPr>
            <a:r>
              <a:rPr lang="en-CA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Habitually evaluate sources and claims </a:t>
            </a:r>
            <a:endParaRPr sz="2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Poppins"/>
              <a:buChar char="●"/>
            </a:pPr>
            <a:r>
              <a:rPr lang="en-CA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Seek out information from reliable sources 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8" name="Google Shape;122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75" y="571300"/>
            <a:ext cx="2575651" cy="14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774" y="2038838"/>
            <a:ext cx="2485052" cy="29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07"/>
          <p:cNvSpPr txBox="1"/>
          <p:nvPr/>
        </p:nvSpPr>
        <p:spPr>
          <a:xfrm>
            <a:off x="620100" y="1161700"/>
            <a:ext cx="7903800" cy="2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3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Examples page: </a:t>
            </a:r>
            <a:r>
              <a:rPr lang="en-CA" sz="3700" b="1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-CA" sz="3700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CA" sz="3700" b="1"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-CA" sz="3700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CA" sz="4200" b="1" u="sng">
                <a:solidFill>
                  <a:srgbClr val="7D3E84"/>
                </a:solidFill>
                <a:latin typeface="Montserrat"/>
                <a:ea typeface="Montserrat"/>
                <a:cs typeface="Montserrat"/>
                <a:sym typeface="Montserrat"/>
              </a:rPr>
              <a:t>ctrl-f.ca/en/PDTCA</a:t>
            </a:r>
            <a:endParaRPr sz="4200" b="1" u="sng">
              <a:solidFill>
                <a:srgbClr val="7D3E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5" name="Google Shape;123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150" y="304187"/>
            <a:ext cx="1370151" cy="79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08"/>
          <p:cNvSpPr txBox="1"/>
          <p:nvPr/>
        </p:nvSpPr>
        <p:spPr>
          <a:xfrm>
            <a:off x="712025" y="512475"/>
            <a:ext cx="329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Are These Real?</a:t>
            </a:r>
            <a:endParaRPr sz="28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1" name="Google Shape;1241;p108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08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3" name="Google Shape;1243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950" y="1458250"/>
            <a:ext cx="3291900" cy="2559178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108"/>
          <p:cNvSpPr txBox="1"/>
          <p:nvPr/>
        </p:nvSpPr>
        <p:spPr>
          <a:xfrm>
            <a:off x="7101575" y="863950"/>
            <a:ext cx="20208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 sz="1800"/>
              <a:t>Both fake?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 sz="1800"/>
              <a:t>Both real?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 sz="1800"/>
              <a:t>One real one fake? </a:t>
            </a:r>
            <a:endParaRPr sz="1800"/>
          </a:p>
        </p:txBody>
      </p:sp>
      <p:pic>
        <p:nvPicPr>
          <p:cNvPr id="1245" name="Google Shape;1245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1250" y="1280475"/>
            <a:ext cx="2927925" cy="2701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" name="Google Shape;1250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6150" y="614675"/>
            <a:ext cx="3553725" cy="327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625" y="614675"/>
            <a:ext cx="4218375" cy="327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9500" y="773550"/>
            <a:ext cx="2974850" cy="29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3700" y="773550"/>
            <a:ext cx="2974850" cy="29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10"/>
          <p:cNvSpPr txBox="1">
            <a:spLocks noGrp="1"/>
          </p:cNvSpPr>
          <p:nvPr>
            <p:ph type="title"/>
          </p:nvPr>
        </p:nvSpPr>
        <p:spPr>
          <a:xfrm>
            <a:off x="773300" y="510500"/>
            <a:ext cx="7761600" cy="4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‘Vertical’ vs. ‘Lateral’ Reading</a:t>
            </a:r>
            <a:endParaRPr/>
          </a:p>
        </p:txBody>
      </p:sp>
      <p:pic>
        <p:nvPicPr>
          <p:cNvPr id="1259" name="Google Shape;1259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600" y="1787950"/>
            <a:ext cx="3072100" cy="24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10"/>
          <p:cNvPicPr preferRelativeResize="0"/>
          <p:nvPr/>
        </p:nvPicPr>
        <p:blipFill rotWithShape="1">
          <a:blip r:embed="rId4">
            <a:alphaModFix/>
          </a:blip>
          <a:srcRect l="16274" t="3688" r="14174"/>
          <a:stretch/>
        </p:blipFill>
        <p:spPr>
          <a:xfrm>
            <a:off x="5155950" y="1742100"/>
            <a:ext cx="3072100" cy="200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110"/>
          <p:cNvSpPr txBox="1"/>
          <p:nvPr/>
        </p:nvSpPr>
        <p:spPr>
          <a:xfrm>
            <a:off x="3928450" y="2244225"/>
            <a:ext cx="906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600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vs.</a:t>
            </a:r>
            <a:endParaRPr sz="6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62" name="Google Shape;1262;p110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10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11"/>
          <p:cNvSpPr/>
          <p:nvPr/>
        </p:nvSpPr>
        <p:spPr>
          <a:xfrm>
            <a:off x="0" y="-4500"/>
            <a:ext cx="91440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11"/>
          <p:cNvSpPr txBox="1">
            <a:spLocks noGrp="1"/>
          </p:cNvSpPr>
          <p:nvPr>
            <p:ph type="title" idx="4294967295"/>
          </p:nvPr>
        </p:nvSpPr>
        <p:spPr>
          <a:xfrm>
            <a:off x="1766300" y="833900"/>
            <a:ext cx="5341500" cy="4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1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Three key lateral reading skills </a:t>
            </a:r>
            <a:endParaRPr sz="2100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70" name="Google Shape;1270;p111"/>
          <p:cNvGrpSpPr/>
          <p:nvPr/>
        </p:nvGrpSpPr>
        <p:grpSpPr>
          <a:xfrm>
            <a:off x="814400" y="1483588"/>
            <a:ext cx="2403600" cy="2330612"/>
            <a:chOff x="728675" y="1957938"/>
            <a:chExt cx="2403600" cy="2330612"/>
          </a:xfrm>
        </p:grpSpPr>
        <p:sp>
          <p:nvSpPr>
            <p:cNvPr id="1271" name="Google Shape;1271;p111"/>
            <p:cNvSpPr/>
            <p:nvPr/>
          </p:nvSpPr>
          <p:spPr>
            <a:xfrm>
              <a:off x="728675" y="2164550"/>
              <a:ext cx="2403600" cy="212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11"/>
            <p:cNvSpPr/>
            <p:nvPr/>
          </p:nvSpPr>
          <p:spPr>
            <a:xfrm>
              <a:off x="1564325" y="1957938"/>
              <a:ext cx="732300" cy="732300"/>
            </a:xfrm>
            <a:prstGeom prst="ellipse">
              <a:avLst/>
            </a:prstGeom>
            <a:solidFill>
              <a:srgbClr val="7D3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B5F0FE"/>
                </a:highlight>
              </a:endParaRPr>
            </a:p>
          </p:txBody>
        </p:sp>
        <p:sp>
          <p:nvSpPr>
            <p:cNvPr id="1273" name="Google Shape;1273;p111"/>
            <p:cNvSpPr txBox="1"/>
            <p:nvPr/>
          </p:nvSpPr>
          <p:spPr>
            <a:xfrm>
              <a:off x="1029275" y="2704750"/>
              <a:ext cx="1802400" cy="143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sz="1300" b="1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Investigate </a:t>
              </a:r>
              <a:br>
                <a:rPr lang="en-CA" sz="1300" b="1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en-CA" sz="1300" b="1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the Source </a:t>
              </a:r>
              <a:endParaRPr sz="13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sz="1300">
                  <a:solidFill>
                    <a:srgbClr val="00004B"/>
                  </a:solidFill>
                  <a:latin typeface="Open Sans"/>
                  <a:ea typeface="Open Sans"/>
                  <a:cs typeface="Open Sans"/>
                  <a:sym typeface="Open Sans"/>
                </a:rPr>
                <a:t>Who made the information? What is their reputation?</a:t>
              </a:r>
              <a:endParaRPr sz="13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274" name="Google Shape;1274;p111"/>
            <p:cNvPicPr preferRelativeResize="0"/>
            <p:nvPr/>
          </p:nvPicPr>
          <p:blipFill rotWithShape="1">
            <a:blip r:embed="rId3">
              <a:alphaModFix/>
            </a:blip>
            <a:srcRect t="36503" r="72400" b="39669"/>
            <a:stretch/>
          </p:blipFill>
          <p:spPr>
            <a:xfrm>
              <a:off x="1533325" y="2046677"/>
              <a:ext cx="663375" cy="57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5" name="Google Shape;1275;p111"/>
          <p:cNvSpPr/>
          <p:nvPr/>
        </p:nvSpPr>
        <p:spPr>
          <a:xfrm>
            <a:off x="3362727" y="1690200"/>
            <a:ext cx="2403600" cy="21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11"/>
          <p:cNvSpPr txBox="1"/>
          <p:nvPr/>
        </p:nvSpPr>
        <p:spPr>
          <a:xfrm>
            <a:off x="3702075" y="2230400"/>
            <a:ext cx="18024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13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Check </a:t>
            </a:r>
            <a:br>
              <a:rPr lang="en-CA" sz="13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CA" sz="13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the Claim</a:t>
            </a:r>
            <a:endParaRPr sz="1300" b="1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13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rPr>
              <a:t>Are known credible sources saying the same thing?</a:t>
            </a:r>
            <a:endParaRPr sz="1300">
              <a:solidFill>
                <a:srgbClr val="0000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7" name="Google Shape;1277;p111"/>
          <p:cNvSpPr/>
          <p:nvPr/>
        </p:nvSpPr>
        <p:spPr>
          <a:xfrm>
            <a:off x="4198363" y="1483588"/>
            <a:ext cx="732300" cy="732300"/>
          </a:xfrm>
          <a:prstGeom prst="ellipse">
            <a:avLst/>
          </a:prstGeom>
          <a:solidFill>
            <a:srgbClr val="7D3E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B5F0FE"/>
              </a:highlight>
            </a:endParaRPr>
          </a:p>
        </p:txBody>
      </p:sp>
      <p:pic>
        <p:nvPicPr>
          <p:cNvPr id="1278" name="Google Shape;1278;p111"/>
          <p:cNvPicPr preferRelativeResize="0"/>
          <p:nvPr/>
        </p:nvPicPr>
        <p:blipFill rotWithShape="1">
          <a:blip r:embed="rId3">
            <a:alphaModFix/>
          </a:blip>
          <a:srcRect l="31653" t="36503" r="40747" b="39669"/>
          <a:stretch/>
        </p:blipFill>
        <p:spPr>
          <a:xfrm>
            <a:off x="4194213" y="1563402"/>
            <a:ext cx="663375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p111"/>
          <p:cNvSpPr/>
          <p:nvPr/>
        </p:nvSpPr>
        <p:spPr>
          <a:xfrm>
            <a:off x="5920311" y="1690200"/>
            <a:ext cx="2291100" cy="21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0" name="Google Shape;1280;p111"/>
          <p:cNvGrpSpPr/>
          <p:nvPr/>
        </p:nvGrpSpPr>
        <p:grpSpPr>
          <a:xfrm>
            <a:off x="6203425" y="1483588"/>
            <a:ext cx="1802400" cy="2182012"/>
            <a:chOff x="6374875" y="1483588"/>
            <a:chExt cx="1802400" cy="2182012"/>
          </a:xfrm>
        </p:grpSpPr>
        <p:sp>
          <p:nvSpPr>
            <p:cNvPr id="1281" name="Google Shape;1281;p111"/>
            <p:cNvSpPr txBox="1"/>
            <p:nvPr/>
          </p:nvSpPr>
          <p:spPr>
            <a:xfrm>
              <a:off x="6374875" y="2230400"/>
              <a:ext cx="1802400" cy="143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sz="1300" b="1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Trace the Information</a:t>
              </a:r>
              <a:endParaRPr sz="1300" b="1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 rtl="0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sz="1300">
                  <a:solidFill>
                    <a:srgbClr val="00004B"/>
                  </a:solidFill>
                  <a:latin typeface="Open Sans"/>
                  <a:ea typeface="Open Sans"/>
                  <a:cs typeface="Open Sans"/>
                  <a:sym typeface="Open Sans"/>
                </a:rPr>
                <a:t>Has this information changed in the re-telling?</a:t>
              </a:r>
              <a:endParaRPr sz="13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82" name="Google Shape;1282;p111"/>
            <p:cNvSpPr/>
            <p:nvPr/>
          </p:nvSpPr>
          <p:spPr>
            <a:xfrm>
              <a:off x="6832413" y="1483588"/>
              <a:ext cx="732300" cy="732300"/>
            </a:xfrm>
            <a:prstGeom prst="ellipse">
              <a:avLst/>
            </a:prstGeom>
            <a:solidFill>
              <a:srgbClr val="7D3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B5F0FE"/>
                </a:highlight>
              </a:endParaRPr>
            </a:p>
          </p:txBody>
        </p:sp>
        <p:pic>
          <p:nvPicPr>
            <p:cNvPr id="1283" name="Google Shape;1283;p111"/>
            <p:cNvPicPr preferRelativeResize="0"/>
            <p:nvPr/>
          </p:nvPicPr>
          <p:blipFill rotWithShape="1">
            <a:blip r:embed="rId3">
              <a:alphaModFix/>
            </a:blip>
            <a:srcRect l="68656" t="36503" r="877" b="39669"/>
            <a:stretch/>
          </p:blipFill>
          <p:spPr>
            <a:xfrm>
              <a:off x="6833700" y="1572325"/>
              <a:ext cx="732300" cy="57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4" name="Google Shape;1284;p111"/>
          <p:cNvSpPr txBox="1"/>
          <p:nvPr/>
        </p:nvSpPr>
        <p:spPr>
          <a:xfrm>
            <a:off x="1310875" y="4455125"/>
            <a:ext cx="6507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300" b="1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ctrl-f.ca</a:t>
            </a:r>
            <a:endParaRPr sz="2300" b="1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5" name="Google Shape;1285;p111"/>
          <p:cNvSpPr txBox="1"/>
          <p:nvPr/>
        </p:nvSpPr>
        <p:spPr>
          <a:xfrm>
            <a:off x="-4913875" y="5350150"/>
            <a:ext cx="91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286" name="Google Shape;1286;p111"/>
          <p:cNvSpPr/>
          <p:nvPr/>
        </p:nvSpPr>
        <p:spPr>
          <a:xfrm>
            <a:off x="7680400" y="3559125"/>
            <a:ext cx="1239900" cy="11961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111"/>
          <p:cNvSpPr txBox="1"/>
          <p:nvPr/>
        </p:nvSpPr>
        <p:spPr>
          <a:xfrm>
            <a:off x="7665775" y="3887900"/>
            <a:ext cx="1239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b="1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Evidence-based</a:t>
            </a:r>
            <a:endParaRPr b="1">
              <a:solidFill>
                <a:schemeClr val="l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ntra Isometric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5F5F5"/>
      </a:lt2>
      <a:accent1>
        <a:srgbClr val="FFB95D"/>
      </a:accent1>
      <a:accent2>
        <a:srgbClr val="212121"/>
      </a:accent2>
      <a:accent3>
        <a:srgbClr val="F79411"/>
      </a:accent3>
      <a:accent4>
        <a:srgbClr val="FFFDF9"/>
      </a:accent4>
      <a:accent5>
        <a:srgbClr val="E0E0E0"/>
      </a:accent5>
      <a:accent6>
        <a:srgbClr val="B7B7B7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sdemona template">
  <a:themeElements>
    <a:clrScheme name="Custom 347">
      <a:dk1>
        <a:srgbClr val="454F5B"/>
      </a:dk1>
      <a:lt1>
        <a:srgbClr val="FFFFFF"/>
      </a:lt1>
      <a:dk2>
        <a:srgbClr val="89929B"/>
      </a:dk2>
      <a:lt2>
        <a:srgbClr val="EFF1F3"/>
      </a:lt2>
      <a:accent1>
        <a:srgbClr val="4ECDC4"/>
      </a:accent1>
      <a:accent2>
        <a:srgbClr val="C7F464"/>
      </a:accent2>
      <a:accent3>
        <a:srgbClr val="454F5B"/>
      </a:accent3>
      <a:accent4>
        <a:srgbClr val="738498"/>
      </a:accent4>
      <a:accent5>
        <a:srgbClr val="A6B5C7"/>
      </a:accent5>
      <a:accent6>
        <a:srgbClr val="D4DAE0"/>
      </a:accent6>
      <a:hlink>
        <a:srgbClr val="454F5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ntra Isometric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5F5F5"/>
      </a:lt2>
      <a:accent1>
        <a:srgbClr val="FFB95D"/>
      </a:accent1>
      <a:accent2>
        <a:srgbClr val="212121"/>
      </a:accent2>
      <a:accent3>
        <a:srgbClr val="F79411"/>
      </a:accent3>
      <a:accent4>
        <a:srgbClr val="FFFDF9"/>
      </a:accent4>
      <a:accent5>
        <a:srgbClr val="E0E0E0"/>
      </a:accent5>
      <a:accent6>
        <a:srgbClr val="B7B7B7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</Words>
  <Application>Microsoft Office PowerPoint</Application>
  <PresentationFormat>On-screen Show (16:9)</PresentationFormat>
  <Paragraphs>90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Montserrat</vt:lpstr>
      <vt:lpstr>Poppins</vt:lpstr>
      <vt:lpstr>Spartan</vt:lpstr>
      <vt:lpstr>Arial</vt:lpstr>
      <vt:lpstr>Open Sans</vt:lpstr>
      <vt:lpstr>Calibri</vt:lpstr>
      <vt:lpstr>Source Code Pro</vt:lpstr>
      <vt:lpstr>Oswald</vt:lpstr>
      <vt:lpstr>Poppins Medium</vt:lpstr>
      <vt:lpstr>Alata</vt:lpstr>
      <vt:lpstr>Helvetica Neue Light</vt:lpstr>
      <vt:lpstr>Simple Light</vt:lpstr>
      <vt:lpstr>Dintra Isometric Social Media by Slidesgo</vt:lpstr>
      <vt:lpstr>Desdemona template</vt:lpstr>
      <vt:lpstr>Dintra Isometric Social Media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‘Vertical’ vs. ‘Lateral’ Reading</vt:lpstr>
      <vt:lpstr>Three key lateral reading skills  </vt:lpstr>
      <vt:lpstr>CTRL-F: Why Verify?</vt:lpstr>
      <vt:lpstr>Investigate the Source </vt:lpstr>
      <vt:lpstr>Demo: Just Add Wikipedia</vt:lpstr>
      <vt:lpstr>Just Add Wikipedia</vt:lpstr>
      <vt:lpstr>Just Add Wikipedia</vt:lpstr>
      <vt:lpstr>Just Add Wikipedia</vt:lpstr>
      <vt:lpstr>Just Add Wikipedia</vt:lpstr>
      <vt:lpstr>Practice: Just Add Wikipedia</vt:lpstr>
      <vt:lpstr>Just Add Wikipedia</vt:lpstr>
      <vt:lpstr>Wikipedia Videos </vt:lpstr>
      <vt:lpstr>Check the Claim</vt:lpstr>
      <vt:lpstr>Practice: Check Other Sources</vt:lpstr>
      <vt:lpstr>Practice: Check Other Sources</vt:lpstr>
      <vt:lpstr>Trace the Information</vt:lpstr>
      <vt:lpstr>CTRL-F Workshop (virtual)</vt:lpstr>
      <vt:lpstr>PowerPoint Presentation</vt:lpstr>
      <vt:lpstr>How to register</vt:lpstr>
      <vt:lpstr>ctrl-f.ca/resources</vt:lpstr>
      <vt:lpstr>ctrl-f.ca/resources</vt:lpstr>
      <vt:lpstr>Student-facing practice site </vt:lpstr>
      <vt:lpstr>Filterable Example Bank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Kelsey Davis</dc:creator>
  <cp:lastModifiedBy>Kelsey Davis</cp:lastModifiedBy>
  <cp:revision>1</cp:revision>
  <dcterms:modified xsi:type="dcterms:W3CDTF">2023-02-24T22:11:04Z</dcterms:modified>
</cp:coreProperties>
</file>