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4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01" r:id="rId1"/>
    <p:sldMasterId id="2147483803" r:id="rId2"/>
    <p:sldMasterId id="2147483804" r:id="rId3"/>
    <p:sldMasterId id="2147483805" r:id="rId4"/>
    <p:sldMasterId id="2147483806" r:id="rId5"/>
  </p:sldMasterIdLst>
  <p:notesMasterIdLst>
    <p:notesMasterId r:id="rId4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x="9144000" cy="5143500" type="screen16x9"/>
  <p:notesSz cx="6858000" cy="9144000"/>
  <p:embeddedFontLst>
    <p:embeddedFont>
      <p:font typeface="Poppins" panose="00000500000000000000" pitchFamily="2" charset="0"/>
      <p:regular r:id="rId46"/>
      <p:bold r:id="rId47"/>
      <p:italic r:id="rId48"/>
      <p:boldItalic r:id="rId49"/>
    </p:embeddedFont>
    <p:embeddedFont>
      <p:font typeface="Open Sans" panose="020B0606030504020204" pitchFamily="34" charset="0"/>
      <p:regular r:id="rId50"/>
      <p:bold r:id="rId51"/>
      <p:italic r:id="rId52"/>
      <p:boldItalic r:id="rId53"/>
    </p:embeddedFont>
    <p:embeddedFont>
      <p:font typeface="Montserrat" panose="02000505000000020004" pitchFamily="2" charset="0"/>
      <p:regular r:id="rId54"/>
      <p:bold r:id="rId55"/>
      <p:italic r:id="rId56"/>
      <p:boldItalic r:id="rId57"/>
    </p:embeddedFont>
    <p:embeddedFont>
      <p:font typeface="Poppins Medium" panose="00000600000000000000" pitchFamily="2" charset="0"/>
      <p:regular r:id="rId58"/>
      <p:bold r:id="rId59"/>
      <p:italic r:id="rId60"/>
      <p:boldItalic r:id="rId61"/>
    </p:embeddedFont>
    <p:embeddedFont>
      <p:font typeface="Helvetica Neue Light" panose="020B0604020202020204" charset="0"/>
      <p:regular r:id="rId62"/>
      <p:bold r:id="rId63"/>
      <p:italic r:id="rId64"/>
      <p:boldItalic r:id="rId65"/>
    </p:embeddedFont>
    <p:embeddedFont>
      <p:font typeface="Oswald" panose="02000503000000000000" pitchFamily="2" charset="0"/>
      <p:regular r:id="rId66"/>
      <p:bold r:id="rId67"/>
    </p:embeddedFon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Roboto" panose="02000000000000000000" pitchFamily="2" charset="0"/>
      <p:regular r:id="rId72"/>
      <p:bold r:id="rId73"/>
      <p:italic r:id="rId74"/>
      <p:boldItalic r:id="rId75"/>
    </p:embeddedFont>
    <p:embeddedFont>
      <p:font typeface="Poppins SemiBold" panose="00000700000000000000" pitchFamily="2" charset="0"/>
      <p:regular r:id="rId76"/>
      <p:bold r:id="rId77"/>
      <p:italic r:id="rId78"/>
      <p:boldItalic r:id="rId79"/>
    </p:embeddedFont>
    <p:embeddedFont>
      <p:font typeface="Alata" panose="020B0604020202020204" charset="0"/>
      <p:regular r:id="rId80"/>
    </p:embeddedFont>
    <p:embeddedFont>
      <p:font typeface="Source Code Pro" panose="020B0604020202020204" charset="0"/>
      <p:regular r:id="rId81"/>
      <p:bold r:id="rId82"/>
      <p:italic r:id="rId83"/>
      <p:boldItalic r:id="rId8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1"/>
  </p:normalViewPr>
  <p:slideViewPr>
    <p:cSldViewPr snapToGrid="0">
      <p:cViewPr>
        <p:scale>
          <a:sx n="21" d="100"/>
          <a:sy n="21" d="100"/>
        </p:scale>
        <p:origin x="2796" y="11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68" Type="http://schemas.openxmlformats.org/officeDocument/2006/relationships/font" Target="fonts/font23.fntdata"/><Relationship Id="rId84" Type="http://schemas.openxmlformats.org/officeDocument/2006/relationships/font" Target="fonts/font39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74" Type="http://schemas.openxmlformats.org/officeDocument/2006/relationships/font" Target="fonts/font29.fntdata"/><Relationship Id="rId79" Type="http://schemas.openxmlformats.org/officeDocument/2006/relationships/font" Target="fonts/font34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font" Target="fonts/font24.fntdata"/><Relationship Id="rId77" Type="http://schemas.openxmlformats.org/officeDocument/2006/relationships/font" Target="fonts/font32.fntdata"/><Relationship Id="rId8" Type="http://schemas.openxmlformats.org/officeDocument/2006/relationships/slide" Target="slides/slide3.xml"/><Relationship Id="rId51" Type="http://schemas.openxmlformats.org/officeDocument/2006/relationships/font" Target="fonts/font6.fntdata"/><Relationship Id="rId72" Type="http://schemas.openxmlformats.org/officeDocument/2006/relationships/font" Target="fonts/font27.fntdata"/><Relationship Id="rId80" Type="http://schemas.openxmlformats.org/officeDocument/2006/relationships/font" Target="fonts/font35.fntdata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font" Target="fonts/font25.fntdata"/><Relationship Id="rId75" Type="http://schemas.openxmlformats.org/officeDocument/2006/relationships/font" Target="fonts/font30.fntdata"/><Relationship Id="rId83" Type="http://schemas.openxmlformats.org/officeDocument/2006/relationships/font" Target="fonts/font38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73" Type="http://schemas.openxmlformats.org/officeDocument/2006/relationships/font" Target="fonts/font28.fntdata"/><Relationship Id="rId78" Type="http://schemas.openxmlformats.org/officeDocument/2006/relationships/font" Target="fonts/font33.fntdata"/><Relationship Id="rId81" Type="http://schemas.openxmlformats.org/officeDocument/2006/relationships/font" Target="fonts/font36.fntdata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6" Type="http://schemas.openxmlformats.org/officeDocument/2006/relationships/font" Target="fonts/font31.fntdata"/><Relationship Id="rId7" Type="http://schemas.openxmlformats.org/officeDocument/2006/relationships/slide" Target="slides/slide2.xml"/><Relationship Id="rId71" Type="http://schemas.openxmlformats.org/officeDocument/2006/relationships/font" Target="fonts/font2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66" Type="http://schemas.openxmlformats.org/officeDocument/2006/relationships/font" Target="fonts/font21.fntdata"/><Relationship Id="rId87" Type="http://schemas.openxmlformats.org/officeDocument/2006/relationships/theme" Target="theme/theme1.xml"/><Relationship Id="rId61" Type="http://schemas.openxmlformats.org/officeDocument/2006/relationships/font" Target="fonts/font16.fntdata"/><Relationship Id="rId82" Type="http://schemas.openxmlformats.org/officeDocument/2006/relationships/font" Target="fonts/font3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e707f7dfe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e707f7dfe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6a01e182c3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6a01e182c3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e8e57cba3e_0_10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e8e57cba3e_0_10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" name="Google Shape;1894;g1f430a8ea7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5" name="Google Shape;1895;g1f430a8ea7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" name="Google Shape;1904;g7af871a819_1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5" name="Google Shape;1905;g7af871a819_1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g1f25d44c78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5" name="Google Shape;1915;g1f25d44c78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g1f25d44c784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5" name="Google Shape;1925;g1f25d44c784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1f25d44c784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1f25d44c784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g21c5d896d8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2" name="Google Shape;1942;g21c5d896d8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Google Shape;1949;g1f25d44c784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0" name="Google Shape;1950;g1f25d44c784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g1f25d44c784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8" name="Google Shape;1958;g1f25d44c784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g1f14bc8894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7" name="Google Shape;1797;g1f14bc8894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Google Shape;1968;g2159de1d8e2_0_10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9" name="Google Shape;1969;g2159de1d8e2_0_10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Google Shape;1979;g2159de1d8e2_0_1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0" name="Google Shape;1980;g2159de1d8e2_0_1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g2262315163c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8" name="Google Shape;1988;g2262315163c_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4" name="Google Shape;1994;g1f25d44c784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5" name="Google Shape;1995;g1f25d44c784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" name="Google Shape;2007;g223936b4ab6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8" name="Google Shape;2008;g223936b4ab6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g223936b4ab6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6" name="Google Shape;2016;g223936b4ab6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g223936b4ab6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4" name="Google Shape;2024;g223936b4ab6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Google Shape;2031;g20fd56bff0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2" name="Google Shape;2032;g20fd56bff0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2041;g20fd56bff0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2" name="Google Shape;2042;g20fd56bff0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Google Shape;2049;g1f25d44c784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0" name="Google Shape;2050;g1f25d44c784_1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Google Shape;1805;g1f430a8ea7d_0_5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6" name="Google Shape;1806;g1f430a8ea7d_0_5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Google Shape;2059;g2159de1d8e2_0_1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0" name="Google Shape;2060;g2159de1d8e2_0_1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g1f25d44c784_1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1" name="Google Shape;2071;g1f25d44c784_1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g1f25d44c784_1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8" name="Google Shape;2098;g1f25d44c784_1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5" name="Google Shape;2105;g1f25d44c784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6" name="Google Shape;2106;g1f25d44c784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4" name="Google Shape;2114;g1f25d44c784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5" name="Google Shape;2115;g1f25d44c784_1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Google Shape;2122;g2159de1d8e2_0_1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3" name="Google Shape;2123;g2159de1d8e2_0_1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g2159de1d8e2_0_1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8" name="Google Shape;2138;g2159de1d8e2_0_1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9" name="Google Shape;2149;g2159de1d8e2_0_1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0" name="Google Shape;2150;g2159de1d8e2_0_1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g2159de1d8e2_0_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9" name="Google Shape;2169;g2159de1d8e2_0_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g1f25d44c784_1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0" name="Google Shape;2180;g1f25d44c784_1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gf4c01ecf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7" name="Google Shape;1817;gf4c01ecf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2159de1d8e2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2159de1d8e2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g20fd56bff02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0" name="Google Shape;1830;g20fd56bff02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SLIDES_API106972701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SLIDES_API106972701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g20fd56bff02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8" name="Google Shape;1848;g20fd56bff02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g223936b4ab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6" name="Google Shape;1856;g223936b4ab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5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" TargetMode="Externa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" TargetMode="Externa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" TargetMode="Externa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6572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2"/>
          </p:nvPr>
        </p:nvSpPr>
        <p:spPr>
          <a:xfrm>
            <a:off x="487275" y="3711500"/>
            <a:ext cx="6075300" cy="5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619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●"/>
              <a:defRPr sz="2100">
                <a:solidFill>
                  <a:srgbClr val="000000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2">
  <p:cSld name="ONE_COLUMN_TEXT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/>
          </p:nvPr>
        </p:nvSpPr>
        <p:spPr>
          <a:xfrm>
            <a:off x="311700" y="860400"/>
            <a:ext cx="2808000" cy="66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311700" y="1591924"/>
            <a:ext cx="2808000" cy="30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59" name="Google Shape;59;p11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130"/>
          <p:cNvSpPr txBox="1">
            <a:spLocks noGrp="1"/>
          </p:cNvSpPr>
          <p:nvPr>
            <p:ph type="title"/>
          </p:nvPr>
        </p:nvSpPr>
        <p:spPr>
          <a:xfrm>
            <a:off x="447975" y="2327275"/>
            <a:ext cx="3737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297" name="Google Shape;1297;p130"/>
          <p:cNvSpPr txBox="1">
            <a:spLocks noGrp="1"/>
          </p:cNvSpPr>
          <p:nvPr>
            <p:ph type="title" idx="2" hasCustomPrompt="1"/>
          </p:nvPr>
        </p:nvSpPr>
        <p:spPr>
          <a:xfrm>
            <a:off x="2779375" y="1286581"/>
            <a:ext cx="1406400" cy="10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98" name="Google Shape;1298;p130"/>
          <p:cNvSpPr txBox="1">
            <a:spLocks noGrp="1"/>
          </p:cNvSpPr>
          <p:nvPr>
            <p:ph type="subTitle" idx="1"/>
          </p:nvPr>
        </p:nvSpPr>
        <p:spPr>
          <a:xfrm>
            <a:off x="1356975" y="3359668"/>
            <a:ext cx="2828700" cy="5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299" name="Google Shape;1299;p130"/>
          <p:cNvGrpSpPr/>
          <p:nvPr/>
        </p:nvGrpSpPr>
        <p:grpSpPr>
          <a:xfrm rot="10800000">
            <a:off x="1035881" y="4184878"/>
            <a:ext cx="75122" cy="485535"/>
            <a:chOff x="8414525" y="1639575"/>
            <a:chExt cx="120600" cy="779475"/>
          </a:xfrm>
        </p:grpSpPr>
        <p:sp>
          <p:nvSpPr>
            <p:cNvPr id="1300" name="Google Shape;1300;p13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3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3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3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4" name="Google Shape;1304;p130"/>
          <p:cNvSpPr/>
          <p:nvPr/>
        </p:nvSpPr>
        <p:spPr>
          <a:xfrm>
            <a:off x="8295125" y="46044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5" name="Google Shape;1305;p130"/>
          <p:cNvGrpSpPr/>
          <p:nvPr/>
        </p:nvGrpSpPr>
        <p:grpSpPr>
          <a:xfrm rot="5400000">
            <a:off x="2198919" y="423465"/>
            <a:ext cx="75122" cy="485535"/>
            <a:chOff x="8414525" y="1639575"/>
            <a:chExt cx="120600" cy="779475"/>
          </a:xfrm>
        </p:grpSpPr>
        <p:sp>
          <p:nvSpPr>
            <p:cNvPr id="1306" name="Google Shape;1306;p13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3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3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3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0" name="Google Shape;1310;p130"/>
          <p:cNvSpPr/>
          <p:nvPr/>
        </p:nvSpPr>
        <p:spPr>
          <a:xfrm>
            <a:off x="621750" y="11410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130"/>
          <p:cNvSpPr/>
          <p:nvPr/>
        </p:nvSpPr>
        <p:spPr>
          <a:xfrm>
            <a:off x="8457425" y="3556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2" name="Google Shape;1312;p130"/>
          <p:cNvGrpSpPr/>
          <p:nvPr/>
        </p:nvGrpSpPr>
        <p:grpSpPr>
          <a:xfrm rot="10800000">
            <a:off x="8763856" y="2272128"/>
            <a:ext cx="75122" cy="485535"/>
            <a:chOff x="8414525" y="1639575"/>
            <a:chExt cx="120600" cy="779475"/>
          </a:xfrm>
        </p:grpSpPr>
        <p:sp>
          <p:nvSpPr>
            <p:cNvPr id="1313" name="Google Shape;1313;p13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3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3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3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131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19" name="Google Shape;1319;p131"/>
          <p:cNvSpPr txBox="1">
            <a:spLocks noGrp="1"/>
          </p:cNvSpPr>
          <p:nvPr>
            <p:ph type="subTitle" idx="1"/>
          </p:nvPr>
        </p:nvSpPr>
        <p:spPr>
          <a:xfrm>
            <a:off x="726225" y="1130579"/>
            <a:ext cx="7691700" cy="35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>
            <a:endParaRPr/>
          </a:p>
        </p:txBody>
      </p:sp>
      <p:grpSp>
        <p:nvGrpSpPr>
          <p:cNvPr id="1320" name="Google Shape;1320;p131"/>
          <p:cNvGrpSpPr/>
          <p:nvPr/>
        </p:nvGrpSpPr>
        <p:grpSpPr>
          <a:xfrm rot="10800000">
            <a:off x="8671194" y="2432440"/>
            <a:ext cx="75122" cy="485535"/>
            <a:chOff x="8414525" y="1639575"/>
            <a:chExt cx="120600" cy="779475"/>
          </a:xfrm>
        </p:grpSpPr>
        <p:sp>
          <p:nvSpPr>
            <p:cNvPr id="1321" name="Google Shape;1321;p13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3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3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3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5" name="Google Shape;1325;p131"/>
          <p:cNvSpPr/>
          <p:nvPr/>
        </p:nvSpPr>
        <p:spPr>
          <a:xfrm>
            <a:off x="34430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131"/>
          <p:cNvSpPr/>
          <p:nvPr/>
        </p:nvSpPr>
        <p:spPr>
          <a:xfrm>
            <a:off x="225200" y="13756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7" name="Google Shape;1327;p131"/>
          <p:cNvGrpSpPr/>
          <p:nvPr/>
        </p:nvGrpSpPr>
        <p:grpSpPr>
          <a:xfrm rot="-5400000">
            <a:off x="931444" y="4645303"/>
            <a:ext cx="75122" cy="485535"/>
            <a:chOff x="8414525" y="1639575"/>
            <a:chExt cx="120600" cy="779475"/>
          </a:xfrm>
        </p:grpSpPr>
        <p:sp>
          <p:nvSpPr>
            <p:cNvPr id="1328" name="Google Shape;1328;p13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3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3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3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132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34" name="Google Shape;1334;p132"/>
          <p:cNvSpPr txBox="1">
            <a:spLocks noGrp="1"/>
          </p:cNvSpPr>
          <p:nvPr>
            <p:ph type="subTitle" idx="1"/>
          </p:nvPr>
        </p:nvSpPr>
        <p:spPr>
          <a:xfrm>
            <a:off x="5114576" y="1442700"/>
            <a:ext cx="32013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5" name="Google Shape;1335;p132"/>
          <p:cNvSpPr txBox="1">
            <a:spLocks noGrp="1"/>
          </p:cNvSpPr>
          <p:nvPr>
            <p:ph type="subTitle" idx="2"/>
          </p:nvPr>
        </p:nvSpPr>
        <p:spPr>
          <a:xfrm>
            <a:off x="5111296" y="1796650"/>
            <a:ext cx="3204600" cy="9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36" name="Google Shape;1336;p132"/>
          <p:cNvSpPr txBox="1">
            <a:spLocks noGrp="1"/>
          </p:cNvSpPr>
          <p:nvPr>
            <p:ph type="subTitle" idx="3"/>
          </p:nvPr>
        </p:nvSpPr>
        <p:spPr>
          <a:xfrm>
            <a:off x="5117742" y="2866278"/>
            <a:ext cx="31983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7" name="Google Shape;1337;p132"/>
          <p:cNvSpPr txBox="1">
            <a:spLocks noGrp="1"/>
          </p:cNvSpPr>
          <p:nvPr>
            <p:ph type="subTitle" idx="4"/>
          </p:nvPr>
        </p:nvSpPr>
        <p:spPr>
          <a:xfrm>
            <a:off x="5111250" y="3220230"/>
            <a:ext cx="3201600" cy="9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38" name="Google Shape;1338;p132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132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132"/>
          <p:cNvSpPr/>
          <p:nvPr/>
        </p:nvSpPr>
        <p:spPr>
          <a:xfrm>
            <a:off x="311700" y="42982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1" name="Google Shape;1341;p132"/>
          <p:cNvGrpSpPr/>
          <p:nvPr/>
        </p:nvGrpSpPr>
        <p:grpSpPr>
          <a:xfrm rot="5400000">
            <a:off x="8284856" y="491378"/>
            <a:ext cx="75122" cy="485535"/>
            <a:chOff x="8414525" y="1639575"/>
            <a:chExt cx="120600" cy="779475"/>
          </a:xfrm>
        </p:grpSpPr>
        <p:sp>
          <p:nvSpPr>
            <p:cNvPr id="1342" name="Google Shape;1342;p13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3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3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3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6" name="Google Shape;1346;p132"/>
          <p:cNvSpPr/>
          <p:nvPr/>
        </p:nvSpPr>
        <p:spPr>
          <a:xfrm>
            <a:off x="8565175" y="4217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133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349" name="Google Shape;1349;p133"/>
          <p:cNvGrpSpPr/>
          <p:nvPr/>
        </p:nvGrpSpPr>
        <p:grpSpPr>
          <a:xfrm rot="10800000">
            <a:off x="311706" y="1551103"/>
            <a:ext cx="75122" cy="485535"/>
            <a:chOff x="8414525" y="1639575"/>
            <a:chExt cx="120600" cy="779475"/>
          </a:xfrm>
        </p:grpSpPr>
        <p:sp>
          <p:nvSpPr>
            <p:cNvPr id="1350" name="Google Shape;1350;p13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3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3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3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4" name="Google Shape;1354;p133"/>
          <p:cNvSpPr/>
          <p:nvPr/>
        </p:nvSpPr>
        <p:spPr>
          <a:xfrm>
            <a:off x="435925" y="2057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5" name="Google Shape;1355;p133"/>
          <p:cNvGrpSpPr/>
          <p:nvPr/>
        </p:nvGrpSpPr>
        <p:grpSpPr>
          <a:xfrm rot="5400000">
            <a:off x="8479419" y="3935815"/>
            <a:ext cx="75122" cy="485535"/>
            <a:chOff x="8414525" y="1639575"/>
            <a:chExt cx="120600" cy="779475"/>
          </a:xfrm>
        </p:grpSpPr>
        <p:sp>
          <p:nvSpPr>
            <p:cNvPr id="1356" name="Google Shape;1356;p13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3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3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3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0" name="Google Shape;1360;p133"/>
          <p:cNvSpPr/>
          <p:nvPr/>
        </p:nvSpPr>
        <p:spPr>
          <a:xfrm>
            <a:off x="7334275" y="47297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133"/>
          <p:cNvSpPr/>
          <p:nvPr/>
        </p:nvSpPr>
        <p:spPr>
          <a:xfrm>
            <a:off x="8759750" y="30132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133"/>
          <p:cNvSpPr/>
          <p:nvPr/>
        </p:nvSpPr>
        <p:spPr>
          <a:xfrm>
            <a:off x="483800" y="32948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134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65" name="Google Shape;1365;p134"/>
          <p:cNvSpPr txBox="1">
            <a:spLocks noGrp="1"/>
          </p:cNvSpPr>
          <p:nvPr>
            <p:ph type="subTitle" idx="1"/>
          </p:nvPr>
        </p:nvSpPr>
        <p:spPr>
          <a:xfrm>
            <a:off x="1305750" y="1956300"/>
            <a:ext cx="2399700" cy="16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366" name="Google Shape;1366;p134"/>
          <p:cNvSpPr/>
          <p:nvPr/>
        </p:nvSpPr>
        <p:spPr>
          <a:xfrm>
            <a:off x="655325" y="3875688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7" name="Google Shape;1367;p134"/>
          <p:cNvGrpSpPr/>
          <p:nvPr/>
        </p:nvGrpSpPr>
        <p:grpSpPr>
          <a:xfrm rot="-5400000">
            <a:off x="8622994" y="657528"/>
            <a:ext cx="75122" cy="485535"/>
            <a:chOff x="8414525" y="1639575"/>
            <a:chExt cx="120600" cy="779475"/>
          </a:xfrm>
        </p:grpSpPr>
        <p:sp>
          <p:nvSpPr>
            <p:cNvPr id="1368" name="Google Shape;1368;p13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3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3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3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2" name="Google Shape;1372;p134"/>
          <p:cNvGrpSpPr/>
          <p:nvPr/>
        </p:nvGrpSpPr>
        <p:grpSpPr>
          <a:xfrm>
            <a:off x="236581" y="2127365"/>
            <a:ext cx="75122" cy="485535"/>
            <a:chOff x="8414525" y="1639575"/>
            <a:chExt cx="120600" cy="779475"/>
          </a:xfrm>
        </p:grpSpPr>
        <p:sp>
          <p:nvSpPr>
            <p:cNvPr id="1373" name="Google Shape;1373;p13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3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3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3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7" name="Google Shape;1377;p134"/>
          <p:cNvSpPr/>
          <p:nvPr/>
        </p:nvSpPr>
        <p:spPr>
          <a:xfrm>
            <a:off x="816650" y="7295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134"/>
          <p:cNvSpPr/>
          <p:nvPr/>
        </p:nvSpPr>
        <p:spPr>
          <a:xfrm>
            <a:off x="8150438" y="4294813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134"/>
          <p:cNvSpPr/>
          <p:nvPr/>
        </p:nvSpPr>
        <p:spPr>
          <a:xfrm>
            <a:off x="987600" y="9231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134"/>
          <p:cNvSpPr/>
          <p:nvPr/>
        </p:nvSpPr>
        <p:spPr>
          <a:xfrm>
            <a:off x="8710975" y="237480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135"/>
          <p:cNvSpPr txBox="1">
            <a:spLocks noGrp="1"/>
          </p:cNvSpPr>
          <p:nvPr>
            <p:ph type="title"/>
          </p:nvPr>
        </p:nvSpPr>
        <p:spPr>
          <a:xfrm>
            <a:off x="680675" y="1366050"/>
            <a:ext cx="4674600" cy="24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383" name="Google Shape;1383;p135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135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p135"/>
          <p:cNvSpPr/>
          <p:nvPr/>
        </p:nvSpPr>
        <p:spPr>
          <a:xfrm>
            <a:off x="390500" y="48212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6" name="Google Shape;1386;p135"/>
          <p:cNvGrpSpPr/>
          <p:nvPr/>
        </p:nvGrpSpPr>
        <p:grpSpPr>
          <a:xfrm rot="5400000">
            <a:off x="8284856" y="491378"/>
            <a:ext cx="75122" cy="485535"/>
            <a:chOff x="8414525" y="1639575"/>
            <a:chExt cx="120600" cy="779475"/>
          </a:xfrm>
        </p:grpSpPr>
        <p:sp>
          <p:nvSpPr>
            <p:cNvPr id="1387" name="Google Shape;1387;p13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3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3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3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1" name="Google Shape;1391;p135"/>
          <p:cNvSpPr/>
          <p:nvPr/>
        </p:nvSpPr>
        <p:spPr>
          <a:xfrm>
            <a:off x="8486375" y="42529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2" name="Google Shape;1392;p135"/>
          <p:cNvSpPr/>
          <p:nvPr/>
        </p:nvSpPr>
        <p:spPr>
          <a:xfrm>
            <a:off x="3105525" y="43230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3" name="Google Shape;1393;p135"/>
          <p:cNvGrpSpPr/>
          <p:nvPr/>
        </p:nvGrpSpPr>
        <p:grpSpPr>
          <a:xfrm rot="10800000">
            <a:off x="3105531" y="847903"/>
            <a:ext cx="75122" cy="485535"/>
            <a:chOff x="8414525" y="1639575"/>
            <a:chExt cx="120600" cy="779475"/>
          </a:xfrm>
        </p:grpSpPr>
        <p:sp>
          <p:nvSpPr>
            <p:cNvPr id="1394" name="Google Shape;1394;p13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3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3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3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136"/>
          <p:cNvSpPr txBox="1">
            <a:spLocks noGrp="1"/>
          </p:cNvSpPr>
          <p:nvPr>
            <p:ph type="title"/>
          </p:nvPr>
        </p:nvSpPr>
        <p:spPr>
          <a:xfrm>
            <a:off x="2385600" y="1447075"/>
            <a:ext cx="4372800" cy="12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400" name="Google Shape;1400;p136"/>
          <p:cNvSpPr txBox="1">
            <a:spLocks noGrp="1"/>
          </p:cNvSpPr>
          <p:nvPr>
            <p:ph type="subTitle" idx="1"/>
          </p:nvPr>
        </p:nvSpPr>
        <p:spPr>
          <a:xfrm>
            <a:off x="2385600" y="2781050"/>
            <a:ext cx="4372800" cy="1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401" name="Google Shape;1401;p136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136"/>
          <p:cNvSpPr/>
          <p:nvPr/>
        </p:nvSpPr>
        <p:spPr>
          <a:xfrm>
            <a:off x="8163225" y="7717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136"/>
          <p:cNvSpPr/>
          <p:nvPr/>
        </p:nvSpPr>
        <p:spPr>
          <a:xfrm>
            <a:off x="1013925" y="42982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4" name="Google Shape;1404;p136"/>
          <p:cNvGrpSpPr/>
          <p:nvPr/>
        </p:nvGrpSpPr>
        <p:grpSpPr>
          <a:xfrm rot="10800000">
            <a:off x="8614381" y="3879303"/>
            <a:ext cx="75122" cy="485535"/>
            <a:chOff x="8414525" y="1639575"/>
            <a:chExt cx="120600" cy="779475"/>
          </a:xfrm>
        </p:grpSpPr>
        <p:sp>
          <p:nvSpPr>
            <p:cNvPr id="1405" name="Google Shape;1405;p13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3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3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3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9" name="Google Shape;1409;p136"/>
          <p:cNvSpPr/>
          <p:nvPr/>
        </p:nvSpPr>
        <p:spPr>
          <a:xfrm>
            <a:off x="8480700" y="24996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137"/>
          <p:cNvSpPr txBox="1">
            <a:spLocks noGrp="1"/>
          </p:cNvSpPr>
          <p:nvPr>
            <p:ph type="title"/>
          </p:nvPr>
        </p:nvSpPr>
        <p:spPr>
          <a:xfrm>
            <a:off x="3925691" y="938325"/>
            <a:ext cx="4656900" cy="13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138"/>
          <p:cNvSpPr txBox="1">
            <a:spLocks noGrp="1"/>
          </p:cNvSpPr>
          <p:nvPr>
            <p:ph type="title" hasCustomPrompt="1"/>
          </p:nvPr>
        </p:nvSpPr>
        <p:spPr>
          <a:xfrm>
            <a:off x="1888525" y="1776575"/>
            <a:ext cx="5368200" cy="11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14" name="Google Shape;1414;p138"/>
          <p:cNvSpPr txBox="1">
            <a:spLocks noGrp="1"/>
          </p:cNvSpPr>
          <p:nvPr>
            <p:ph type="subTitle" idx="1"/>
          </p:nvPr>
        </p:nvSpPr>
        <p:spPr>
          <a:xfrm>
            <a:off x="2284150" y="2788325"/>
            <a:ext cx="4574400" cy="7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138"/>
          <p:cNvSpPr/>
          <p:nvPr/>
        </p:nvSpPr>
        <p:spPr>
          <a:xfrm>
            <a:off x="509600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138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138"/>
          <p:cNvSpPr/>
          <p:nvPr/>
        </p:nvSpPr>
        <p:spPr>
          <a:xfrm>
            <a:off x="428850" y="33669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8" name="Google Shape;1418;p138"/>
          <p:cNvGrpSpPr/>
          <p:nvPr/>
        </p:nvGrpSpPr>
        <p:grpSpPr>
          <a:xfrm rot="5400000">
            <a:off x="7983981" y="501503"/>
            <a:ext cx="75122" cy="485535"/>
            <a:chOff x="8414525" y="1639575"/>
            <a:chExt cx="120600" cy="779475"/>
          </a:xfrm>
        </p:grpSpPr>
        <p:sp>
          <p:nvSpPr>
            <p:cNvPr id="1419" name="Google Shape;1419;p13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3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3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3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3" name="Google Shape;1423;p138"/>
          <p:cNvSpPr/>
          <p:nvPr/>
        </p:nvSpPr>
        <p:spPr>
          <a:xfrm>
            <a:off x="8550900" y="38476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138"/>
          <p:cNvSpPr/>
          <p:nvPr/>
        </p:nvSpPr>
        <p:spPr>
          <a:xfrm>
            <a:off x="3649950" y="1681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5" name="Google Shape;1425;p138"/>
          <p:cNvGrpSpPr/>
          <p:nvPr/>
        </p:nvGrpSpPr>
        <p:grpSpPr>
          <a:xfrm rot="10800000">
            <a:off x="547956" y="296278"/>
            <a:ext cx="75122" cy="485535"/>
            <a:chOff x="8414525" y="1639575"/>
            <a:chExt cx="120600" cy="779475"/>
          </a:xfrm>
        </p:grpSpPr>
        <p:sp>
          <p:nvSpPr>
            <p:cNvPr id="1426" name="Google Shape;1426;p13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3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3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3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_1"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140"/>
          <p:cNvSpPr txBox="1">
            <a:spLocks noGrp="1"/>
          </p:cNvSpPr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33" name="Google Shape;1433;p140"/>
          <p:cNvSpPr txBox="1">
            <a:spLocks noGrp="1"/>
          </p:cNvSpPr>
          <p:nvPr>
            <p:ph type="subTitle" idx="1"/>
          </p:nvPr>
        </p:nvSpPr>
        <p:spPr>
          <a:xfrm>
            <a:off x="1633481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34" name="Google Shape;1434;p140"/>
          <p:cNvSpPr txBox="1">
            <a:spLocks noGrp="1"/>
          </p:cNvSpPr>
          <p:nvPr>
            <p:ph type="subTitle" idx="2"/>
          </p:nvPr>
        </p:nvSpPr>
        <p:spPr>
          <a:xfrm>
            <a:off x="1632672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35" name="Google Shape;1435;p140"/>
          <p:cNvSpPr txBox="1">
            <a:spLocks noGrp="1"/>
          </p:cNvSpPr>
          <p:nvPr>
            <p:ph type="title" idx="3" hasCustomPrompt="1"/>
          </p:nvPr>
        </p:nvSpPr>
        <p:spPr>
          <a:xfrm>
            <a:off x="867202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436" name="Google Shape;1436;p140"/>
          <p:cNvSpPr txBox="1">
            <a:spLocks noGrp="1"/>
          </p:cNvSpPr>
          <p:nvPr>
            <p:ph type="subTitle" idx="4"/>
          </p:nvPr>
        </p:nvSpPr>
        <p:spPr>
          <a:xfrm>
            <a:off x="1636339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37" name="Google Shape;1437;p140"/>
          <p:cNvSpPr txBox="1">
            <a:spLocks noGrp="1"/>
          </p:cNvSpPr>
          <p:nvPr>
            <p:ph type="subTitle" idx="5"/>
          </p:nvPr>
        </p:nvSpPr>
        <p:spPr>
          <a:xfrm>
            <a:off x="1631249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38" name="Google Shape;1438;p140"/>
          <p:cNvSpPr txBox="1">
            <a:spLocks noGrp="1"/>
          </p:cNvSpPr>
          <p:nvPr>
            <p:ph type="title" idx="6" hasCustomPrompt="1"/>
          </p:nvPr>
        </p:nvSpPr>
        <p:spPr>
          <a:xfrm>
            <a:off x="868115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439" name="Google Shape;1439;p140"/>
          <p:cNvSpPr txBox="1">
            <a:spLocks noGrp="1"/>
          </p:cNvSpPr>
          <p:nvPr>
            <p:ph type="subTitle" idx="7"/>
          </p:nvPr>
        </p:nvSpPr>
        <p:spPr>
          <a:xfrm>
            <a:off x="1637968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40" name="Google Shape;1440;p140"/>
          <p:cNvSpPr txBox="1">
            <a:spLocks noGrp="1"/>
          </p:cNvSpPr>
          <p:nvPr>
            <p:ph type="subTitle" idx="8"/>
          </p:nvPr>
        </p:nvSpPr>
        <p:spPr>
          <a:xfrm>
            <a:off x="1631249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41" name="Google Shape;1441;p140"/>
          <p:cNvSpPr txBox="1">
            <a:spLocks noGrp="1"/>
          </p:cNvSpPr>
          <p:nvPr>
            <p:ph type="title" idx="9" hasCustomPrompt="1"/>
          </p:nvPr>
        </p:nvSpPr>
        <p:spPr>
          <a:xfrm>
            <a:off x="868115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442" name="Google Shape;1442;p140"/>
          <p:cNvSpPr txBox="1">
            <a:spLocks noGrp="1"/>
          </p:cNvSpPr>
          <p:nvPr>
            <p:ph type="subTitle" idx="13"/>
          </p:nvPr>
        </p:nvSpPr>
        <p:spPr>
          <a:xfrm>
            <a:off x="5748896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43" name="Google Shape;1443;p140"/>
          <p:cNvSpPr txBox="1">
            <a:spLocks noGrp="1"/>
          </p:cNvSpPr>
          <p:nvPr>
            <p:ph type="subTitle" idx="14"/>
          </p:nvPr>
        </p:nvSpPr>
        <p:spPr>
          <a:xfrm>
            <a:off x="5742147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44" name="Google Shape;1444;p140"/>
          <p:cNvSpPr txBox="1">
            <a:spLocks noGrp="1"/>
          </p:cNvSpPr>
          <p:nvPr>
            <p:ph type="title" idx="15" hasCustomPrompt="1"/>
          </p:nvPr>
        </p:nvSpPr>
        <p:spPr>
          <a:xfrm>
            <a:off x="4998630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445" name="Google Shape;1445;p140"/>
          <p:cNvSpPr txBox="1">
            <a:spLocks noGrp="1"/>
          </p:cNvSpPr>
          <p:nvPr>
            <p:ph type="subTitle" idx="16"/>
          </p:nvPr>
        </p:nvSpPr>
        <p:spPr>
          <a:xfrm>
            <a:off x="5748896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46" name="Google Shape;1446;p140"/>
          <p:cNvSpPr txBox="1">
            <a:spLocks noGrp="1"/>
          </p:cNvSpPr>
          <p:nvPr>
            <p:ph type="subTitle" idx="17"/>
          </p:nvPr>
        </p:nvSpPr>
        <p:spPr>
          <a:xfrm>
            <a:off x="5742151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140"/>
          <p:cNvSpPr txBox="1">
            <a:spLocks noGrp="1"/>
          </p:cNvSpPr>
          <p:nvPr>
            <p:ph type="title" idx="18" hasCustomPrompt="1"/>
          </p:nvPr>
        </p:nvSpPr>
        <p:spPr>
          <a:xfrm>
            <a:off x="4998630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448" name="Google Shape;1448;p140"/>
          <p:cNvSpPr txBox="1">
            <a:spLocks noGrp="1"/>
          </p:cNvSpPr>
          <p:nvPr>
            <p:ph type="subTitle" idx="19"/>
          </p:nvPr>
        </p:nvSpPr>
        <p:spPr>
          <a:xfrm>
            <a:off x="5748896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49" name="Google Shape;1449;p140"/>
          <p:cNvSpPr txBox="1">
            <a:spLocks noGrp="1"/>
          </p:cNvSpPr>
          <p:nvPr>
            <p:ph type="subTitle" idx="20"/>
          </p:nvPr>
        </p:nvSpPr>
        <p:spPr>
          <a:xfrm>
            <a:off x="5742151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50" name="Google Shape;1450;p140"/>
          <p:cNvSpPr txBox="1">
            <a:spLocks noGrp="1"/>
          </p:cNvSpPr>
          <p:nvPr>
            <p:ph type="title" idx="21" hasCustomPrompt="1"/>
          </p:nvPr>
        </p:nvSpPr>
        <p:spPr>
          <a:xfrm>
            <a:off x="4998630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1451" name="Google Shape;1451;p140"/>
          <p:cNvGrpSpPr/>
          <p:nvPr/>
        </p:nvGrpSpPr>
        <p:grpSpPr>
          <a:xfrm rot="10800000">
            <a:off x="8767619" y="977790"/>
            <a:ext cx="75122" cy="485535"/>
            <a:chOff x="8414525" y="1639575"/>
            <a:chExt cx="120600" cy="779475"/>
          </a:xfrm>
        </p:grpSpPr>
        <p:sp>
          <p:nvSpPr>
            <p:cNvPr id="1452" name="Google Shape;1452;p14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4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4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4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6" name="Google Shape;1456;p140"/>
          <p:cNvSpPr/>
          <p:nvPr/>
        </p:nvSpPr>
        <p:spPr>
          <a:xfrm>
            <a:off x="842515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140"/>
          <p:cNvSpPr/>
          <p:nvPr/>
        </p:nvSpPr>
        <p:spPr>
          <a:xfrm>
            <a:off x="8358225" y="47699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8" name="Google Shape;1458;p140"/>
          <p:cNvGrpSpPr/>
          <p:nvPr/>
        </p:nvGrpSpPr>
        <p:grpSpPr>
          <a:xfrm rot="-5400000">
            <a:off x="963594" y="697478"/>
            <a:ext cx="75122" cy="485535"/>
            <a:chOff x="8414525" y="1639575"/>
            <a:chExt cx="120600" cy="779475"/>
          </a:xfrm>
        </p:grpSpPr>
        <p:sp>
          <p:nvSpPr>
            <p:cNvPr id="1459" name="Google Shape;1459;p14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4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4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4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3" name="Google Shape;1463;p140"/>
          <p:cNvSpPr/>
          <p:nvPr/>
        </p:nvSpPr>
        <p:spPr>
          <a:xfrm>
            <a:off x="308075" y="421740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140"/>
          <p:cNvSpPr/>
          <p:nvPr/>
        </p:nvSpPr>
        <p:spPr>
          <a:xfrm>
            <a:off x="554575" y="46044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p141"/>
          <p:cNvSpPr txBox="1">
            <a:spLocks noGrp="1"/>
          </p:cNvSpPr>
          <p:nvPr>
            <p:ph type="subTitle" idx="1"/>
          </p:nvPr>
        </p:nvSpPr>
        <p:spPr>
          <a:xfrm>
            <a:off x="1647675" y="2867816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67" name="Google Shape;1467;p141"/>
          <p:cNvSpPr txBox="1">
            <a:spLocks noGrp="1"/>
          </p:cNvSpPr>
          <p:nvPr>
            <p:ph type="subTitle" idx="2"/>
          </p:nvPr>
        </p:nvSpPr>
        <p:spPr>
          <a:xfrm>
            <a:off x="1647675" y="3188289"/>
            <a:ext cx="1659600" cy="9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68" name="Google Shape;1468;p141"/>
          <p:cNvSpPr txBox="1">
            <a:spLocks noGrp="1"/>
          </p:cNvSpPr>
          <p:nvPr>
            <p:ph type="subTitle" idx="3"/>
          </p:nvPr>
        </p:nvSpPr>
        <p:spPr>
          <a:xfrm>
            <a:off x="3742200" y="2867816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69" name="Google Shape;1469;p141"/>
          <p:cNvSpPr txBox="1">
            <a:spLocks noGrp="1"/>
          </p:cNvSpPr>
          <p:nvPr>
            <p:ph type="subTitle" idx="4"/>
          </p:nvPr>
        </p:nvSpPr>
        <p:spPr>
          <a:xfrm>
            <a:off x="3742200" y="3188289"/>
            <a:ext cx="1659600" cy="9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70" name="Google Shape;1470;p141"/>
          <p:cNvSpPr txBox="1">
            <a:spLocks noGrp="1"/>
          </p:cNvSpPr>
          <p:nvPr>
            <p:ph type="subTitle" idx="5"/>
          </p:nvPr>
        </p:nvSpPr>
        <p:spPr>
          <a:xfrm>
            <a:off x="5836725" y="2867816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71" name="Google Shape;1471;p141"/>
          <p:cNvSpPr txBox="1">
            <a:spLocks noGrp="1"/>
          </p:cNvSpPr>
          <p:nvPr>
            <p:ph type="subTitle" idx="6"/>
          </p:nvPr>
        </p:nvSpPr>
        <p:spPr>
          <a:xfrm>
            <a:off x="5836725" y="3188289"/>
            <a:ext cx="1659600" cy="9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72" name="Google Shape;1472;p141"/>
          <p:cNvSpPr txBox="1">
            <a:spLocks noGrp="1"/>
          </p:cNvSpPr>
          <p:nvPr>
            <p:ph type="title"/>
          </p:nvPr>
        </p:nvSpPr>
        <p:spPr>
          <a:xfrm>
            <a:off x="706050" y="365160"/>
            <a:ext cx="77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73" name="Google Shape;1473;p141"/>
          <p:cNvSpPr/>
          <p:nvPr/>
        </p:nvSpPr>
        <p:spPr>
          <a:xfrm>
            <a:off x="8595650" y="7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141"/>
          <p:cNvSpPr/>
          <p:nvPr/>
        </p:nvSpPr>
        <p:spPr>
          <a:xfrm>
            <a:off x="8652275" y="21846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5" name="Google Shape;1475;p141"/>
          <p:cNvGrpSpPr/>
          <p:nvPr/>
        </p:nvGrpSpPr>
        <p:grpSpPr>
          <a:xfrm rot="5400000">
            <a:off x="8020544" y="4302140"/>
            <a:ext cx="75122" cy="485535"/>
            <a:chOff x="8414525" y="1639575"/>
            <a:chExt cx="120600" cy="779475"/>
          </a:xfrm>
        </p:grpSpPr>
        <p:sp>
          <p:nvSpPr>
            <p:cNvPr id="1476" name="Google Shape;1476;p14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4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4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4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0" name="Google Shape;1480;p141"/>
          <p:cNvGrpSpPr/>
          <p:nvPr/>
        </p:nvGrpSpPr>
        <p:grpSpPr>
          <a:xfrm>
            <a:off x="314419" y="1403128"/>
            <a:ext cx="75122" cy="485535"/>
            <a:chOff x="8414525" y="1639575"/>
            <a:chExt cx="120600" cy="779475"/>
          </a:xfrm>
        </p:grpSpPr>
        <p:sp>
          <p:nvSpPr>
            <p:cNvPr id="1481" name="Google Shape;1481;p14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4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4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4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5" name="Google Shape;1485;p141"/>
          <p:cNvSpPr/>
          <p:nvPr/>
        </p:nvSpPr>
        <p:spPr>
          <a:xfrm>
            <a:off x="585525" y="42762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141"/>
          <p:cNvSpPr/>
          <p:nvPr/>
        </p:nvSpPr>
        <p:spPr>
          <a:xfrm>
            <a:off x="708300" y="44853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p142"/>
          <p:cNvSpPr txBox="1">
            <a:spLocks noGrp="1"/>
          </p:cNvSpPr>
          <p:nvPr>
            <p:ph type="title"/>
          </p:nvPr>
        </p:nvSpPr>
        <p:spPr>
          <a:xfrm>
            <a:off x="2357875" y="3069175"/>
            <a:ext cx="4428300" cy="4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489" name="Google Shape;1489;p142"/>
          <p:cNvSpPr txBox="1">
            <a:spLocks noGrp="1"/>
          </p:cNvSpPr>
          <p:nvPr>
            <p:ph type="subTitle" idx="1"/>
          </p:nvPr>
        </p:nvSpPr>
        <p:spPr>
          <a:xfrm>
            <a:off x="2357875" y="1706275"/>
            <a:ext cx="4428300" cy="1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2000"/>
            </a:lvl9pPr>
          </a:lstStyle>
          <a:p>
            <a:endParaRPr/>
          </a:p>
        </p:txBody>
      </p:sp>
      <p:grpSp>
        <p:nvGrpSpPr>
          <p:cNvPr id="1490" name="Google Shape;1490;p142"/>
          <p:cNvGrpSpPr/>
          <p:nvPr/>
        </p:nvGrpSpPr>
        <p:grpSpPr>
          <a:xfrm rot="10800000">
            <a:off x="8040406" y="3579278"/>
            <a:ext cx="75122" cy="485535"/>
            <a:chOff x="8414525" y="1639575"/>
            <a:chExt cx="120600" cy="779475"/>
          </a:xfrm>
        </p:grpSpPr>
        <p:sp>
          <p:nvSpPr>
            <p:cNvPr id="1491" name="Google Shape;1491;p14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4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4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4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142"/>
          <p:cNvSpPr/>
          <p:nvPr/>
        </p:nvSpPr>
        <p:spPr>
          <a:xfrm>
            <a:off x="7859700" y="484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6" name="Google Shape;1496;p142"/>
          <p:cNvGrpSpPr/>
          <p:nvPr/>
        </p:nvGrpSpPr>
        <p:grpSpPr>
          <a:xfrm rot="5400000">
            <a:off x="1430394" y="743140"/>
            <a:ext cx="75122" cy="485535"/>
            <a:chOff x="8414525" y="1639575"/>
            <a:chExt cx="120600" cy="779475"/>
          </a:xfrm>
        </p:grpSpPr>
        <p:sp>
          <p:nvSpPr>
            <p:cNvPr id="1497" name="Google Shape;1497;p14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4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4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4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1" name="Google Shape;1501;p142"/>
          <p:cNvSpPr/>
          <p:nvPr/>
        </p:nvSpPr>
        <p:spPr>
          <a:xfrm>
            <a:off x="7573250" y="424977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142"/>
          <p:cNvSpPr/>
          <p:nvPr/>
        </p:nvSpPr>
        <p:spPr>
          <a:xfrm>
            <a:off x="8354600" y="7655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142"/>
          <p:cNvSpPr/>
          <p:nvPr/>
        </p:nvSpPr>
        <p:spPr>
          <a:xfrm>
            <a:off x="1086850" y="36813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"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p143"/>
          <p:cNvSpPr txBox="1">
            <a:spLocks noGrp="1"/>
          </p:cNvSpPr>
          <p:nvPr>
            <p:ph type="title"/>
          </p:nvPr>
        </p:nvSpPr>
        <p:spPr>
          <a:xfrm>
            <a:off x="447975" y="1736250"/>
            <a:ext cx="3737700" cy="175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506" name="Google Shape;1506;p143"/>
          <p:cNvSpPr txBox="1">
            <a:spLocks noGrp="1"/>
          </p:cNvSpPr>
          <p:nvPr>
            <p:ph type="title" idx="2" hasCustomPrompt="1"/>
          </p:nvPr>
        </p:nvSpPr>
        <p:spPr>
          <a:xfrm>
            <a:off x="2779375" y="695558"/>
            <a:ext cx="1406400" cy="10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07" name="Google Shape;1507;p143"/>
          <p:cNvSpPr txBox="1">
            <a:spLocks noGrp="1"/>
          </p:cNvSpPr>
          <p:nvPr>
            <p:ph type="subTitle" idx="1"/>
          </p:nvPr>
        </p:nvSpPr>
        <p:spPr>
          <a:xfrm>
            <a:off x="1356975" y="3683798"/>
            <a:ext cx="2828700" cy="5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508" name="Google Shape;1508;p143"/>
          <p:cNvGrpSpPr/>
          <p:nvPr/>
        </p:nvGrpSpPr>
        <p:grpSpPr>
          <a:xfrm rot="10800000">
            <a:off x="1035881" y="4184878"/>
            <a:ext cx="75122" cy="485535"/>
            <a:chOff x="8414525" y="1639575"/>
            <a:chExt cx="120600" cy="779475"/>
          </a:xfrm>
        </p:grpSpPr>
        <p:sp>
          <p:nvSpPr>
            <p:cNvPr id="1509" name="Google Shape;1509;p14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4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4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4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3" name="Google Shape;1513;p143"/>
          <p:cNvSpPr/>
          <p:nvPr/>
        </p:nvSpPr>
        <p:spPr>
          <a:xfrm>
            <a:off x="8295125" y="46044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4" name="Google Shape;1514;p143"/>
          <p:cNvGrpSpPr/>
          <p:nvPr/>
        </p:nvGrpSpPr>
        <p:grpSpPr>
          <a:xfrm rot="5400000">
            <a:off x="2198919" y="423465"/>
            <a:ext cx="75122" cy="485535"/>
            <a:chOff x="8414525" y="1639575"/>
            <a:chExt cx="120600" cy="779475"/>
          </a:xfrm>
        </p:grpSpPr>
        <p:sp>
          <p:nvSpPr>
            <p:cNvPr id="1515" name="Google Shape;1515;p14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4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4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4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9" name="Google Shape;1519;p143"/>
          <p:cNvSpPr/>
          <p:nvPr/>
        </p:nvSpPr>
        <p:spPr>
          <a:xfrm>
            <a:off x="621750" y="11410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143"/>
          <p:cNvSpPr/>
          <p:nvPr/>
        </p:nvSpPr>
        <p:spPr>
          <a:xfrm>
            <a:off x="8457425" y="3556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1" name="Google Shape;1521;p143"/>
          <p:cNvGrpSpPr/>
          <p:nvPr/>
        </p:nvGrpSpPr>
        <p:grpSpPr>
          <a:xfrm rot="10800000">
            <a:off x="8763856" y="2272128"/>
            <a:ext cx="75122" cy="485535"/>
            <a:chOff x="8414525" y="1639575"/>
            <a:chExt cx="120600" cy="779475"/>
          </a:xfrm>
        </p:grpSpPr>
        <p:sp>
          <p:nvSpPr>
            <p:cNvPr id="1522" name="Google Shape;1522;p14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4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4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4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SECTION_HEADER_1_1">
    <p:spTree>
      <p:nvGrpSpPr>
        <p:cNvPr id="1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p144"/>
          <p:cNvSpPr txBox="1">
            <a:spLocks noGrp="1"/>
          </p:cNvSpPr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28" name="Google Shape;1528;p144"/>
          <p:cNvSpPr txBox="1">
            <a:spLocks noGrp="1"/>
          </p:cNvSpPr>
          <p:nvPr>
            <p:ph type="title" idx="2" hasCustomPrompt="1"/>
          </p:nvPr>
        </p:nvSpPr>
        <p:spPr>
          <a:xfrm>
            <a:off x="998975" y="1387152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529" name="Google Shape;1529;p144"/>
          <p:cNvSpPr txBox="1">
            <a:spLocks noGrp="1"/>
          </p:cNvSpPr>
          <p:nvPr>
            <p:ph type="title" idx="3" hasCustomPrompt="1"/>
          </p:nvPr>
        </p:nvSpPr>
        <p:spPr>
          <a:xfrm>
            <a:off x="998975" y="3164572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530" name="Google Shape;1530;p144"/>
          <p:cNvSpPr txBox="1">
            <a:spLocks noGrp="1"/>
          </p:cNvSpPr>
          <p:nvPr>
            <p:ph type="title" idx="4" hasCustomPrompt="1"/>
          </p:nvPr>
        </p:nvSpPr>
        <p:spPr>
          <a:xfrm>
            <a:off x="6378225" y="1387152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531" name="Google Shape;1531;p144"/>
          <p:cNvSpPr txBox="1">
            <a:spLocks noGrp="1"/>
          </p:cNvSpPr>
          <p:nvPr>
            <p:ph type="title" idx="5" hasCustomPrompt="1"/>
          </p:nvPr>
        </p:nvSpPr>
        <p:spPr>
          <a:xfrm>
            <a:off x="6378225" y="3164572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532" name="Google Shape;1532;p144"/>
          <p:cNvSpPr txBox="1">
            <a:spLocks noGrp="1"/>
          </p:cNvSpPr>
          <p:nvPr>
            <p:ph type="subTitle" idx="1"/>
          </p:nvPr>
        </p:nvSpPr>
        <p:spPr>
          <a:xfrm>
            <a:off x="998975" y="1723821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33" name="Google Shape;1533;p144"/>
          <p:cNvSpPr txBox="1">
            <a:spLocks noGrp="1"/>
          </p:cNvSpPr>
          <p:nvPr>
            <p:ph type="subTitle" idx="6"/>
          </p:nvPr>
        </p:nvSpPr>
        <p:spPr>
          <a:xfrm>
            <a:off x="998975" y="3502149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34" name="Google Shape;1534;p144"/>
          <p:cNvSpPr txBox="1">
            <a:spLocks noGrp="1"/>
          </p:cNvSpPr>
          <p:nvPr>
            <p:ph type="subTitle" idx="7"/>
          </p:nvPr>
        </p:nvSpPr>
        <p:spPr>
          <a:xfrm>
            <a:off x="6378225" y="1723821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35" name="Google Shape;1535;p144"/>
          <p:cNvSpPr txBox="1">
            <a:spLocks noGrp="1"/>
          </p:cNvSpPr>
          <p:nvPr>
            <p:ph type="subTitle" idx="8"/>
          </p:nvPr>
        </p:nvSpPr>
        <p:spPr>
          <a:xfrm>
            <a:off x="6378225" y="3502149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36" name="Google Shape;1536;p144"/>
          <p:cNvSpPr txBox="1">
            <a:spLocks noGrp="1"/>
          </p:cNvSpPr>
          <p:nvPr>
            <p:ph type="subTitle" idx="9"/>
          </p:nvPr>
        </p:nvSpPr>
        <p:spPr>
          <a:xfrm>
            <a:off x="998975" y="2027940"/>
            <a:ext cx="16596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37" name="Google Shape;1537;p144"/>
          <p:cNvSpPr txBox="1">
            <a:spLocks noGrp="1"/>
          </p:cNvSpPr>
          <p:nvPr>
            <p:ph type="subTitle" idx="13"/>
          </p:nvPr>
        </p:nvSpPr>
        <p:spPr>
          <a:xfrm>
            <a:off x="998975" y="3805705"/>
            <a:ext cx="16596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38" name="Google Shape;1538;p144"/>
          <p:cNvSpPr txBox="1">
            <a:spLocks noGrp="1"/>
          </p:cNvSpPr>
          <p:nvPr>
            <p:ph type="subTitle" idx="14"/>
          </p:nvPr>
        </p:nvSpPr>
        <p:spPr>
          <a:xfrm>
            <a:off x="6378225" y="2027927"/>
            <a:ext cx="16596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39" name="Google Shape;1539;p144"/>
          <p:cNvSpPr txBox="1">
            <a:spLocks noGrp="1"/>
          </p:cNvSpPr>
          <p:nvPr>
            <p:ph type="subTitle" idx="15"/>
          </p:nvPr>
        </p:nvSpPr>
        <p:spPr>
          <a:xfrm>
            <a:off x="6378225" y="3806300"/>
            <a:ext cx="16596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40" name="Google Shape;1540;p144"/>
          <p:cNvSpPr/>
          <p:nvPr/>
        </p:nvSpPr>
        <p:spPr>
          <a:xfrm>
            <a:off x="263788" y="26803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144"/>
          <p:cNvSpPr/>
          <p:nvPr/>
        </p:nvSpPr>
        <p:spPr>
          <a:xfrm>
            <a:off x="360900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2" name="Google Shape;1542;p144"/>
          <p:cNvGrpSpPr/>
          <p:nvPr/>
        </p:nvGrpSpPr>
        <p:grpSpPr>
          <a:xfrm>
            <a:off x="285769" y="1179753"/>
            <a:ext cx="75122" cy="485535"/>
            <a:chOff x="8414525" y="1639575"/>
            <a:chExt cx="120600" cy="779475"/>
          </a:xfrm>
        </p:grpSpPr>
        <p:sp>
          <p:nvSpPr>
            <p:cNvPr id="1543" name="Google Shape;1543;p14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4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4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4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7" name="Google Shape;1547;p144"/>
          <p:cNvGrpSpPr/>
          <p:nvPr/>
        </p:nvGrpSpPr>
        <p:grpSpPr>
          <a:xfrm>
            <a:off x="8691581" y="2026003"/>
            <a:ext cx="75122" cy="485535"/>
            <a:chOff x="8414525" y="1639575"/>
            <a:chExt cx="120600" cy="779475"/>
          </a:xfrm>
        </p:grpSpPr>
        <p:sp>
          <p:nvSpPr>
            <p:cNvPr id="1548" name="Google Shape;1548;p14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4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4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4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2" name="Google Shape;1552;p144"/>
          <p:cNvSpPr/>
          <p:nvPr/>
        </p:nvSpPr>
        <p:spPr>
          <a:xfrm>
            <a:off x="8588450" y="539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144"/>
          <p:cNvSpPr/>
          <p:nvPr/>
        </p:nvSpPr>
        <p:spPr>
          <a:xfrm>
            <a:off x="8711225" y="7482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144"/>
          <p:cNvSpPr/>
          <p:nvPr/>
        </p:nvSpPr>
        <p:spPr>
          <a:xfrm>
            <a:off x="8766688" y="421332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SECTION_HEADER_1_1_1"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145"/>
          <p:cNvSpPr txBox="1">
            <a:spLocks noGrp="1"/>
          </p:cNvSpPr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57" name="Google Shape;1557;p145"/>
          <p:cNvSpPr txBox="1">
            <a:spLocks noGrp="1"/>
          </p:cNvSpPr>
          <p:nvPr>
            <p:ph type="title" idx="2" hasCustomPrompt="1"/>
          </p:nvPr>
        </p:nvSpPr>
        <p:spPr>
          <a:xfrm>
            <a:off x="2352494" y="1646925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558" name="Google Shape;1558;p145"/>
          <p:cNvSpPr txBox="1">
            <a:spLocks noGrp="1"/>
          </p:cNvSpPr>
          <p:nvPr>
            <p:ph type="title" idx="3" hasCustomPrompt="1"/>
          </p:nvPr>
        </p:nvSpPr>
        <p:spPr>
          <a:xfrm>
            <a:off x="2352431" y="3316563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559" name="Google Shape;1559;p145"/>
          <p:cNvSpPr txBox="1">
            <a:spLocks noGrp="1"/>
          </p:cNvSpPr>
          <p:nvPr>
            <p:ph type="title" idx="4" hasCustomPrompt="1"/>
          </p:nvPr>
        </p:nvSpPr>
        <p:spPr>
          <a:xfrm>
            <a:off x="5131969" y="1646925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560" name="Google Shape;1560;p145"/>
          <p:cNvSpPr txBox="1">
            <a:spLocks noGrp="1"/>
          </p:cNvSpPr>
          <p:nvPr>
            <p:ph type="title" idx="5" hasCustomPrompt="1"/>
          </p:nvPr>
        </p:nvSpPr>
        <p:spPr>
          <a:xfrm>
            <a:off x="5131906" y="3316563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561" name="Google Shape;1561;p145"/>
          <p:cNvSpPr txBox="1">
            <a:spLocks noGrp="1"/>
          </p:cNvSpPr>
          <p:nvPr>
            <p:ph type="subTitle" idx="1"/>
          </p:nvPr>
        </p:nvSpPr>
        <p:spPr>
          <a:xfrm>
            <a:off x="2352494" y="2022013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62" name="Google Shape;1562;p145"/>
          <p:cNvSpPr txBox="1">
            <a:spLocks noGrp="1"/>
          </p:cNvSpPr>
          <p:nvPr>
            <p:ph type="subTitle" idx="6"/>
          </p:nvPr>
        </p:nvSpPr>
        <p:spPr>
          <a:xfrm>
            <a:off x="2352431" y="3692367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63" name="Google Shape;1563;p145"/>
          <p:cNvSpPr txBox="1">
            <a:spLocks noGrp="1"/>
          </p:cNvSpPr>
          <p:nvPr>
            <p:ph type="subTitle" idx="7"/>
          </p:nvPr>
        </p:nvSpPr>
        <p:spPr>
          <a:xfrm>
            <a:off x="5131969" y="2022013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64" name="Google Shape;1564;p145"/>
          <p:cNvSpPr txBox="1">
            <a:spLocks noGrp="1"/>
          </p:cNvSpPr>
          <p:nvPr>
            <p:ph type="subTitle" idx="8"/>
          </p:nvPr>
        </p:nvSpPr>
        <p:spPr>
          <a:xfrm>
            <a:off x="5131906" y="3692367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65" name="Google Shape;1565;p145"/>
          <p:cNvSpPr/>
          <p:nvPr/>
        </p:nvSpPr>
        <p:spPr>
          <a:xfrm>
            <a:off x="991288" y="40575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6" name="Google Shape;1566;p145"/>
          <p:cNvSpPr/>
          <p:nvPr/>
        </p:nvSpPr>
        <p:spPr>
          <a:xfrm>
            <a:off x="585525" y="23134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7" name="Google Shape;1567;p145"/>
          <p:cNvGrpSpPr/>
          <p:nvPr/>
        </p:nvGrpSpPr>
        <p:grpSpPr>
          <a:xfrm rot="-5400000">
            <a:off x="1378449" y="570368"/>
            <a:ext cx="75122" cy="485535"/>
            <a:chOff x="8414525" y="1639575"/>
            <a:chExt cx="120600" cy="779475"/>
          </a:xfrm>
        </p:grpSpPr>
        <p:sp>
          <p:nvSpPr>
            <p:cNvPr id="1568" name="Google Shape;1568;p14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4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4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4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2" name="Google Shape;1572;p145"/>
          <p:cNvGrpSpPr/>
          <p:nvPr/>
        </p:nvGrpSpPr>
        <p:grpSpPr>
          <a:xfrm>
            <a:off x="8543506" y="2245778"/>
            <a:ext cx="75122" cy="485535"/>
            <a:chOff x="8414525" y="1639575"/>
            <a:chExt cx="120600" cy="779475"/>
          </a:xfrm>
        </p:grpSpPr>
        <p:sp>
          <p:nvSpPr>
            <p:cNvPr id="1573" name="Google Shape;1573;p14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4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4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4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7" name="Google Shape;1577;p145"/>
          <p:cNvSpPr/>
          <p:nvPr/>
        </p:nvSpPr>
        <p:spPr>
          <a:xfrm>
            <a:off x="7907950" y="443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145"/>
          <p:cNvSpPr/>
          <p:nvPr/>
        </p:nvSpPr>
        <p:spPr>
          <a:xfrm>
            <a:off x="8030725" y="6529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145"/>
          <p:cNvSpPr/>
          <p:nvPr/>
        </p:nvSpPr>
        <p:spPr>
          <a:xfrm>
            <a:off x="7992750" y="40575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SECTION_HEADER_1_1_1_1"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p146"/>
          <p:cNvSpPr txBox="1">
            <a:spLocks noGrp="1"/>
          </p:cNvSpPr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82" name="Google Shape;1582;p146"/>
          <p:cNvSpPr txBox="1">
            <a:spLocks noGrp="1"/>
          </p:cNvSpPr>
          <p:nvPr>
            <p:ph type="title" idx="2" hasCustomPrompt="1"/>
          </p:nvPr>
        </p:nvSpPr>
        <p:spPr>
          <a:xfrm>
            <a:off x="1660096" y="1407131"/>
            <a:ext cx="24420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583" name="Google Shape;1583;p146"/>
          <p:cNvSpPr txBox="1">
            <a:spLocks noGrp="1"/>
          </p:cNvSpPr>
          <p:nvPr>
            <p:ph type="title" idx="3" hasCustomPrompt="1"/>
          </p:nvPr>
        </p:nvSpPr>
        <p:spPr>
          <a:xfrm>
            <a:off x="1660096" y="3205988"/>
            <a:ext cx="24420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584" name="Google Shape;1584;p146"/>
          <p:cNvSpPr txBox="1">
            <a:spLocks noGrp="1"/>
          </p:cNvSpPr>
          <p:nvPr>
            <p:ph type="title" idx="4" hasCustomPrompt="1"/>
          </p:nvPr>
        </p:nvSpPr>
        <p:spPr>
          <a:xfrm>
            <a:off x="5098721" y="1407131"/>
            <a:ext cx="23280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585" name="Google Shape;1585;p146"/>
          <p:cNvSpPr txBox="1">
            <a:spLocks noGrp="1"/>
          </p:cNvSpPr>
          <p:nvPr>
            <p:ph type="title" idx="5" hasCustomPrompt="1"/>
          </p:nvPr>
        </p:nvSpPr>
        <p:spPr>
          <a:xfrm>
            <a:off x="5098721" y="3205988"/>
            <a:ext cx="23280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586" name="Google Shape;1586;p146"/>
          <p:cNvSpPr txBox="1">
            <a:spLocks noGrp="1"/>
          </p:cNvSpPr>
          <p:nvPr>
            <p:ph type="subTitle" idx="1"/>
          </p:nvPr>
        </p:nvSpPr>
        <p:spPr>
          <a:xfrm>
            <a:off x="1660096" y="1734456"/>
            <a:ext cx="2442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87" name="Google Shape;1587;p146"/>
          <p:cNvSpPr txBox="1">
            <a:spLocks noGrp="1"/>
          </p:cNvSpPr>
          <p:nvPr>
            <p:ph type="subTitle" idx="6"/>
          </p:nvPr>
        </p:nvSpPr>
        <p:spPr>
          <a:xfrm>
            <a:off x="1960671" y="2014556"/>
            <a:ext cx="18408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88" name="Google Shape;1588;p146"/>
          <p:cNvSpPr txBox="1">
            <a:spLocks noGrp="1"/>
          </p:cNvSpPr>
          <p:nvPr>
            <p:ph type="subTitle" idx="7"/>
          </p:nvPr>
        </p:nvSpPr>
        <p:spPr>
          <a:xfrm>
            <a:off x="1660096" y="3532633"/>
            <a:ext cx="2442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89" name="Google Shape;1589;p146"/>
          <p:cNvSpPr txBox="1">
            <a:spLocks noGrp="1"/>
          </p:cNvSpPr>
          <p:nvPr>
            <p:ph type="subTitle" idx="8"/>
          </p:nvPr>
        </p:nvSpPr>
        <p:spPr>
          <a:xfrm>
            <a:off x="1960671" y="3813321"/>
            <a:ext cx="18408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90" name="Google Shape;1590;p146"/>
          <p:cNvSpPr txBox="1">
            <a:spLocks noGrp="1"/>
          </p:cNvSpPr>
          <p:nvPr>
            <p:ph type="subTitle" idx="9"/>
          </p:nvPr>
        </p:nvSpPr>
        <p:spPr>
          <a:xfrm>
            <a:off x="5098721" y="1734456"/>
            <a:ext cx="2328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1" name="Google Shape;1591;p146"/>
          <p:cNvSpPr txBox="1">
            <a:spLocks noGrp="1"/>
          </p:cNvSpPr>
          <p:nvPr>
            <p:ph type="subTitle" idx="13"/>
          </p:nvPr>
        </p:nvSpPr>
        <p:spPr>
          <a:xfrm>
            <a:off x="5342371" y="2014556"/>
            <a:ext cx="18408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92" name="Google Shape;1592;p146"/>
          <p:cNvSpPr txBox="1">
            <a:spLocks noGrp="1"/>
          </p:cNvSpPr>
          <p:nvPr>
            <p:ph type="subTitle" idx="14"/>
          </p:nvPr>
        </p:nvSpPr>
        <p:spPr>
          <a:xfrm>
            <a:off x="5098721" y="3532633"/>
            <a:ext cx="2328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3" name="Google Shape;1593;p146"/>
          <p:cNvSpPr txBox="1">
            <a:spLocks noGrp="1"/>
          </p:cNvSpPr>
          <p:nvPr>
            <p:ph type="subTitle" idx="15"/>
          </p:nvPr>
        </p:nvSpPr>
        <p:spPr>
          <a:xfrm>
            <a:off x="5342371" y="3813322"/>
            <a:ext cx="18408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94" name="Google Shape;1594;p146"/>
          <p:cNvSpPr/>
          <p:nvPr/>
        </p:nvSpPr>
        <p:spPr>
          <a:xfrm>
            <a:off x="241788" y="20260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146"/>
          <p:cNvSpPr/>
          <p:nvPr/>
        </p:nvSpPr>
        <p:spPr>
          <a:xfrm>
            <a:off x="655325" y="393192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6" name="Google Shape;1596;p146"/>
          <p:cNvGrpSpPr/>
          <p:nvPr/>
        </p:nvGrpSpPr>
        <p:grpSpPr>
          <a:xfrm rot="-5400000">
            <a:off x="1118769" y="662103"/>
            <a:ext cx="75122" cy="485535"/>
            <a:chOff x="8414525" y="1639575"/>
            <a:chExt cx="120600" cy="779475"/>
          </a:xfrm>
        </p:grpSpPr>
        <p:sp>
          <p:nvSpPr>
            <p:cNvPr id="1597" name="Google Shape;1597;p14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4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4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4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1" name="Google Shape;1601;p146"/>
          <p:cNvGrpSpPr/>
          <p:nvPr/>
        </p:nvGrpSpPr>
        <p:grpSpPr>
          <a:xfrm>
            <a:off x="8755206" y="2699378"/>
            <a:ext cx="75122" cy="485535"/>
            <a:chOff x="8414525" y="1639575"/>
            <a:chExt cx="120600" cy="779475"/>
          </a:xfrm>
        </p:grpSpPr>
        <p:sp>
          <p:nvSpPr>
            <p:cNvPr id="1602" name="Google Shape;1602;p14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4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4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4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6" name="Google Shape;1606;p146"/>
          <p:cNvSpPr/>
          <p:nvPr/>
        </p:nvSpPr>
        <p:spPr>
          <a:xfrm>
            <a:off x="8150450" y="748513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7" name="Google Shape;1607;p146"/>
          <p:cNvSpPr/>
          <p:nvPr/>
        </p:nvSpPr>
        <p:spPr>
          <a:xfrm>
            <a:off x="8150438" y="43510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8" name="Google Shape;1608;p146"/>
          <p:cNvSpPr/>
          <p:nvPr/>
        </p:nvSpPr>
        <p:spPr>
          <a:xfrm>
            <a:off x="8321400" y="942113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_1"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p147"/>
          <p:cNvSpPr txBox="1">
            <a:spLocks noGrp="1"/>
          </p:cNvSpPr>
          <p:nvPr>
            <p:ph type="title"/>
          </p:nvPr>
        </p:nvSpPr>
        <p:spPr>
          <a:xfrm>
            <a:off x="706050" y="365160"/>
            <a:ext cx="77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11" name="Google Shape;1611;p147"/>
          <p:cNvSpPr txBox="1">
            <a:spLocks noGrp="1"/>
          </p:cNvSpPr>
          <p:nvPr>
            <p:ph type="subTitle" idx="1"/>
          </p:nvPr>
        </p:nvSpPr>
        <p:spPr>
          <a:xfrm>
            <a:off x="1421550" y="1957809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12" name="Google Shape;1612;p147"/>
          <p:cNvSpPr txBox="1">
            <a:spLocks noGrp="1"/>
          </p:cNvSpPr>
          <p:nvPr>
            <p:ph type="subTitle" idx="2"/>
          </p:nvPr>
        </p:nvSpPr>
        <p:spPr>
          <a:xfrm>
            <a:off x="1421550" y="2269143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13" name="Google Shape;1613;p147"/>
          <p:cNvSpPr txBox="1">
            <a:spLocks noGrp="1"/>
          </p:cNvSpPr>
          <p:nvPr>
            <p:ph type="subTitle" idx="3"/>
          </p:nvPr>
        </p:nvSpPr>
        <p:spPr>
          <a:xfrm>
            <a:off x="3753600" y="1957809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14" name="Google Shape;1614;p147"/>
          <p:cNvSpPr txBox="1">
            <a:spLocks noGrp="1"/>
          </p:cNvSpPr>
          <p:nvPr>
            <p:ph type="subTitle" idx="4"/>
          </p:nvPr>
        </p:nvSpPr>
        <p:spPr>
          <a:xfrm>
            <a:off x="3753600" y="2269143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15" name="Google Shape;1615;p147"/>
          <p:cNvSpPr txBox="1">
            <a:spLocks noGrp="1"/>
          </p:cNvSpPr>
          <p:nvPr>
            <p:ph type="subTitle" idx="5"/>
          </p:nvPr>
        </p:nvSpPr>
        <p:spPr>
          <a:xfrm>
            <a:off x="6085625" y="1957809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16" name="Google Shape;1616;p147"/>
          <p:cNvSpPr txBox="1">
            <a:spLocks noGrp="1"/>
          </p:cNvSpPr>
          <p:nvPr>
            <p:ph type="subTitle" idx="6"/>
          </p:nvPr>
        </p:nvSpPr>
        <p:spPr>
          <a:xfrm>
            <a:off x="6085625" y="2269143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17" name="Google Shape;1617;p147"/>
          <p:cNvSpPr txBox="1">
            <a:spLocks noGrp="1"/>
          </p:cNvSpPr>
          <p:nvPr>
            <p:ph type="subTitle" idx="7"/>
          </p:nvPr>
        </p:nvSpPr>
        <p:spPr>
          <a:xfrm>
            <a:off x="1421550" y="3718364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18" name="Google Shape;1618;p147"/>
          <p:cNvSpPr txBox="1">
            <a:spLocks noGrp="1"/>
          </p:cNvSpPr>
          <p:nvPr>
            <p:ph type="subTitle" idx="8"/>
          </p:nvPr>
        </p:nvSpPr>
        <p:spPr>
          <a:xfrm>
            <a:off x="1421550" y="4029150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19" name="Google Shape;1619;p147"/>
          <p:cNvSpPr txBox="1">
            <a:spLocks noGrp="1"/>
          </p:cNvSpPr>
          <p:nvPr>
            <p:ph type="subTitle" idx="9"/>
          </p:nvPr>
        </p:nvSpPr>
        <p:spPr>
          <a:xfrm>
            <a:off x="3753600" y="3718364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20" name="Google Shape;1620;p147"/>
          <p:cNvSpPr txBox="1">
            <a:spLocks noGrp="1"/>
          </p:cNvSpPr>
          <p:nvPr>
            <p:ph type="subTitle" idx="13"/>
          </p:nvPr>
        </p:nvSpPr>
        <p:spPr>
          <a:xfrm>
            <a:off x="3753600" y="4029150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147"/>
          <p:cNvSpPr txBox="1">
            <a:spLocks noGrp="1"/>
          </p:cNvSpPr>
          <p:nvPr>
            <p:ph type="subTitle" idx="14"/>
          </p:nvPr>
        </p:nvSpPr>
        <p:spPr>
          <a:xfrm>
            <a:off x="6085625" y="3718364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22" name="Google Shape;1622;p147"/>
          <p:cNvSpPr txBox="1">
            <a:spLocks noGrp="1"/>
          </p:cNvSpPr>
          <p:nvPr>
            <p:ph type="subTitle" idx="15"/>
          </p:nvPr>
        </p:nvSpPr>
        <p:spPr>
          <a:xfrm>
            <a:off x="6085625" y="4029150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23" name="Google Shape;1623;p147"/>
          <p:cNvSpPr/>
          <p:nvPr/>
        </p:nvSpPr>
        <p:spPr>
          <a:xfrm>
            <a:off x="241788" y="19578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p147"/>
          <p:cNvSpPr/>
          <p:nvPr/>
        </p:nvSpPr>
        <p:spPr>
          <a:xfrm>
            <a:off x="360900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5" name="Google Shape;1625;p147"/>
          <p:cNvGrpSpPr/>
          <p:nvPr/>
        </p:nvGrpSpPr>
        <p:grpSpPr>
          <a:xfrm rot="-5400000">
            <a:off x="1314094" y="313803"/>
            <a:ext cx="75122" cy="485535"/>
            <a:chOff x="8414525" y="1639575"/>
            <a:chExt cx="120600" cy="779475"/>
          </a:xfrm>
        </p:grpSpPr>
        <p:sp>
          <p:nvSpPr>
            <p:cNvPr id="1626" name="Google Shape;1626;p14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4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4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4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0" name="Google Shape;1630;p147"/>
          <p:cNvGrpSpPr/>
          <p:nvPr/>
        </p:nvGrpSpPr>
        <p:grpSpPr>
          <a:xfrm>
            <a:off x="8713581" y="1696478"/>
            <a:ext cx="75122" cy="485535"/>
            <a:chOff x="8414525" y="1639575"/>
            <a:chExt cx="120600" cy="779475"/>
          </a:xfrm>
        </p:grpSpPr>
        <p:sp>
          <p:nvSpPr>
            <p:cNvPr id="1631" name="Google Shape;1631;p14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4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4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4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5" name="Google Shape;1635;p147"/>
          <p:cNvSpPr/>
          <p:nvPr/>
        </p:nvSpPr>
        <p:spPr>
          <a:xfrm>
            <a:off x="7821950" y="2576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147"/>
          <p:cNvSpPr/>
          <p:nvPr/>
        </p:nvSpPr>
        <p:spPr>
          <a:xfrm>
            <a:off x="8537163" y="40291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2"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p148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39" name="Google Shape;1639;p148"/>
          <p:cNvSpPr txBox="1">
            <a:spLocks noGrp="1"/>
          </p:cNvSpPr>
          <p:nvPr>
            <p:ph type="subTitle" idx="1"/>
          </p:nvPr>
        </p:nvSpPr>
        <p:spPr>
          <a:xfrm>
            <a:off x="1088949" y="1635575"/>
            <a:ext cx="20625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148"/>
          <p:cNvSpPr txBox="1">
            <a:spLocks noGrp="1"/>
          </p:cNvSpPr>
          <p:nvPr>
            <p:ph type="subTitle" idx="2"/>
          </p:nvPr>
        </p:nvSpPr>
        <p:spPr>
          <a:xfrm>
            <a:off x="1088975" y="1944674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148"/>
          <p:cNvSpPr txBox="1">
            <a:spLocks noGrp="1"/>
          </p:cNvSpPr>
          <p:nvPr>
            <p:ph type="subTitle" idx="3"/>
          </p:nvPr>
        </p:nvSpPr>
        <p:spPr>
          <a:xfrm>
            <a:off x="1088949" y="2939645"/>
            <a:ext cx="2062500" cy="4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42" name="Google Shape;1642;p148"/>
          <p:cNvSpPr txBox="1">
            <a:spLocks noGrp="1"/>
          </p:cNvSpPr>
          <p:nvPr>
            <p:ph type="subTitle" idx="4"/>
          </p:nvPr>
        </p:nvSpPr>
        <p:spPr>
          <a:xfrm>
            <a:off x="1088875" y="3248928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1643" name="Google Shape;1643;p148"/>
          <p:cNvSpPr txBox="1">
            <a:spLocks noGrp="1"/>
          </p:cNvSpPr>
          <p:nvPr>
            <p:ph type="subTitle" idx="5"/>
          </p:nvPr>
        </p:nvSpPr>
        <p:spPr>
          <a:xfrm>
            <a:off x="5992552" y="1635575"/>
            <a:ext cx="20625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44" name="Google Shape;1644;p148"/>
          <p:cNvSpPr txBox="1">
            <a:spLocks noGrp="1"/>
          </p:cNvSpPr>
          <p:nvPr>
            <p:ph type="subTitle" idx="6"/>
          </p:nvPr>
        </p:nvSpPr>
        <p:spPr>
          <a:xfrm>
            <a:off x="5992547" y="1944674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1645" name="Google Shape;1645;p148"/>
          <p:cNvSpPr txBox="1">
            <a:spLocks noGrp="1"/>
          </p:cNvSpPr>
          <p:nvPr>
            <p:ph type="subTitle" idx="7"/>
          </p:nvPr>
        </p:nvSpPr>
        <p:spPr>
          <a:xfrm>
            <a:off x="5992552" y="2939645"/>
            <a:ext cx="2062500" cy="4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148"/>
          <p:cNvSpPr txBox="1">
            <a:spLocks noGrp="1"/>
          </p:cNvSpPr>
          <p:nvPr>
            <p:ph type="subTitle" idx="8"/>
          </p:nvPr>
        </p:nvSpPr>
        <p:spPr>
          <a:xfrm>
            <a:off x="5992552" y="3248928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1647" name="Google Shape;1647;p148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148"/>
          <p:cNvSpPr/>
          <p:nvPr/>
        </p:nvSpPr>
        <p:spPr>
          <a:xfrm>
            <a:off x="311700" y="42982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49" name="Google Shape;1649;p148"/>
          <p:cNvGrpSpPr/>
          <p:nvPr/>
        </p:nvGrpSpPr>
        <p:grpSpPr>
          <a:xfrm rot="5400000">
            <a:off x="8284856" y="491378"/>
            <a:ext cx="75122" cy="485535"/>
            <a:chOff x="8414525" y="1639575"/>
            <a:chExt cx="120600" cy="779475"/>
          </a:xfrm>
        </p:grpSpPr>
        <p:sp>
          <p:nvSpPr>
            <p:cNvPr id="1650" name="Google Shape;1650;p14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4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4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4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4" name="Google Shape;1654;p148"/>
          <p:cNvSpPr/>
          <p:nvPr/>
        </p:nvSpPr>
        <p:spPr>
          <a:xfrm>
            <a:off x="8565175" y="4217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148"/>
          <p:cNvSpPr/>
          <p:nvPr/>
        </p:nvSpPr>
        <p:spPr>
          <a:xfrm>
            <a:off x="430800" y="539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148"/>
          <p:cNvSpPr/>
          <p:nvPr/>
        </p:nvSpPr>
        <p:spPr>
          <a:xfrm>
            <a:off x="394975" y="5390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_AND_BODY_1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49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59" name="Google Shape;1659;p149"/>
          <p:cNvSpPr txBox="1">
            <a:spLocks noGrp="1"/>
          </p:cNvSpPr>
          <p:nvPr>
            <p:ph type="subTitle" idx="1"/>
          </p:nvPr>
        </p:nvSpPr>
        <p:spPr>
          <a:xfrm>
            <a:off x="4914675" y="1444750"/>
            <a:ext cx="3503100" cy="27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660" name="Google Shape;1660;p149"/>
          <p:cNvGrpSpPr/>
          <p:nvPr/>
        </p:nvGrpSpPr>
        <p:grpSpPr>
          <a:xfrm rot="10800000">
            <a:off x="8671194" y="2432440"/>
            <a:ext cx="75122" cy="485535"/>
            <a:chOff x="8414525" y="1639575"/>
            <a:chExt cx="120600" cy="779475"/>
          </a:xfrm>
        </p:grpSpPr>
        <p:sp>
          <p:nvSpPr>
            <p:cNvPr id="1661" name="Google Shape;1661;p14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4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4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4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5" name="Google Shape;1665;p149"/>
          <p:cNvSpPr/>
          <p:nvPr/>
        </p:nvSpPr>
        <p:spPr>
          <a:xfrm>
            <a:off x="34430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6" name="Google Shape;1666;p149"/>
          <p:cNvSpPr/>
          <p:nvPr/>
        </p:nvSpPr>
        <p:spPr>
          <a:xfrm>
            <a:off x="225200" y="13756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7" name="Google Shape;1667;p149"/>
          <p:cNvGrpSpPr/>
          <p:nvPr/>
        </p:nvGrpSpPr>
        <p:grpSpPr>
          <a:xfrm rot="-5400000">
            <a:off x="931444" y="4645303"/>
            <a:ext cx="75122" cy="485535"/>
            <a:chOff x="8414525" y="1639575"/>
            <a:chExt cx="120600" cy="779475"/>
          </a:xfrm>
        </p:grpSpPr>
        <p:sp>
          <p:nvSpPr>
            <p:cNvPr id="1668" name="Google Shape;1668;p14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4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4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4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">
    <p:spTree>
      <p:nvGrpSpPr>
        <p:cNvPr id="1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Google Shape;1673;p150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74" name="Google Shape;1674;p150"/>
          <p:cNvSpPr txBox="1">
            <a:spLocks noGrp="1"/>
          </p:cNvSpPr>
          <p:nvPr>
            <p:ph type="subTitle" idx="1"/>
          </p:nvPr>
        </p:nvSpPr>
        <p:spPr>
          <a:xfrm>
            <a:off x="1730275" y="2911525"/>
            <a:ext cx="23235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75" name="Google Shape;1675;p150"/>
          <p:cNvSpPr txBox="1">
            <a:spLocks noGrp="1"/>
          </p:cNvSpPr>
          <p:nvPr>
            <p:ph type="subTitle" idx="2"/>
          </p:nvPr>
        </p:nvSpPr>
        <p:spPr>
          <a:xfrm>
            <a:off x="1730276" y="3265469"/>
            <a:ext cx="2323500" cy="10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76" name="Google Shape;1676;p150"/>
          <p:cNvSpPr txBox="1">
            <a:spLocks noGrp="1"/>
          </p:cNvSpPr>
          <p:nvPr>
            <p:ph type="subTitle" idx="3"/>
          </p:nvPr>
        </p:nvSpPr>
        <p:spPr>
          <a:xfrm>
            <a:off x="5092625" y="2911525"/>
            <a:ext cx="23211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77" name="Google Shape;1677;p150"/>
          <p:cNvSpPr txBox="1">
            <a:spLocks noGrp="1"/>
          </p:cNvSpPr>
          <p:nvPr>
            <p:ph type="subTitle" idx="4"/>
          </p:nvPr>
        </p:nvSpPr>
        <p:spPr>
          <a:xfrm>
            <a:off x="5090300" y="3265468"/>
            <a:ext cx="2321100" cy="10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78" name="Google Shape;1678;p150"/>
          <p:cNvSpPr/>
          <p:nvPr/>
        </p:nvSpPr>
        <p:spPr>
          <a:xfrm>
            <a:off x="241788" y="20260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150"/>
          <p:cNvSpPr/>
          <p:nvPr/>
        </p:nvSpPr>
        <p:spPr>
          <a:xfrm>
            <a:off x="655325" y="393192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0" name="Google Shape;1680;p150"/>
          <p:cNvGrpSpPr/>
          <p:nvPr/>
        </p:nvGrpSpPr>
        <p:grpSpPr>
          <a:xfrm rot="-5400000">
            <a:off x="1118769" y="662103"/>
            <a:ext cx="75122" cy="485535"/>
            <a:chOff x="8414525" y="1639575"/>
            <a:chExt cx="120600" cy="779475"/>
          </a:xfrm>
        </p:grpSpPr>
        <p:sp>
          <p:nvSpPr>
            <p:cNvPr id="1681" name="Google Shape;1681;p15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5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5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5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5" name="Google Shape;1685;p150"/>
          <p:cNvGrpSpPr/>
          <p:nvPr/>
        </p:nvGrpSpPr>
        <p:grpSpPr>
          <a:xfrm>
            <a:off x="8755206" y="2699378"/>
            <a:ext cx="75122" cy="485535"/>
            <a:chOff x="8414525" y="1639575"/>
            <a:chExt cx="120600" cy="779475"/>
          </a:xfrm>
        </p:grpSpPr>
        <p:sp>
          <p:nvSpPr>
            <p:cNvPr id="1686" name="Google Shape;1686;p15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5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5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5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0" name="Google Shape;1690;p150"/>
          <p:cNvSpPr/>
          <p:nvPr/>
        </p:nvSpPr>
        <p:spPr>
          <a:xfrm>
            <a:off x="8150450" y="748513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150"/>
          <p:cNvSpPr/>
          <p:nvPr/>
        </p:nvSpPr>
        <p:spPr>
          <a:xfrm>
            <a:off x="8150438" y="43510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150"/>
          <p:cNvSpPr/>
          <p:nvPr/>
        </p:nvSpPr>
        <p:spPr>
          <a:xfrm>
            <a:off x="8321400" y="942113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0_2">
    <p:spTree>
      <p:nvGrpSpPr>
        <p:cNvPr id="1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p151"/>
          <p:cNvSpPr txBox="1">
            <a:spLocks noGrp="1"/>
          </p:cNvSpPr>
          <p:nvPr>
            <p:ph type="title"/>
          </p:nvPr>
        </p:nvSpPr>
        <p:spPr>
          <a:xfrm>
            <a:off x="2529250" y="261788"/>
            <a:ext cx="4085400" cy="11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7200"/>
            </a:lvl9pPr>
          </a:lstStyle>
          <a:p>
            <a:endParaRPr/>
          </a:p>
        </p:txBody>
      </p:sp>
      <p:sp>
        <p:nvSpPr>
          <p:cNvPr id="1695" name="Google Shape;1695;p151"/>
          <p:cNvSpPr txBox="1">
            <a:spLocks noGrp="1"/>
          </p:cNvSpPr>
          <p:nvPr>
            <p:ph type="subTitle" idx="1"/>
          </p:nvPr>
        </p:nvSpPr>
        <p:spPr>
          <a:xfrm>
            <a:off x="2531100" y="1479414"/>
            <a:ext cx="4085400" cy="13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96" name="Google Shape;1696;p151"/>
          <p:cNvSpPr txBox="1"/>
          <p:nvPr/>
        </p:nvSpPr>
        <p:spPr>
          <a:xfrm>
            <a:off x="2288450" y="3598503"/>
            <a:ext cx="45696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b="1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 This presentation template was created by </a:t>
            </a:r>
            <a:r>
              <a:rPr lang="en-CA" sz="1200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, including icon by </a:t>
            </a:r>
            <a:r>
              <a:rPr lang="en-CA" sz="1200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, and infographics &amp; images from </a:t>
            </a:r>
            <a:r>
              <a:rPr lang="en-CA" sz="1200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-CA" sz="1200" b="1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 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and illustrations by </a:t>
            </a:r>
            <a:r>
              <a:rPr lang="en-CA" sz="1200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Stor</a:t>
            </a:r>
            <a:r>
              <a:rPr lang="en-CA" sz="1200" b="1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yset</a:t>
            </a:r>
            <a:endParaRPr sz="1200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697" name="Google Shape;1697;p151"/>
          <p:cNvSpPr/>
          <p:nvPr/>
        </p:nvSpPr>
        <p:spPr>
          <a:xfrm>
            <a:off x="1366463" y="22838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151"/>
          <p:cNvSpPr/>
          <p:nvPr/>
        </p:nvSpPr>
        <p:spPr>
          <a:xfrm>
            <a:off x="655325" y="393192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9" name="Google Shape;1699;p151"/>
          <p:cNvGrpSpPr/>
          <p:nvPr/>
        </p:nvGrpSpPr>
        <p:grpSpPr>
          <a:xfrm rot="-5400000">
            <a:off x="1118769" y="662103"/>
            <a:ext cx="75122" cy="485535"/>
            <a:chOff x="8414525" y="1639575"/>
            <a:chExt cx="120600" cy="779475"/>
          </a:xfrm>
        </p:grpSpPr>
        <p:sp>
          <p:nvSpPr>
            <p:cNvPr id="1700" name="Google Shape;1700;p15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5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5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5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4" name="Google Shape;1704;p151"/>
          <p:cNvGrpSpPr/>
          <p:nvPr/>
        </p:nvGrpSpPr>
        <p:grpSpPr>
          <a:xfrm>
            <a:off x="7917056" y="2402978"/>
            <a:ext cx="75122" cy="485535"/>
            <a:chOff x="8414525" y="1639575"/>
            <a:chExt cx="120600" cy="779475"/>
          </a:xfrm>
        </p:grpSpPr>
        <p:sp>
          <p:nvSpPr>
            <p:cNvPr id="1705" name="Google Shape;1705;p15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5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5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5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9" name="Google Shape;1709;p151"/>
          <p:cNvSpPr/>
          <p:nvPr/>
        </p:nvSpPr>
        <p:spPr>
          <a:xfrm>
            <a:off x="8150450" y="748513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151"/>
          <p:cNvSpPr/>
          <p:nvPr/>
        </p:nvSpPr>
        <p:spPr>
          <a:xfrm>
            <a:off x="8150438" y="43510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151"/>
          <p:cNvSpPr/>
          <p:nvPr/>
        </p:nvSpPr>
        <p:spPr>
          <a:xfrm>
            <a:off x="8321400" y="942113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p152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714" name="Google Shape;1714;p152"/>
          <p:cNvGrpSpPr/>
          <p:nvPr/>
        </p:nvGrpSpPr>
        <p:grpSpPr>
          <a:xfrm rot="10800000">
            <a:off x="8781744" y="3978203"/>
            <a:ext cx="75122" cy="485535"/>
            <a:chOff x="8414525" y="1639575"/>
            <a:chExt cx="120600" cy="779475"/>
          </a:xfrm>
        </p:grpSpPr>
        <p:sp>
          <p:nvSpPr>
            <p:cNvPr id="1715" name="Google Shape;1715;p15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5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5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5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9" name="Google Shape;1719;p152"/>
          <p:cNvSpPr/>
          <p:nvPr/>
        </p:nvSpPr>
        <p:spPr>
          <a:xfrm>
            <a:off x="399475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0" name="Google Shape;1720;p152"/>
          <p:cNvGrpSpPr/>
          <p:nvPr/>
        </p:nvGrpSpPr>
        <p:grpSpPr>
          <a:xfrm rot="10800000">
            <a:off x="399481" y="1589965"/>
            <a:ext cx="75122" cy="485535"/>
            <a:chOff x="8414525" y="1639575"/>
            <a:chExt cx="120600" cy="779475"/>
          </a:xfrm>
        </p:grpSpPr>
        <p:sp>
          <p:nvSpPr>
            <p:cNvPr id="1721" name="Google Shape;1721;p15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5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5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5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5" name="Google Shape;1725;p152"/>
          <p:cNvSpPr/>
          <p:nvPr/>
        </p:nvSpPr>
        <p:spPr>
          <a:xfrm>
            <a:off x="8759750" y="28217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6" name="Google Shape;1726;p152"/>
          <p:cNvSpPr/>
          <p:nvPr/>
        </p:nvSpPr>
        <p:spPr>
          <a:xfrm>
            <a:off x="377488" y="5919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7" name="Google Shape;1727;p152"/>
          <p:cNvSpPr/>
          <p:nvPr/>
        </p:nvSpPr>
        <p:spPr>
          <a:xfrm>
            <a:off x="8678600" y="6564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9" name="Google Shape;1729;p153"/>
          <p:cNvGrpSpPr/>
          <p:nvPr/>
        </p:nvGrpSpPr>
        <p:grpSpPr>
          <a:xfrm rot="10800000">
            <a:off x="8781744" y="3978203"/>
            <a:ext cx="75122" cy="485535"/>
            <a:chOff x="8414525" y="1639575"/>
            <a:chExt cx="120600" cy="779475"/>
          </a:xfrm>
        </p:grpSpPr>
        <p:sp>
          <p:nvSpPr>
            <p:cNvPr id="1730" name="Google Shape;1730;p15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5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5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5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4" name="Google Shape;1734;p153"/>
          <p:cNvSpPr/>
          <p:nvPr/>
        </p:nvSpPr>
        <p:spPr>
          <a:xfrm>
            <a:off x="399475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5" name="Google Shape;1735;p153"/>
          <p:cNvGrpSpPr/>
          <p:nvPr/>
        </p:nvGrpSpPr>
        <p:grpSpPr>
          <a:xfrm rot="10800000">
            <a:off x="399481" y="1589965"/>
            <a:ext cx="75122" cy="485535"/>
            <a:chOff x="8414525" y="1639575"/>
            <a:chExt cx="120600" cy="779475"/>
          </a:xfrm>
        </p:grpSpPr>
        <p:sp>
          <p:nvSpPr>
            <p:cNvPr id="1736" name="Google Shape;1736;p15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5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5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5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0" name="Google Shape;1740;p153"/>
          <p:cNvSpPr/>
          <p:nvPr/>
        </p:nvSpPr>
        <p:spPr>
          <a:xfrm>
            <a:off x="8759750" y="28217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1" name="Google Shape;1741;p153"/>
          <p:cNvSpPr/>
          <p:nvPr/>
        </p:nvSpPr>
        <p:spPr>
          <a:xfrm>
            <a:off x="377488" y="5919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2" name="Google Shape;1742;p153"/>
          <p:cNvSpPr/>
          <p:nvPr/>
        </p:nvSpPr>
        <p:spPr>
          <a:xfrm>
            <a:off x="8678600" y="6564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ONLY_1_1_1"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4" name="Google Shape;1744;p154"/>
          <p:cNvGrpSpPr/>
          <p:nvPr/>
        </p:nvGrpSpPr>
        <p:grpSpPr>
          <a:xfrm rot="10800000">
            <a:off x="8671194" y="2432440"/>
            <a:ext cx="75122" cy="485535"/>
            <a:chOff x="8414525" y="1639575"/>
            <a:chExt cx="120600" cy="779475"/>
          </a:xfrm>
        </p:grpSpPr>
        <p:sp>
          <p:nvSpPr>
            <p:cNvPr id="1745" name="Google Shape;1745;p15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5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5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5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9" name="Google Shape;1749;p154"/>
          <p:cNvSpPr/>
          <p:nvPr/>
        </p:nvSpPr>
        <p:spPr>
          <a:xfrm>
            <a:off x="34430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0" name="Google Shape;1750;p154"/>
          <p:cNvSpPr/>
          <p:nvPr/>
        </p:nvSpPr>
        <p:spPr>
          <a:xfrm>
            <a:off x="225200" y="13756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51" name="Google Shape;1751;p154"/>
          <p:cNvGrpSpPr/>
          <p:nvPr/>
        </p:nvGrpSpPr>
        <p:grpSpPr>
          <a:xfrm rot="-5400000">
            <a:off x="931444" y="4645303"/>
            <a:ext cx="75122" cy="485535"/>
            <a:chOff x="8414525" y="1639575"/>
            <a:chExt cx="120600" cy="779475"/>
          </a:xfrm>
        </p:grpSpPr>
        <p:sp>
          <p:nvSpPr>
            <p:cNvPr id="1752" name="Google Shape;1752;p15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5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5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5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TITLE_ONLY_1_1_1_1"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7" name="Google Shape;1757;p155"/>
          <p:cNvGrpSpPr/>
          <p:nvPr/>
        </p:nvGrpSpPr>
        <p:grpSpPr>
          <a:xfrm rot="10800000">
            <a:off x="8040406" y="3579278"/>
            <a:ext cx="75122" cy="485535"/>
            <a:chOff x="8414525" y="1639575"/>
            <a:chExt cx="120600" cy="779475"/>
          </a:xfrm>
        </p:grpSpPr>
        <p:sp>
          <p:nvSpPr>
            <p:cNvPr id="1758" name="Google Shape;1758;p15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5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5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5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2" name="Google Shape;1762;p155"/>
          <p:cNvSpPr/>
          <p:nvPr/>
        </p:nvSpPr>
        <p:spPr>
          <a:xfrm>
            <a:off x="7859700" y="484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3" name="Google Shape;1763;p155"/>
          <p:cNvGrpSpPr/>
          <p:nvPr/>
        </p:nvGrpSpPr>
        <p:grpSpPr>
          <a:xfrm rot="5400000">
            <a:off x="1430394" y="743140"/>
            <a:ext cx="75122" cy="485535"/>
            <a:chOff x="8414525" y="1639575"/>
            <a:chExt cx="120600" cy="779475"/>
          </a:xfrm>
        </p:grpSpPr>
        <p:sp>
          <p:nvSpPr>
            <p:cNvPr id="1764" name="Google Shape;1764;p15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5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5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5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8" name="Google Shape;1768;p155"/>
          <p:cNvSpPr/>
          <p:nvPr/>
        </p:nvSpPr>
        <p:spPr>
          <a:xfrm>
            <a:off x="7573250" y="424977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9" name="Google Shape;1769;p155"/>
          <p:cNvSpPr/>
          <p:nvPr/>
        </p:nvSpPr>
        <p:spPr>
          <a:xfrm>
            <a:off x="8354600" y="7655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0" name="Google Shape;1770;p155"/>
          <p:cNvSpPr/>
          <p:nvPr/>
        </p:nvSpPr>
        <p:spPr>
          <a:xfrm>
            <a:off x="1086850" y="36813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TITLE_ONLY_1_1_1_1_1"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p156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3" name="Google Shape;1773;p156"/>
          <p:cNvSpPr/>
          <p:nvPr/>
        </p:nvSpPr>
        <p:spPr>
          <a:xfrm>
            <a:off x="8163225" y="7717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4" name="Google Shape;1774;p156"/>
          <p:cNvSpPr/>
          <p:nvPr/>
        </p:nvSpPr>
        <p:spPr>
          <a:xfrm>
            <a:off x="1013925" y="42982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5" name="Google Shape;1775;p156"/>
          <p:cNvGrpSpPr/>
          <p:nvPr/>
        </p:nvGrpSpPr>
        <p:grpSpPr>
          <a:xfrm rot="10800000">
            <a:off x="8614381" y="3879303"/>
            <a:ext cx="75122" cy="485535"/>
            <a:chOff x="8414525" y="1639575"/>
            <a:chExt cx="120600" cy="779475"/>
          </a:xfrm>
        </p:grpSpPr>
        <p:sp>
          <p:nvSpPr>
            <p:cNvPr id="1776" name="Google Shape;1776;p15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5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5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5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0" name="Google Shape;1780;p156"/>
          <p:cNvSpPr/>
          <p:nvPr/>
        </p:nvSpPr>
        <p:spPr>
          <a:xfrm>
            <a:off x="8480700" y="24996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TITLE_AND_BODY_2"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Google Shape;1782;p157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>
  <p:cSld name="TITLE_AND_BODY_1_1">
    <p:spTree>
      <p:nvGrpSpPr>
        <p:cNvPr id="1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p158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illustration">
  <p:cSld name="BLANK_1"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p15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 1">
  <p:cSld name="MAIN_POINT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68" name="Google Shape;68;p14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 2">
  <p:cSld name="MAIN_POINT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71" name="Google Shape;71;p15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265500" y="18427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265500" y="34126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2">
  <p:cSld name="SECTION_TITLE_AND_DESCRIPTION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265500" y="18427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ubTitle" idx="1"/>
          </p:nvPr>
        </p:nvSpPr>
        <p:spPr>
          <a:xfrm>
            <a:off x="265500" y="34126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87" name="Google Shape;87;p18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91" name="Google Shape;91;p19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4" name="Google Shape;94;p2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96" name="Google Shape;96;p20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_NUMB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" name="Google Shape;99;p2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01" name="Google Shape;101;p21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4">
  <p:cSld name="TITLE_AND_BODY_4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4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rmAutofit fontScale="70000" lnSpcReduction="20000"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1"/>
          <p:cNvSpPr txBox="1">
            <a:spLocks noGrp="1"/>
          </p:cNvSpPr>
          <p:nvPr>
            <p:ph type="ctrTitle"/>
          </p:nvPr>
        </p:nvSpPr>
        <p:spPr>
          <a:xfrm>
            <a:off x="4653959" y="979088"/>
            <a:ext cx="4377600" cy="251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94" name="Google Shape;194;p51"/>
          <p:cNvSpPr txBox="1">
            <a:spLocks noGrp="1"/>
          </p:cNvSpPr>
          <p:nvPr>
            <p:ph type="subTitle" idx="1"/>
          </p:nvPr>
        </p:nvSpPr>
        <p:spPr>
          <a:xfrm>
            <a:off x="4653951" y="3464500"/>
            <a:ext cx="3648000" cy="7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51"/>
          <p:cNvSpPr/>
          <p:nvPr/>
        </p:nvSpPr>
        <p:spPr>
          <a:xfrm>
            <a:off x="7642925" y="8600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51"/>
          <p:cNvSpPr/>
          <p:nvPr/>
        </p:nvSpPr>
        <p:spPr>
          <a:xfrm>
            <a:off x="8189475" y="4323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" name="Google Shape;197;p51"/>
          <p:cNvGrpSpPr/>
          <p:nvPr/>
        </p:nvGrpSpPr>
        <p:grpSpPr>
          <a:xfrm>
            <a:off x="8831844" y="1888678"/>
            <a:ext cx="75122" cy="485535"/>
            <a:chOff x="8414525" y="1639575"/>
            <a:chExt cx="120600" cy="779475"/>
          </a:xfrm>
        </p:grpSpPr>
        <p:sp>
          <p:nvSpPr>
            <p:cNvPr id="198" name="Google Shape;198;p5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5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5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5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02;p51"/>
          <p:cNvGrpSpPr/>
          <p:nvPr/>
        </p:nvGrpSpPr>
        <p:grpSpPr>
          <a:xfrm rot="-5400000">
            <a:off x="3458319" y="72378"/>
            <a:ext cx="75122" cy="485535"/>
            <a:chOff x="8414525" y="1639575"/>
            <a:chExt cx="120600" cy="779475"/>
          </a:xfrm>
        </p:grpSpPr>
        <p:sp>
          <p:nvSpPr>
            <p:cNvPr id="203" name="Google Shape;203;p5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5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5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" name="Google Shape;207;p51"/>
          <p:cNvSpPr/>
          <p:nvPr/>
        </p:nvSpPr>
        <p:spPr>
          <a:xfrm>
            <a:off x="585525" y="4323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51"/>
          <p:cNvSpPr/>
          <p:nvPr/>
        </p:nvSpPr>
        <p:spPr>
          <a:xfrm>
            <a:off x="506600" y="41162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2"/>
          <p:cNvSpPr txBox="1">
            <a:spLocks noGrp="1"/>
          </p:cNvSpPr>
          <p:nvPr>
            <p:ph type="title"/>
          </p:nvPr>
        </p:nvSpPr>
        <p:spPr>
          <a:xfrm>
            <a:off x="447975" y="2327275"/>
            <a:ext cx="3737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11" name="Google Shape;211;p52"/>
          <p:cNvSpPr txBox="1">
            <a:spLocks noGrp="1"/>
          </p:cNvSpPr>
          <p:nvPr>
            <p:ph type="title" idx="2" hasCustomPrompt="1"/>
          </p:nvPr>
        </p:nvSpPr>
        <p:spPr>
          <a:xfrm>
            <a:off x="2779375" y="1286581"/>
            <a:ext cx="1406400" cy="10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2" name="Google Shape;212;p52"/>
          <p:cNvSpPr txBox="1">
            <a:spLocks noGrp="1"/>
          </p:cNvSpPr>
          <p:nvPr>
            <p:ph type="subTitle" idx="1"/>
          </p:nvPr>
        </p:nvSpPr>
        <p:spPr>
          <a:xfrm>
            <a:off x="1356975" y="3359668"/>
            <a:ext cx="2828700" cy="5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213" name="Google Shape;213;p52"/>
          <p:cNvGrpSpPr/>
          <p:nvPr/>
        </p:nvGrpSpPr>
        <p:grpSpPr>
          <a:xfrm rot="10800000">
            <a:off x="1035881" y="4184878"/>
            <a:ext cx="75122" cy="485535"/>
            <a:chOff x="8414525" y="1639575"/>
            <a:chExt cx="120600" cy="779475"/>
          </a:xfrm>
        </p:grpSpPr>
        <p:sp>
          <p:nvSpPr>
            <p:cNvPr id="214" name="Google Shape;214;p5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5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5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5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8" name="Google Shape;218;p52"/>
          <p:cNvSpPr/>
          <p:nvPr/>
        </p:nvSpPr>
        <p:spPr>
          <a:xfrm>
            <a:off x="8295125" y="46044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9" name="Google Shape;219;p52"/>
          <p:cNvGrpSpPr/>
          <p:nvPr/>
        </p:nvGrpSpPr>
        <p:grpSpPr>
          <a:xfrm rot="5400000">
            <a:off x="2198919" y="423465"/>
            <a:ext cx="75122" cy="485535"/>
            <a:chOff x="8414525" y="1639575"/>
            <a:chExt cx="120600" cy="779475"/>
          </a:xfrm>
        </p:grpSpPr>
        <p:sp>
          <p:nvSpPr>
            <p:cNvPr id="220" name="Google Shape;220;p5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5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5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5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Google Shape;224;p52"/>
          <p:cNvSpPr/>
          <p:nvPr/>
        </p:nvSpPr>
        <p:spPr>
          <a:xfrm>
            <a:off x="621750" y="11410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52"/>
          <p:cNvSpPr/>
          <p:nvPr/>
        </p:nvSpPr>
        <p:spPr>
          <a:xfrm>
            <a:off x="8457425" y="3556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6" name="Google Shape;226;p52"/>
          <p:cNvGrpSpPr/>
          <p:nvPr/>
        </p:nvGrpSpPr>
        <p:grpSpPr>
          <a:xfrm rot="10800000">
            <a:off x="8763856" y="2272128"/>
            <a:ext cx="75122" cy="485535"/>
            <a:chOff x="8414525" y="1639575"/>
            <a:chExt cx="120600" cy="779475"/>
          </a:xfrm>
        </p:grpSpPr>
        <p:sp>
          <p:nvSpPr>
            <p:cNvPr id="227" name="Google Shape;227;p5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5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5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5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3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53"/>
          <p:cNvSpPr txBox="1">
            <a:spLocks noGrp="1"/>
          </p:cNvSpPr>
          <p:nvPr>
            <p:ph type="subTitle" idx="1"/>
          </p:nvPr>
        </p:nvSpPr>
        <p:spPr>
          <a:xfrm>
            <a:off x="726225" y="1130579"/>
            <a:ext cx="7691700" cy="35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>
            <a:endParaRPr/>
          </a:p>
        </p:txBody>
      </p:sp>
      <p:grpSp>
        <p:nvGrpSpPr>
          <p:cNvPr id="234" name="Google Shape;234;p53"/>
          <p:cNvGrpSpPr/>
          <p:nvPr/>
        </p:nvGrpSpPr>
        <p:grpSpPr>
          <a:xfrm rot="10800000">
            <a:off x="8671194" y="2432440"/>
            <a:ext cx="75122" cy="485535"/>
            <a:chOff x="8414525" y="1639575"/>
            <a:chExt cx="120600" cy="779475"/>
          </a:xfrm>
        </p:grpSpPr>
        <p:sp>
          <p:nvSpPr>
            <p:cNvPr id="235" name="Google Shape;235;p5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5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5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5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9" name="Google Shape;239;p53"/>
          <p:cNvSpPr/>
          <p:nvPr/>
        </p:nvSpPr>
        <p:spPr>
          <a:xfrm>
            <a:off x="34430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53"/>
          <p:cNvSpPr/>
          <p:nvPr/>
        </p:nvSpPr>
        <p:spPr>
          <a:xfrm>
            <a:off x="225200" y="13756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" name="Google Shape;241;p53"/>
          <p:cNvGrpSpPr/>
          <p:nvPr/>
        </p:nvGrpSpPr>
        <p:grpSpPr>
          <a:xfrm rot="-5400000">
            <a:off x="931444" y="4645303"/>
            <a:ext cx="75122" cy="485535"/>
            <a:chOff x="8414525" y="1639575"/>
            <a:chExt cx="120600" cy="779475"/>
          </a:xfrm>
        </p:grpSpPr>
        <p:sp>
          <p:nvSpPr>
            <p:cNvPr id="242" name="Google Shape;242;p5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5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5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5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4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54"/>
          <p:cNvSpPr txBox="1">
            <a:spLocks noGrp="1"/>
          </p:cNvSpPr>
          <p:nvPr>
            <p:ph type="subTitle" idx="1"/>
          </p:nvPr>
        </p:nvSpPr>
        <p:spPr>
          <a:xfrm>
            <a:off x="5114576" y="1442700"/>
            <a:ext cx="32013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p54"/>
          <p:cNvSpPr txBox="1">
            <a:spLocks noGrp="1"/>
          </p:cNvSpPr>
          <p:nvPr>
            <p:ph type="subTitle" idx="2"/>
          </p:nvPr>
        </p:nvSpPr>
        <p:spPr>
          <a:xfrm>
            <a:off x="5111296" y="1796650"/>
            <a:ext cx="3204600" cy="9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54"/>
          <p:cNvSpPr txBox="1">
            <a:spLocks noGrp="1"/>
          </p:cNvSpPr>
          <p:nvPr>
            <p:ph type="subTitle" idx="3"/>
          </p:nvPr>
        </p:nvSpPr>
        <p:spPr>
          <a:xfrm>
            <a:off x="5117742" y="2866278"/>
            <a:ext cx="31983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54"/>
          <p:cNvSpPr txBox="1">
            <a:spLocks noGrp="1"/>
          </p:cNvSpPr>
          <p:nvPr>
            <p:ph type="subTitle" idx="4"/>
          </p:nvPr>
        </p:nvSpPr>
        <p:spPr>
          <a:xfrm>
            <a:off x="5111250" y="3220230"/>
            <a:ext cx="3201600" cy="9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54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54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54"/>
          <p:cNvSpPr/>
          <p:nvPr/>
        </p:nvSpPr>
        <p:spPr>
          <a:xfrm>
            <a:off x="311700" y="42982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" name="Google Shape;255;p54"/>
          <p:cNvGrpSpPr/>
          <p:nvPr/>
        </p:nvGrpSpPr>
        <p:grpSpPr>
          <a:xfrm rot="5400000">
            <a:off x="8284856" y="491378"/>
            <a:ext cx="75122" cy="485535"/>
            <a:chOff x="8414525" y="1639575"/>
            <a:chExt cx="120600" cy="779475"/>
          </a:xfrm>
        </p:grpSpPr>
        <p:sp>
          <p:nvSpPr>
            <p:cNvPr id="256" name="Google Shape;256;p5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5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5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5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0" name="Google Shape;260;p54"/>
          <p:cNvSpPr/>
          <p:nvPr/>
        </p:nvSpPr>
        <p:spPr>
          <a:xfrm>
            <a:off x="8565175" y="4217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5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263" name="Google Shape;263;p55"/>
          <p:cNvGrpSpPr/>
          <p:nvPr/>
        </p:nvGrpSpPr>
        <p:grpSpPr>
          <a:xfrm rot="10800000">
            <a:off x="311706" y="1551103"/>
            <a:ext cx="75122" cy="485535"/>
            <a:chOff x="8414525" y="1639575"/>
            <a:chExt cx="120600" cy="779475"/>
          </a:xfrm>
        </p:grpSpPr>
        <p:sp>
          <p:nvSpPr>
            <p:cNvPr id="264" name="Google Shape;264;p5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5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5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5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8" name="Google Shape;268;p55"/>
          <p:cNvSpPr/>
          <p:nvPr/>
        </p:nvSpPr>
        <p:spPr>
          <a:xfrm>
            <a:off x="435925" y="2057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9" name="Google Shape;269;p55"/>
          <p:cNvGrpSpPr/>
          <p:nvPr/>
        </p:nvGrpSpPr>
        <p:grpSpPr>
          <a:xfrm rot="5400000">
            <a:off x="8479419" y="3935815"/>
            <a:ext cx="75122" cy="485535"/>
            <a:chOff x="8414525" y="1639575"/>
            <a:chExt cx="120600" cy="779475"/>
          </a:xfrm>
        </p:grpSpPr>
        <p:sp>
          <p:nvSpPr>
            <p:cNvPr id="270" name="Google Shape;270;p5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5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5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5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55"/>
          <p:cNvSpPr/>
          <p:nvPr/>
        </p:nvSpPr>
        <p:spPr>
          <a:xfrm>
            <a:off x="7334275" y="47297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5"/>
          <p:cNvSpPr/>
          <p:nvPr/>
        </p:nvSpPr>
        <p:spPr>
          <a:xfrm>
            <a:off x="8759750" y="30132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55"/>
          <p:cNvSpPr/>
          <p:nvPr/>
        </p:nvSpPr>
        <p:spPr>
          <a:xfrm>
            <a:off x="483800" y="32948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6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56"/>
          <p:cNvSpPr txBox="1">
            <a:spLocks noGrp="1"/>
          </p:cNvSpPr>
          <p:nvPr>
            <p:ph type="subTitle" idx="1"/>
          </p:nvPr>
        </p:nvSpPr>
        <p:spPr>
          <a:xfrm>
            <a:off x="1305750" y="1956300"/>
            <a:ext cx="2399700" cy="16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80" name="Google Shape;280;p56"/>
          <p:cNvSpPr/>
          <p:nvPr/>
        </p:nvSpPr>
        <p:spPr>
          <a:xfrm>
            <a:off x="655325" y="3875688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1" name="Google Shape;281;p56"/>
          <p:cNvGrpSpPr/>
          <p:nvPr/>
        </p:nvGrpSpPr>
        <p:grpSpPr>
          <a:xfrm rot="-5400000">
            <a:off x="8622994" y="657528"/>
            <a:ext cx="75122" cy="485535"/>
            <a:chOff x="8414525" y="1639575"/>
            <a:chExt cx="120600" cy="779475"/>
          </a:xfrm>
        </p:grpSpPr>
        <p:sp>
          <p:nvSpPr>
            <p:cNvPr id="282" name="Google Shape;282;p5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5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5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5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" name="Google Shape;286;p56"/>
          <p:cNvGrpSpPr/>
          <p:nvPr/>
        </p:nvGrpSpPr>
        <p:grpSpPr>
          <a:xfrm>
            <a:off x="236581" y="2127365"/>
            <a:ext cx="75122" cy="485535"/>
            <a:chOff x="8414525" y="1639575"/>
            <a:chExt cx="120600" cy="779475"/>
          </a:xfrm>
        </p:grpSpPr>
        <p:sp>
          <p:nvSpPr>
            <p:cNvPr id="287" name="Google Shape;287;p5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5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5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5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1" name="Google Shape;291;p56"/>
          <p:cNvSpPr/>
          <p:nvPr/>
        </p:nvSpPr>
        <p:spPr>
          <a:xfrm>
            <a:off x="816650" y="7295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56"/>
          <p:cNvSpPr/>
          <p:nvPr/>
        </p:nvSpPr>
        <p:spPr>
          <a:xfrm>
            <a:off x="8150438" y="4294813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56"/>
          <p:cNvSpPr/>
          <p:nvPr/>
        </p:nvSpPr>
        <p:spPr>
          <a:xfrm>
            <a:off x="987600" y="9231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56"/>
          <p:cNvSpPr/>
          <p:nvPr/>
        </p:nvSpPr>
        <p:spPr>
          <a:xfrm>
            <a:off x="8710975" y="237480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311700" y="1130825"/>
            <a:ext cx="85206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311700" y="1805375"/>
            <a:ext cx="8520600" cy="29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22" name="Google Shape;22;p4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7"/>
          <p:cNvSpPr txBox="1">
            <a:spLocks noGrp="1"/>
          </p:cNvSpPr>
          <p:nvPr>
            <p:ph type="title"/>
          </p:nvPr>
        </p:nvSpPr>
        <p:spPr>
          <a:xfrm>
            <a:off x="680675" y="1366050"/>
            <a:ext cx="4674600" cy="24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297" name="Google Shape;297;p57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57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57"/>
          <p:cNvSpPr/>
          <p:nvPr/>
        </p:nvSpPr>
        <p:spPr>
          <a:xfrm>
            <a:off x="390500" y="48212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0" name="Google Shape;300;p57"/>
          <p:cNvGrpSpPr/>
          <p:nvPr/>
        </p:nvGrpSpPr>
        <p:grpSpPr>
          <a:xfrm rot="5400000">
            <a:off x="8284856" y="491378"/>
            <a:ext cx="75122" cy="485535"/>
            <a:chOff x="8414525" y="1639575"/>
            <a:chExt cx="120600" cy="779475"/>
          </a:xfrm>
        </p:grpSpPr>
        <p:sp>
          <p:nvSpPr>
            <p:cNvPr id="301" name="Google Shape;301;p5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5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5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5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" name="Google Shape;305;p57"/>
          <p:cNvSpPr/>
          <p:nvPr/>
        </p:nvSpPr>
        <p:spPr>
          <a:xfrm>
            <a:off x="8486375" y="42529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57"/>
          <p:cNvSpPr/>
          <p:nvPr/>
        </p:nvSpPr>
        <p:spPr>
          <a:xfrm>
            <a:off x="3105525" y="43230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" name="Google Shape;307;p57"/>
          <p:cNvGrpSpPr/>
          <p:nvPr/>
        </p:nvGrpSpPr>
        <p:grpSpPr>
          <a:xfrm rot="10800000">
            <a:off x="3105531" y="847903"/>
            <a:ext cx="75122" cy="485535"/>
            <a:chOff x="8414525" y="1639575"/>
            <a:chExt cx="120600" cy="779475"/>
          </a:xfrm>
        </p:grpSpPr>
        <p:sp>
          <p:nvSpPr>
            <p:cNvPr id="308" name="Google Shape;308;p5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5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5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5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8"/>
          <p:cNvSpPr txBox="1">
            <a:spLocks noGrp="1"/>
          </p:cNvSpPr>
          <p:nvPr>
            <p:ph type="title"/>
          </p:nvPr>
        </p:nvSpPr>
        <p:spPr>
          <a:xfrm>
            <a:off x="2385600" y="1447075"/>
            <a:ext cx="4372800" cy="12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58"/>
          <p:cNvSpPr txBox="1">
            <a:spLocks noGrp="1"/>
          </p:cNvSpPr>
          <p:nvPr>
            <p:ph type="subTitle" idx="1"/>
          </p:nvPr>
        </p:nvSpPr>
        <p:spPr>
          <a:xfrm>
            <a:off x="2385600" y="2781050"/>
            <a:ext cx="4372800" cy="1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15" name="Google Shape;315;p58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58"/>
          <p:cNvSpPr/>
          <p:nvPr/>
        </p:nvSpPr>
        <p:spPr>
          <a:xfrm>
            <a:off x="8163225" y="7717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58"/>
          <p:cNvSpPr/>
          <p:nvPr/>
        </p:nvSpPr>
        <p:spPr>
          <a:xfrm>
            <a:off x="1013925" y="42982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8" name="Google Shape;318;p58"/>
          <p:cNvGrpSpPr/>
          <p:nvPr/>
        </p:nvGrpSpPr>
        <p:grpSpPr>
          <a:xfrm rot="10800000">
            <a:off x="8614381" y="3879303"/>
            <a:ext cx="75122" cy="485535"/>
            <a:chOff x="8414525" y="1639575"/>
            <a:chExt cx="120600" cy="779475"/>
          </a:xfrm>
        </p:grpSpPr>
        <p:sp>
          <p:nvSpPr>
            <p:cNvPr id="319" name="Google Shape;319;p5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5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5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5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3" name="Google Shape;323;p58"/>
          <p:cNvSpPr/>
          <p:nvPr/>
        </p:nvSpPr>
        <p:spPr>
          <a:xfrm>
            <a:off x="8480700" y="24996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9"/>
          <p:cNvSpPr txBox="1">
            <a:spLocks noGrp="1"/>
          </p:cNvSpPr>
          <p:nvPr>
            <p:ph type="title"/>
          </p:nvPr>
        </p:nvSpPr>
        <p:spPr>
          <a:xfrm>
            <a:off x="3925691" y="938325"/>
            <a:ext cx="4656900" cy="13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0"/>
          <p:cNvSpPr txBox="1">
            <a:spLocks noGrp="1"/>
          </p:cNvSpPr>
          <p:nvPr>
            <p:ph type="title" hasCustomPrompt="1"/>
          </p:nvPr>
        </p:nvSpPr>
        <p:spPr>
          <a:xfrm>
            <a:off x="1888525" y="1776575"/>
            <a:ext cx="5368200" cy="11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8" name="Google Shape;328;p60"/>
          <p:cNvSpPr txBox="1">
            <a:spLocks noGrp="1"/>
          </p:cNvSpPr>
          <p:nvPr>
            <p:ph type="subTitle" idx="1"/>
          </p:nvPr>
        </p:nvSpPr>
        <p:spPr>
          <a:xfrm>
            <a:off x="2284150" y="2788325"/>
            <a:ext cx="4574400" cy="7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60"/>
          <p:cNvSpPr/>
          <p:nvPr/>
        </p:nvSpPr>
        <p:spPr>
          <a:xfrm>
            <a:off x="509600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60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60"/>
          <p:cNvSpPr/>
          <p:nvPr/>
        </p:nvSpPr>
        <p:spPr>
          <a:xfrm>
            <a:off x="428850" y="33669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" name="Google Shape;332;p60"/>
          <p:cNvGrpSpPr/>
          <p:nvPr/>
        </p:nvGrpSpPr>
        <p:grpSpPr>
          <a:xfrm rot="5400000">
            <a:off x="7983981" y="501503"/>
            <a:ext cx="75122" cy="485535"/>
            <a:chOff x="8414525" y="1639575"/>
            <a:chExt cx="120600" cy="779475"/>
          </a:xfrm>
        </p:grpSpPr>
        <p:sp>
          <p:nvSpPr>
            <p:cNvPr id="333" name="Google Shape;333;p6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" name="Google Shape;337;p60"/>
          <p:cNvSpPr/>
          <p:nvPr/>
        </p:nvSpPr>
        <p:spPr>
          <a:xfrm>
            <a:off x="8550900" y="38476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60"/>
          <p:cNvSpPr/>
          <p:nvPr/>
        </p:nvSpPr>
        <p:spPr>
          <a:xfrm>
            <a:off x="3649950" y="1681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9" name="Google Shape;339;p60"/>
          <p:cNvGrpSpPr/>
          <p:nvPr/>
        </p:nvGrpSpPr>
        <p:grpSpPr>
          <a:xfrm rot="10800000">
            <a:off x="547956" y="296278"/>
            <a:ext cx="75122" cy="485535"/>
            <a:chOff x="8414525" y="1639575"/>
            <a:chExt cx="120600" cy="779475"/>
          </a:xfrm>
        </p:grpSpPr>
        <p:sp>
          <p:nvSpPr>
            <p:cNvPr id="340" name="Google Shape;340;p6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_1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62"/>
          <p:cNvSpPr txBox="1">
            <a:spLocks noGrp="1"/>
          </p:cNvSpPr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62"/>
          <p:cNvSpPr txBox="1">
            <a:spLocks noGrp="1"/>
          </p:cNvSpPr>
          <p:nvPr>
            <p:ph type="subTitle" idx="1"/>
          </p:nvPr>
        </p:nvSpPr>
        <p:spPr>
          <a:xfrm>
            <a:off x="1633481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62"/>
          <p:cNvSpPr txBox="1">
            <a:spLocks noGrp="1"/>
          </p:cNvSpPr>
          <p:nvPr>
            <p:ph type="subTitle" idx="2"/>
          </p:nvPr>
        </p:nvSpPr>
        <p:spPr>
          <a:xfrm>
            <a:off x="1632672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62"/>
          <p:cNvSpPr txBox="1">
            <a:spLocks noGrp="1"/>
          </p:cNvSpPr>
          <p:nvPr>
            <p:ph type="title" idx="3" hasCustomPrompt="1"/>
          </p:nvPr>
        </p:nvSpPr>
        <p:spPr>
          <a:xfrm>
            <a:off x="867202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50" name="Google Shape;350;p62"/>
          <p:cNvSpPr txBox="1">
            <a:spLocks noGrp="1"/>
          </p:cNvSpPr>
          <p:nvPr>
            <p:ph type="subTitle" idx="4"/>
          </p:nvPr>
        </p:nvSpPr>
        <p:spPr>
          <a:xfrm>
            <a:off x="1636339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62"/>
          <p:cNvSpPr txBox="1">
            <a:spLocks noGrp="1"/>
          </p:cNvSpPr>
          <p:nvPr>
            <p:ph type="subTitle" idx="5"/>
          </p:nvPr>
        </p:nvSpPr>
        <p:spPr>
          <a:xfrm>
            <a:off x="1631249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62"/>
          <p:cNvSpPr txBox="1">
            <a:spLocks noGrp="1"/>
          </p:cNvSpPr>
          <p:nvPr>
            <p:ph type="title" idx="6" hasCustomPrompt="1"/>
          </p:nvPr>
        </p:nvSpPr>
        <p:spPr>
          <a:xfrm>
            <a:off x="868115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53" name="Google Shape;353;p62"/>
          <p:cNvSpPr txBox="1">
            <a:spLocks noGrp="1"/>
          </p:cNvSpPr>
          <p:nvPr>
            <p:ph type="subTitle" idx="7"/>
          </p:nvPr>
        </p:nvSpPr>
        <p:spPr>
          <a:xfrm>
            <a:off x="1637968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62"/>
          <p:cNvSpPr txBox="1">
            <a:spLocks noGrp="1"/>
          </p:cNvSpPr>
          <p:nvPr>
            <p:ph type="subTitle" idx="8"/>
          </p:nvPr>
        </p:nvSpPr>
        <p:spPr>
          <a:xfrm>
            <a:off x="1631249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62"/>
          <p:cNvSpPr txBox="1">
            <a:spLocks noGrp="1"/>
          </p:cNvSpPr>
          <p:nvPr>
            <p:ph type="title" idx="9" hasCustomPrompt="1"/>
          </p:nvPr>
        </p:nvSpPr>
        <p:spPr>
          <a:xfrm>
            <a:off x="868115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56" name="Google Shape;356;p62"/>
          <p:cNvSpPr txBox="1">
            <a:spLocks noGrp="1"/>
          </p:cNvSpPr>
          <p:nvPr>
            <p:ph type="subTitle" idx="13"/>
          </p:nvPr>
        </p:nvSpPr>
        <p:spPr>
          <a:xfrm>
            <a:off x="5748896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7" name="Google Shape;357;p62"/>
          <p:cNvSpPr txBox="1">
            <a:spLocks noGrp="1"/>
          </p:cNvSpPr>
          <p:nvPr>
            <p:ph type="subTitle" idx="14"/>
          </p:nvPr>
        </p:nvSpPr>
        <p:spPr>
          <a:xfrm>
            <a:off x="5742147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62"/>
          <p:cNvSpPr txBox="1">
            <a:spLocks noGrp="1"/>
          </p:cNvSpPr>
          <p:nvPr>
            <p:ph type="title" idx="15" hasCustomPrompt="1"/>
          </p:nvPr>
        </p:nvSpPr>
        <p:spPr>
          <a:xfrm>
            <a:off x="4998630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59" name="Google Shape;359;p62"/>
          <p:cNvSpPr txBox="1">
            <a:spLocks noGrp="1"/>
          </p:cNvSpPr>
          <p:nvPr>
            <p:ph type="subTitle" idx="16"/>
          </p:nvPr>
        </p:nvSpPr>
        <p:spPr>
          <a:xfrm>
            <a:off x="5748896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60" name="Google Shape;360;p62"/>
          <p:cNvSpPr txBox="1">
            <a:spLocks noGrp="1"/>
          </p:cNvSpPr>
          <p:nvPr>
            <p:ph type="subTitle" idx="17"/>
          </p:nvPr>
        </p:nvSpPr>
        <p:spPr>
          <a:xfrm>
            <a:off x="5742151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62"/>
          <p:cNvSpPr txBox="1">
            <a:spLocks noGrp="1"/>
          </p:cNvSpPr>
          <p:nvPr>
            <p:ph type="title" idx="18" hasCustomPrompt="1"/>
          </p:nvPr>
        </p:nvSpPr>
        <p:spPr>
          <a:xfrm>
            <a:off x="4998630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62" name="Google Shape;362;p62"/>
          <p:cNvSpPr txBox="1">
            <a:spLocks noGrp="1"/>
          </p:cNvSpPr>
          <p:nvPr>
            <p:ph type="subTitle" idx="19"/>
          </p:nvPr>
        </p:nvSpPr>
        <p:spPr>
          <a:xfrm>
            <a:off x="5748896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63" name="Google Shape;363;p62"/>
          <p:cNvSpPr txBox="1">
            <a:spLocks noGrp="1"/>
          </p:cNvSpPr>
          <p:nvPr>
            <p:ph type="subTitle" idx="20"/>
          </p:nvPr>
        </p:nvSpPr>
        <p:spPr>
          <a:xfrm>
            <a:off x="5742151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62"/>
          <p:cNvSpPr txBox="1">
            <a:spLocks noGrp="1"/>
          </p:cNvSpPr>
          <p:nvPr>
            <p:ph type="title" idx="21" hasCustomPrompt="1"/>
          </p:nvPr>
        </p:nvSpPr>
        <p:spPr>
          <a:xfrm>
            <a:off x="4998630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365" name="Google Shape;365;p62"/>
          <p:cNvGrpSpPr/>
          <p:nvPr/>
        </p:nvGrpSpPr>
        <p:grpSpPr>
          <a:xfrm rot="10800000">
            <a:off x="8767619" y="977790"/>
            <a:ext cx="75122" cy="485535"/>
            <a:chOff x="8414525" y="1639575"/>
            <a:chExt cx="120600" cy="779475"/>
          </a:xfrm>
        </p:grpSpPr>
        <p:sp>
          <p:nvSpPr>
            <p:cNvPr id="366" name="Google Shape;366;p6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6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6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6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0" name="Google Shape;370;p62"/>
          <p:cNvSpPr/>
          <p:nvPr/>
        </p:nvSpPr>
        <p:spPr>
          <a:xfrm>
            <a:off x="842515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62"/>
          <p:cNvSpPr/>
          <p:nvPr/>
        </p:nvSpPr>
        <p:spPr>
          <a:xfrm>
            <a:off x="8358225" y="47699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2" name="Google Shape;372;p62"/>
          <p:cNvGrpSpPr/>
          <p:nvPr/>
        </p:nvGrpSpPr>
        <p:grpSpPr>
          <a:xfrm rot="-5400000">
            <a:off x="963594" y="697478"/>
            <a:ext cx="75122" cy="485535"/>
            <a:chOff x="8414525" y="1639575"/>
            <a:chExt cx="120600" cy="779475"/>
          </a:xfrm>
        </p:grpSpPr>
        <p:sp>
          <p:nvSpPr>
            <p:cNvPr id="373" name="Google Shape;373;p6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6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6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6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7" name="Google Shape;377;p62"/>
          <p:cNvSpPr/>
          <p:nvPr/>
        </p:nvSpPr>
        <p:spPr>
          <a:xfrm>
            <a:off x="308075" y="421740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62"/>
          <p:cNvSpPr/>
          <p:nvPr/>
        </p:nvSpPr>
        <p:spPr>
          <a:xfrm>
            <a:off x="554575" y="46044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3"/>
          <p:cNvSpPr txBox="1">
            <a:spLocks noGrp="1"/>
          </p:cNvSpPr>
          <p:nvPr>
            <p:ph type="subTitle" idx="1"/>
          </p:nvPr>
        </p:nvSpPr>
        <p:spPr>
          <a:xfrm>
            <a:off x="1647675" y="2867816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81" name="Google Shape;381;p63"/>
          <p:cNvSpPr txBox="1">
            <a:spLocks noGrp="1"/>
          </p:cNvSpPr>
          <p:nvPr>
            <p:ph type="subTitle" idx="2"/>
          </p:nvPr>
        </p:nvSpPr>
        <p:spPr>
          <a:xfrm>
            <a:off x="1647675" y="3188289"/>
            <a:ext cx="1659600" cy="9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p63"/>
          <p:cNvSpPr txBox="1">
            <a:spLocks noGrp="1"/>
          </p:cNvSpPr>
          <p:nvPr>
            <p:ph type="subTitle" idx="3"/>
          </p:nvPr>
        </p:nvSpPr>
        <p:spPr>
          <a:xfrm>
            <a:off x="3742200" y="2867816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83" name="Google Shape;383;p63"/>
          <p:cNvSpPr txBox="1">
            <a:spLocks noGrp="1"/>
          </p:cNvSpPr>
          <p:nvPr>
            <p:ph type="subTitle" idx="4"/>
          </p:nvPr>
        </p:nvSpPr>
        <p:spPr>
          <a:xfrm>
            <a:off x="3742200" y="3188289"/>
            <a:ext cx="1659600" cy="9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4" name="Google Shape;384;p63"/>
          <p:cNvSpPr txBox="1">
            <a:spLocks noGrp="1"/>
          </p:cNvSpPr>
          <p:nvPr>
            <p:ph type="subTitle" idx="5"/>
          </p:nvPr>
        </p:nvSpPr>
        <p:spPr>
          <a:xfrm>
            <a:off x="5836725" y="2867816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85" name="Google Shape;385;p63"/>
          <p:cNvSpPr txBox="1">
            <a:spLocks noGrp="1"/>
          </p:cNvSpPr>
          <p:nvPr>
            <p:ph type="subTitle" idx="6"/>
          </p:nvPr>
        </p:nvSpPr>
        <p:spPr>
          <a:xfrm>
            <a:off x="5836725" y="3188289"/>
            <a:ext cx="1659600" cy="9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63"/>
          <p:cNvSpPr txBox="1">
            <a:spLocks noGrp="1"/>
          </p:cNvSpPr>
          <p:nvPr>
            <p:ph type="title"/>
          </p:nvPr>
        </p:nvSpPr>
        <p:spPr>
          <a:xfrm>
            <a:off x="706050" y="365160"/>
            <a:ext cx="77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63"/>
          <p:cNvSpPr/>
          <p:nvPr/>
        </p:nvSpPr>
        <p:spPr>
          <a:xfrm>
            <a:off x="8595650" y="7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63"/>
          <p:cNvSpPr/>
          <p:nvPr/>
        </p:nvSpPr>
        <p:spPr>
          <a:xfrm>
            <a:off x="8652275" y="21846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9" name="Google Shape;389;p63"/>
          <p:cNvGrpSpPr/>
          <p:nvPr/>
        </p:nvGrpSpPr>
        <p:grpSpPr>
          <a:xfrm rot="5400000">
            <a:off x="8020544" y="4302140"/>
            <a:ext cx="75122" cy="485535"/>
            <a:chOff x="8414525" y="1639575"/>
            <a:chExt cx="120600" cy="779475"/>
          </a:xfrm>
        </p:grpSpPr>
        <p:sp>
          <p:nvSpPr>
            <p:cNvPr id="390" name="Google Shape;390;p6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6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6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6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" name="Google Shape;394;p63"/>
          <p:cNvGrpSpPr/>
          <p:nvPr/>
        </p:nvGrpSpPr>
        <p:grpSpPr>
          <a:xfrm>
            <a:off x="314419" y="1403128"/>
            <a:ext cx="75122" cy="485535"/>
            <a:chOff x="8414525" y="1639575"/>
            <a:chExt cx="120600" cy="779475"/>
          </a:xfrm>
        </p:grpSpPr>
        <p:sp>
          <p:nvSpPr>
            <p:cNvPr id="395" name="Google Shape;395;p6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6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6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6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9" name="Google Shape;399;p63"/>
          <p:cNvSpPr/>
          <p:nvPr/>
        </p:nvSpPr>
        <p:spPr>
          <a:xfrm>
            <a:off x="585525" y="42762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63"/>
          <p:cNvSpPr/>
          <p:nvPr/>
        </p:nvSpPr>
        <p:spPr>
          <a:xfrm>
            <a:off x="708300" y="44853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4"/>
          <p:cNvSpPr txBox="1">
            <a:spLocks noGrp="1"/>
          </p:cNvSpPr>
          <p:nvPr>
            <p:ph type="title"/>
          </p:nvPr>
        </p:nvSpPr>
        <p:spPr>
          <a:xfrm>
            <a:off x="2357875" y="3069175"/>
            <a:ext cx="4428300" cy="4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03" name="Google Shape;403;p64"/>
          <p:cNvSpPr txBox="1">
            <a:spLocks noGrp="1"/>
          </p:cNvSpPr>
          <p:nvPr>
            <p:ph type="subTitle" idx="1"/>
          </p:nvPr>
        </p:nvSpPr>
        <p:spPr>
          <a:xfrm>
            <a:off x="2357875" y="1706275"/>
            <a:ext cx="4428300" cy="1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2000"/>
            </a:lvl9pPr>
          </a:lstStyle>
          <a:p>
            <a:endParaRPr/>
          </a:p>
        </p:txBody>
      </p:sp>
      <p:grpSp>
        <p:nvGrpSpPr>
          <p:cNvPr id="404" name="Google Shape;404;p64"/>
          <p:cNvGrpSpPr/>
          <p:nvPr/>
        </p:nvGrpSpPr>
        <p:grpSpPr>
          <a:xfrm rot="10800000">
            <a:off x="8040406" y="3579278"/>
            <a:ext cx="75122" cy="485535"/>
            <a:chOff x="8414525" y="1639575"/>
            <a:chExt cx="120600" cy="779475"/>
          </a:xfrm>
        </p:grpSpPr>
        <p:sp>
          <p:nvSpPr>
            <p:cNvPr id="405" name="Google Shape;405;p6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6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6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6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9" name="Google Shape;409;p64"/>
          <p:cNvSpPr/>
          <p:nvPr/>
        </p:nvSpPr>
        <p:spPr>
          <a:xfrm>
            <a:off x="7859700" y="484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0" name="Google Shape;410;p64"/>
          <p:cNvGrpSpPr/>
          <p:nvPr/>
        </p:nvGrpSpPr>
        <p:grpSpPr>
          <a:xfrm rot="5400000">
            <a:off x="1430394" y="743140"/>
            <a:ext cx="75122" cy="485535"/>
            <a:chOff x="8414525" y="1639575"/>
            <a:chExt cx="120600" cy="779475"/>
          </a:xfrm>
        </p:grpSpPr>
        <p:sp>
          <p:nvSpPr>
            <p:cNvPr id="411" name="Google Shape;411;p6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6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6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5" name="Google Shape;415;p64"/>
          <p:cNvSpPr/>
          <p:nvPr/>
        </p:nvSpPr>
        <p:spPr>
          <a:xfrm>
            <a:off x="7573250" y="424977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64"/>
          <p:cNvSpPr/>
          <p:nvPr/>
        </p:nvSpPr>
        <p:spPr>
          <a:xfrm>
            <a:off x="8354600" y="7655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64"/>
          <p:cNvSpPr/>
          <p:nvPr/>
        </p:nvSpPr>
        <p:spPr>
          <a:xfrm>
            <a:off x="1086850" y="36813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5"/>
          <p:cNvSpPr txBox="1">
            <a:spLocks noGrp="1"/>
          </p:cNvSpPr>
          <p:nvPr>
            <p:ph type="title"/>
          </p:nvPr>
        </p:nvSpPr>
        <p:spPr>
          <a:xfrm>
            <a:off x="447975" y="1736250"/>
            <a:ext cx="3737700" cy="175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20" name="Google Shape;420;p65"/>
          <p:cNvSpPr txBox="1">
            <a:spLocks noGrp="1"/>
          </p:cNvSpPr>
          <p:nvPr>
            <p:ph type="title" idx="2" hasCustomPrompt="1"/>
          </p:nvPr>
        </p:nvSpPr>
        <p:spPr>
          <a:xfrm>
            <a:off x="2779375" y="695558"/>
            <a:ext cx="1406400" cy="10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1" name="Google Shape;421;p65"/>
          <p:cNvSpPr txBox="1">
            <a:spLocks noGrp="1"/>
          </p:cNvSpPr>
          <p:nvPr>
            <p:ph type="subTitle" idx="1"/>
          </p:nvPr>
        </p:nvSpPr>
        <p:spPr>
          <a:xfrm>
            <a:off x="1356975" y="3683798"/>
            <a:ext cx="2828700" cy="5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22" name="Google Shape;422;p65"/>
          <p:cNvGrpSpPr/>
          <p:nvPr/>
        </p:nvGrpSpPr>
        <p:grpSpPr>
          <a:xfrm rot="10800000">
            <a:off x="1035881" y="4184878"/>
            <a:ext cx="75122" cy="485535"/>
            <a:chOff x="8414525" y="1639575"/>
            <a:chExt cx="120600" cy="779475"/>
          </a:xfrm>
        </p:grpSpPr>
        <p:sp>
          <p:nvSpPr>
            <p:cNvPr id="423" name="Google Shape;423;p6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6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6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5"/>
          <p:cNvSpPr/>
          <p:nvPr/>
        </p:nvSpPr>
        <p:spPr>
          <a:xfrm>
            <a:off x="8295125" y="46044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8" name="Google Shape;428;p65"/>
          <p:cNvGrpSpPr/>
          <p:nvPr/>
        </p:nvGrpSpPr>
        <p:grpSpPr>
          <a:xfrm rot="5400000">
            <a:off x="2198919" y="423465"/>
            <a:ext cx="75122" cy="485535"/>
            <a:chOff x="8414525" y="1639575"/>
            <a:chExt cx="120600" cy="779475"/>
          </a:xfrm>
        </p:grpSpPr>
        <p:sp>
          <p:nvSpPr>
            <p:cNvPr id="429" name="Google Shape;429;p6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6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6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6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3" name="Google Shape;433;p65"/>
          <p:cNvSpPr/>
          <p:nvPr/>
        </p:nvSpPr>
        <p:spPr>
          <a:xfrm>
            <a:off x="621750" y="11410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5"/>
          <p:cNvSpPr/>
          <p:nvPr/>
        </p:nvSpPr>
        <p:spPr>
          <a:xfrm>
            <a:off x="8457425" y="3556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5" name="Google Shape;435;p65"/>
          <p:cNvGrpSpPr/>
          <p:nvPr/>
        </p:nvGrpSpPr>
        <p:grpSpPr>
          <a:xfrm rot="10800000">
            <a:off x="8763856" y="2272128"/>
            <a:ext cx="75122" cy="485535"/>
            <a:chOff x="8414525" y="1639575"/>
            <a:chExt cx="120600" cy="779475"/>
          </a:xfrm>
        </p:grpSpPr>
        <p:sp>
          <p:nvSpPr>
            <p:cNvPr id="436" name="Google Shape;436;p6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6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6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6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SECTION_HEADER_1_1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6"/>
          <p:cNvSpPr txBox="1">
            <a:spLocks noGrp="1"/>
          </p:cNvSpPr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66"/>
          <p:cNvSpPr txBox="1">
            <a:spLocks noGrp="1"/>
          </p:cNvSpPr>
          <p:nvPr>
            <p:ph type="title" idx="2" hasCustomPrompt="1"/>
          </p:nvPr>
        </p:nvSpPr>
        <p:spPr>
          <a:xfrm>
            <a:off x="998975" y="1387152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443" name="Google Shape;443;p66"/>
          <p:cNvSpPr txBox="1">
            <a:spLocks noGrp="1"/>
          </p:cNvSpPr>
          <p:nvPr>
            <p:ph type="title" idx="3" hasCustomPrompt="1"/>
          </p:nvPr>
        </p:nvSpPr>
        <p:spPr>
          <a:xfrm>
            <a:off x="998975" y="3164572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444" name="Google Shape;444;p66"/>
          <p:cNvSpPr txBox="1">
            <a:spLocks noGrp="1"/>
          </p:cNvSpPr>
          <p:nvPr>
            <p:ph type="title" idx="4" hasCustomPrompt="1"/>
          </p:nvPr>
        </p:nvSpPr>
        <p:spPr>
          <a:xfrm>
            <a:off x="6378225" y="1387152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445" name="Google Shape;445;p66"/>
          <p:cNvSpPr txBox="1">
            <a:spLocks noGrp="1"/>
          </p:cNvSpPr>
          <p:nvPr>
            <p:ph type="title" idx="5" hasCustomPrompt="1"/>
          </p:nvPr>
        </p:nvSpPr>
        <p:spPr>
          <a:xfrm>
            <a:off x="6378225" y="3164572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446" name="Google Shape;446;p66"/>
          <p:cNvSpPr txBox="1">
            <a:spLocks noGrp="1"/>
          </p:cNvSpPr>
          <p:nvPr>
            <p:ph type="subTitle" idx="1"/>
          </p:nvPr>
        </p:nvSpPr>
        <p:spPr>
          <a:xfrm>
            <a:off x="998975" y="1723821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7" name="Google Shape;447;p66"/>
          <p:cNvSpPr txBox="1">
            <a:spLocks noGrp="1"/>
          </p:cNvSpPr>
          <p:nvPr>
            <p:ph type="subTitle" idx="6"/>
          </p:nvPr>
        </p:nvSpPr>
        <p:spPr>
          <a:xfrm>
            <a:off x="998975" y="3502149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8" name="Google Shape;448;p66"/>
          <p:cNvSpPr txBox="1">
            <a:spLocks noGrp="1"/>
          </p:cNvSpPr>
          <p:nvPr>
            <p:ph type="subTitle" idx="7"/>
          </p:nvPr>
        </p:nvSpPr>
        <p:spPr>
          <a:xfrm>
            <a:off x="6378225" y="1723821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9" name="Google Shape;449;p66"/>
          <p:cNvSpPr txBox="1">
            <a:spLocks noGrp="1"/>
          </p:cNvSpPr>
          <p:nvPr>
            <p:ph type="subTitle" idx="8"/>
          </p:nvPr>
        </p:nvSpPr>
        <p:spPr>
          <a:xfrm>
            <a:off x="6378225" y="3502149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0" name="Google Shape;450;p66"/>
          <p:cNvSpPr txBox="1">
            <a:spLocks noGrp="1"/>
          </p:cNvSpPr>
          <p:nvPr>
            <p:ph type="subTitle" idx="9"/>
          </p:nvPr>
        </p:nvSpPr>
        <p:spPr>
          <a:xfrm>
            <a:off x="998975" y="2027940"/>
            <a:ext cx="16596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66"/>
          <p:cNvSpPr txBox="1">
            <a:spLocks noGrp="1"/>
          </p:cNvSpPr>
          <p:nvPr>
            <p:ph type="subTitle" idx="13"/>
          </p:nvPr>
        </p:nvSpPr>
        <p:spPr>
          <a:xfrm>
            <a:off x="998975" y="3805705"/>
            <a:ext cx="16596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66"/>
          <p:cNvSpPr txBox="1">
            <a:spLocks noGrp="1"/>
          </p:cNvSpPr>
          <p:nvPr>
            <p:ph type="subTitle" idx="14"/>
          </p:nvPr>
        </p:nvSpPr>
        <p:spPr>
          <a:xfrm>
            <a:off x="6378225" y="2027927"/>
            <a:ext cx="16596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66"/>
          <p:cNvSpPr txBox="1">
            <a:spLocks noGrp="1"/>
          </p:cNvSpPr>
          <p:nvPr>
            <p:ph type="subTitle" idx="15"/>
          </p:nvPr>
        </p:nvSpPr>
        <p:spPr>
          <a:xfrm>
            <a:off x="6378225" y="3806300"/>
            <a:ext cx="16596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66"/>
          <p:cNvSpPr/>
          <p:nvPr/>
        </p:nvSpPr>
        <p:spPr>
          <a:xfrm>
            <a:off x="263788" y="26803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6"/>
          <p:cNvSpPr/>
          <p:nvPr/>
        </p:nvSpPr>
        <p:spPr>
          <a:xfrm>
            <a:off x="360900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6" name="Google Shape;456;p66"/>
          <p:cNvGrpSpPr/>
          <p:nvPr/>
        </p:nvGrpSpPr>
        <p:grpSpPr>
          <a:xfrm>
            <a:off x="285769" y="1179753"/>
            <a:ext cx="75122" cy="485535"/>
            <a:chOff x="8414525" y="1639575"/>
            <a:chExt cx="120600" cy="779475"/>
          </a:xfrm>
        </p:grpSpPr>
        <p:sp>
          <p:nvSpPr>
            <p:cNvPr id="457" name="Google Shape;457;p6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6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6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6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" name="Google Shape;461;p66"/>
          <p:cNvGrpSpPr/>
          <p:nvPr/>
        </p:nvGrpSpPr>
        <p:grpSpPr>
          <a:xfrm>
            <a:off x="8691581" y="2026003"/>
            <a:ext cx="75122" cy="485535"/>
            <a:chOff x="8414525" y="1639575"/>
            <a:chExt cx="120600" cy="779475"/>
          </a:xfrm>
        </p:grpSpPr>
        <p:sp>
          <p:nvSpPr>
            <p:cNvPr id="462" name="Google Shape;462;p6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6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6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6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6" name="Google Shape;466;p66"/>
          <p:cNvSpPr/>
          <p:nvPr/>
        </p:nvSpPr>
        <p:spPr>
          <a:xfrm>
            <a:off x="8588450" y="539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6"/>
          <p:cNvSpPr/>
          <p:nvPr/>
        </p:nvSpPr>
        <p:spPr>
          <a:xfrm>
            <a:off x="8711225" y="7482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6"/>
          <p:cNvSpPr/>
          <p:nvPr/>
        </p:nvSpPr>
        <p:spPr>
          <a:xfrm>
            <a:off x="8766688" y="421332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673625"/>
            <a:ext cx="85206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348176"/>
            <a:ext cx="8520600" cy="32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27" name="Google Shape;27;p5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SECTION_HEADER_1_1_1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7"/>
          <p:cNvSpPr txBox="1">
            <a:spLocks noGrp="1"/>
          </p:cNvSpPr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67"/>
          <p:cNvSpPr txBox="1">
            <a:spLocks noGrp="1"/>
          </p:cNvSpPr>
          <p:nvPr>
            <p:ph type="title" idx="2" hasCustomPrompt="1"/>
          </p:nvPr>
        </p:nvSpPr>
        <p:spPr>
          <a:xfrm>
            <a:off x="2352494" y="1646925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472" name="Google Shape;472;p67"/>
          <p:cNvSpPr txBox="1">
            <a:spLocks noGrp="1"/>
          </p:cNvSpPr>
          <p:nvPr>
            <p:ph type="title" idx="3" hasCustomPrompt="1"/>
          </p:nvPr>
        </p:nvSpPr>
        <p:spPr>
          <a:xfrm>
            <a:off x="2352431" y="3316563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473" name="Google Shape;473;p67"/>
          <p:cNvSpPr txBox="1">
            <a:spLocks noGrp="1"/>
          </p:cNvSpPr>
          <p:nvPr>
            <p:ph type="title" idx="4" hasCustomPrompt="1"/>
          </p:nvPr>
        </p:nvSpPr>
        <p:spPr>
          <a:xfrm>
            <a:off x="5131969" y="1646925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474" name="Google Shape;474;p67"/>
          <p:cNvSpPr txBox="1">
            <a:spLocks noGrp="1"/>
          </p:cNvSpPr>
          <p:nvPr>
            <p:ph type="title" idx="5" hasCustomPrompt="1"/>
          </p:nvPr>
        </p:nvSpPr>
        <p:spPr>
          <a:xfrm>
            <a:off x="5131906" y="3316563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475" name="Google Shape;475;p67"/>
          <p:cNvSpPr txBox="1">
            <a:spLocks noGrp="1"/>
          </p:cNvSpPr>
          <p:nvPr>
            <p:ph type="subTitle" idx="1"/>
          </p:nvPr>
        </p:nvSpPr>
        <p:spPr>
          <a:xfrm>
            <a:off x="2352494" y="2022013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76" name="Google Shape;476;p67"/>
          <p:cNvSpPr txBox="1">
            <a:spLocks noGrp="1"/>
          </p:cNvSpPr>
          <p:nvPr>
            <p:ph type="subTitle" idx="6"/>
          </p:nvPr>
        </p:nvSpPr>
        <p:spPr>
          <a:xfrm>
            <a:off x="2352431" y="3692367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77" name="Google Shape;477;p67"/>
          <p:cNvSpPr txBox="1">
            <a:spLocks noGrp="1"/>
          </p:cNvSpPr>
          <p:nvPr>
            <p:ph type="subTitle" idx="7"/>
          </p:nvPr>
        </p:nvSpPr>
        <p:spPr>
          <a:xfrm>
            <a:off x="5131969" y="2022013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67"/>
          <p:cNvSpPr txBox="1">
            <a:spLocks noGrp="1"/>
          </p:cNvSpPr>
          <p:nvPr>
            <p:ph type="subTitle" idx="8"/>
          </p:nvPr>
        </p:nvSpPr>
        <p:spPr>
          <a:xfrm>
            <a:off x="5131906" y="3692367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67"/>
          <p:cNvSpPr/>
          <p:nvPr/>
        </p:nvSpPr>
        <p:spPr>
          <a:xfrm>
            <a:off x="991288" y="40575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7"/>
          <p:cNvSpPr/>
          <p:nvPr/>
        </p:nvSpPr>
        <p:spPr>
          <a:xfrm>
            <a:off x="585525" y="23134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1" name="Google Shape;481;p67"/>
          <p:cNvGrpSpPr/>
          <p:nvPr/>
        </p:nvGrpSpPr>
        <p:grpSpPr>
          <a:xfrm rot="-5400000">
            <a:off x="1378449" y="570368"/>
            <a:ext cx="75122" cy="485535"/>
            <a:chOff x="8414525" y="1639575"/>
            <a:chExt cx="120600" cy="779475"/>
          </a:xfrm>
        </p:grpSpPr>
        <p:sp>
          <p:nvSpPr>
            <p:cNvPr id="482" name="Google Shape;482;p6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6" name="Google Shape;486;p67"/>
          <p:cNvGrpSpPr/>
          <p:nvPr/>
        </p:nvGrpSpPr>
        <p:grpSpPr>
          <a:xfrm>
            <a:off x="8543506" y="2245778"/>
            <a:ext cx="75122" cy="485535"/>
            <a:chOff x="8414525" y="1639575"/>
            <a:chExt cx="120600" cy="779475"/>
          </a:xfrm>
        </p:grpSpPr>
        <p:sp>
          <p:nvSpPr>
            <p:cNvPr id="487" name="Google Shape;487;p6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1" name="Google Shape;491;p67"/>
          <p:cNvSpPr/>
          <p:nvPr/>
        </p:nvSpPr>
        <p:spPr>
          <a:xfrm>
            <a:off x="7907950" y="443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67"/>
          <p:cNvSpPr/>
          <p:nvPr/>
        </p:nvSpPr>
        <p:spPr>
          <a:xfrm>
            <a:off x="8030725" y="6529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67"/>
          <p:cNvSpPr/>
          <p:nvPr/>
        </p:nvSpPr>
        <p:spPr>
          <a:xfrm>
            <a:off x="7992750" y="40575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SECTION_HEADER_1_1_1_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8"/>
          <p:cNvSpPr txBox="1">
            <a:spLocks noGrp="1"/>
          </p:cNvSpPr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68"/>
          <p:cNvSpPr txBox="1">
            <a:spLocks noGrp="1"/>
          </p:cNvSpPr>
          <p:nvPr>
            <p:ph type="title" idx="2" hasCustomPrompt="1"/>
          </p:nvPr>
        </p:nvSpPr>
        <p:spPr>
          <a:xfrm>
            <a:off x="1660096" y="1407131"/>
            <a:ext cx="24420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497" name="Google Shape;497;p68"/>
          <p:cNvSpPr txBox="1">
            <a:spLocks noGrp="1"/>
          </p:cNvSpPr>
          <p:nvPr>
            <p:ph type="title" idx="3" hasCustomPrompt="1"/>
          </p:nvPr>
        </p:nvSpPr>
        <p:spPr>
          <a:xfrm>
            <a:off x="1660096" y="3205988"/>
            <a:ext cx="24420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498" name="Google Shape;498;p68"/>
          <p:cNvSpPr txBox="1">
            <a:spLocks noGrp="1"/>
          </p:cNvSpPr>
          <p:nvPr>
            <p:ph type="title" idx="4" hasCustomPrompt="1"/>
          </p:nvPr>
        </p:nvSpPr>
        <p:spPr>
          <a:xfrm>
            <a:off x="5098721" y="1407131"/>
            <a:ext cx="23280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499" name="Google Shape;499;p68"/>
          <p:cNvSpPr txBox="1">
            <a:spLocks noGrp="1"/>
          </p:cNvSpPr>
          <p:nvPr>
            <p:ph type="title" idx="5" hasCustomPrompt="1"/>
          </p:nvPr>
        </p:nvSpPr>
        <p:spPr>
          <a:xfrm>
            <a:off x="5098721" y="3205988"/>
            <a:ext cx="23280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500" name="Google Shape;500;p68"/>
          <p:cNvSpPr txBox="1">
            <a:spLocks noGrp="1"/>
          </p:cNvSpPr>
          <p:nvPr>
            <p:ph type="subTitle" idx="1"/>
          </p:nvPr>
        </p:nvSpPr>
        <p:spPr>
          <a:xfrm>
            <a:off x="1660096" y="1734456"/>
            <a:ext cx="2442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68"/>
          <p:cNvSpPr txBox="1">
            <a:spLocks noGrp="1"/>
          </p:cNvSpPr>
          <p:nvPr>
            <p:ph type="subTitle" idx="6"/>
          </p:nvPr>
        </p:nvSpPr>
        <p:spPr>
          <a:xfrm>
            <a:off x="1960671" y="2014556"/>
            <a:ext cx="18408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2" name="Google Shape;502;p68"/>
          <p:cNvSpPr txBox="1">
            <a:spLocks noGrp="1"/>
          </p:cNvSpPr>
          <p:nvPr>
            <p:ph type="subTitle" idx="7"/>
          </p:nvPr>
        </p:nvSpPr>
        <p:spPr>
          <a:xfrm>
            <a:off x="1660096" y="3532633"/>
            <a:ext cx="2442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3" name="Google Shape;503;p68"/>
          <p:cNvSpPr txBox="1">
            <a:spLocks noGrp="1"/>
          </p:cNvSpPr>
          <p:nvPr>
            <p:ph type="subTitle" idx="8"/>
          </p:nvPr>
        </p:nvSpPr>
        <p:spPr>
          <a:xfrm>
            <a:off x="1960671" y="3813321"/>
            <a:ext cx="18408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68"/>
          <p:cNvSpPr txBox="1">
            <a:spLocks noGrp="1"/>
          </p:cNvSpPr>
          <p:nvPr>
            <p:ph type="subTitle" idx="9"/>
          </p:nvPr>
        </p:nvSpPr>
        <p:spPr>
          <a:xfrm>
            <a:off x="5098721" y="1734456"/>
            <a:ext cx="2328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68"/>
          <p:cNvSpPr txBox="1">
            <a:spLocks noGrp="1"/>
          </p:cNvSpPr>
          <p:nvPr>
            <p:ph type="subTitle" idx="13"/>
          </p:nvPr>
        </p:nvSpPr>
        <p:spPr>
          <a:xfrm>
            <a:off x="5342371" y="2014556"/>
            <a:ext cx="18408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68"/>
          <p:cNvSpPr txBox="1">
            <a:spLocks noGrp="1"/>
          </p:cNvSpPr>
          <p:nvPr>
            <p:ph type="subTitle" idx="14"/>
          </p:nvPr>
        </p:nvSpPr>
        <p:spPr>
          <a:xfrm>
            <a:off x="5098721" y="3532633"/>
            <a:ext cx="2328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7" name="Google Shape;507;p68"/>
          <p:cNvSpPr txBox="1">
            <a:spLocks noGrp="1"/>
          </p:cNvSpPr>
          <p:nvPr>
            <p:ph type="subTitle" idx="15"/>
          </p:nvPr>
        </p:nvSpPr>
        <p:spPr>
          <a:xfrm>
            <a:off x="5342371" y="3813322"/>
            <a:ext cx="18408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8" name="Google Shape;508;p68"/>
          <p:cNvSpPr/>
          <p:nvPr/>
        </p:nvSpPr>
        <p:spPr>
          <a:xfrm>
            <a:off x="241788" y="20260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68"/>
          <p:cNvSpPr/>
          <p:nvPr/>
        </p:nvSpPr>
        <p:spPr>
          <a:xfrm>
            <a:off x="655325" y="393192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0" name="Google Shape;510;p68"/>
          <p:cNvGrpSpPr/>
          <p:nvPr/>
        </p:nvGrpSpPr>
        <p:grpSpPr>
          <a:xfrm rot="-5400000">
            <a:off x="1118769" y="662103"/>
            <a:ext cx="75122" cy="485535"/>
            <a:chOff x="8414525" y="1639575"/>
            <a:chExt cx="120600" cy="779475"/>
          </a:xfrm>
        </p:grpSpPr>
        <p:sp>
          <p:nvSpPr>
            <p:cNvPr id="511" name="Google Shape;511;p6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6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6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6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5" name="Google Shape;515;p68"/>
          <p:cNvGrpSpPr/>
          <p:nvPr/>
        </p:nvGrpSpPr>
        <p:grpSpPr>
          <a:xfrm>
            <a:off x="8755206" y="2699378"/>
            <a:ext cx="75122" cy="485535"/>
            <a:chOff x="8414525" y="1639575"/>
            <a:chExt cx="120600" cy="779475"/>
          </a:xfrm>
        </p:grpSpPr>
        <p:sp>
          <p:nvSpPr>
            <p:cNvPr id="516" name="Google Shape;516;p6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6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6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6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0" name="Google Shape;520;p68"/>
          <p:cNvSpPr/>
          <p:nvPr/>
        </p:nvSpPr>
        <p:spPr>
          <a:xfrm>
            <a:off x="8150450" y="748513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68"/>
          <p:cNvSpPr/>
          <p:nvPr/>
        </p:nvSpPr>
        <p:spPr>
          <a:xfrm>
            <a:off x="8150438" y="43510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68"/>
          <p:cNvSpPr/>
          <p:nvPr/>
        </p:nvSpPr>
        <p:spPr>
          <a:xfrm>
            <a:off x="8321400" y="942113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_1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69"/>
          <p:cNvSpPr txBox="1">
            <a:spLocks noGrp="1"/>
          </p:cNvSpPr>
          <p:nvPr>
            <p:ph type="title"/>
          </p:nvPr>
        </p:nvSpPr>
        <p:spPr>
          <a:xfrm>
            <a:off x="706050" y="365160"/>
            <a:ext cx="77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69"/>
          <p:cNvSpPr txBox="1">
            <a:spLocks noGrp="1"/>
          </p:cNvSpPr>
          <p:nvPr>
            <p:ph type="subTitle" idx="1"/>
          </p:nvPr>
        </p:nvSpPr>
        <p:spPr>
          <a:xfrm>
            <a:off x="1421550" y="1957809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6" name="Google Shape;526;p69"/>
          <p:cNvSpPr txBox="1">
            <a:spLocks noGrp="1"/>
          </p:cNvSpPr>
          <p:nvPr>
            <p:ph type="subTitle" idx="2"/>
          </p:nvPr>
        </p:nvSpPr>
        <p:spPr>
          <a:xfrm>
            <a:off x="1421550" y="2269143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69"/>
          <p:cNvSpPr txBox="1">
            <a:spLocks noGrp="1"/>
          </p:cNvSpPr>
          <p:nvPr>
            <p:ph type="subTitle" idx="3"/>
          </p:nvPr>
        </p:nvSpPr>
        <p:spPr>
          <a:xfrm>
            <a:off x="3753600" y="1957809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8" name="Google Shape;528;p69"/>
          <p:cNvSpPr txBox="1">
            <a:spLocks noGrp="1"/>
          </p:cNvSpPr>
          <p:nvPr>
            <p:ph type="subTitle" idx="4"/>
          </p:nvPr>
        </p:nvSpPr>
        <p:spPr>
          <a:xfrm>
            <a:off x="3753600" y="2269143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69"/>
          <p:cNvSpPr txBox="1">
            <a:spLocks noGrp="1"/>
          </p:cNvSpPr>
          <p:nvPr>
            <p:ph type="subTitle" idx="5"/>
          </p:nvPr>
        </p:nvSpPr>
        <p:spPr>
          <a:xfrm>
            <a:off x="6085625" y="1957809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30" name="Google Shape;530;p69"/>
          <p:cNvSpPr txBox="1">
            <a:spLocks noGrp="1"/>
          </p:cNvSpPr>
          <p:nvPr>
            <p:ph type="subTitle" idx="6"/>
          </p:nvPr>
        </p:nvSpPr>
        <p:spPr>
          <a:xfrm>
            <a:off x="6085625" y="2269143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69"/>
          <p:cNvSpPr txBox="1">
            <a:spLocks noGrp="1"/>
          </p:cNvSpPr>
          <p:nvPr>
            <p:ph type="subTitle" idx="7"/>
          </p:nvPr>
        </p:nvSpPr>
        <p:spPr>
          <a:xfrm>
            <a:off x="1421550" y="3718364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32" name="Google Shape;532;p69"/>
          <p:cNvSpPr txBox="1">
            <a:spLocks noGrp="1"/>
          </p:cNvSpPr>
          <p:nvPr>
            <p:ph type="subTitle" idx="8"/>
          </p:nvPr>
        </p:nvSpPr>
        <p:spPr>
          <a:xfrm>
            <a:off x="1421550" y="4029150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69"/>
          <p:cNvSpPr txBox="1">
            <a:spLocks noGrp="1"/>
          </p:cNvSpPr>
          <p:nvPr>
            <p:ph type="subTitle" idx="9"/>
          </p:nvPr>
        </p:nvSpPr>
        <p:spPr>
          <a:xfrm>
            <a:off x="3753600" y="3718364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34" name="Google Shape;534;p69"/>
          <p:cNvSpPr txBox="1">
            <a:spLocks noGrp="1"/>
          </p:cNvSpPr>
          <p:nvPr>
            <p:ph type="subTitle" idx="13"/>
          </p:nvPr>
        </p:nvSpPr>
        <p:spPr>
          <a:xfrm>
            <a:off x="3753600" y="4029150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69"/>
          <p:cNvSpPr txBox="1">
            <a:spLocks noGrp="1"/>
          </p:cNvSpPr>
          <p:nvPr>
            <p:ph type="subTitle" idx="14"/>
          </p:nvPr>
        </p:nvSpPr>
        <p:spPr>
          <a:xfrm>
            <a:off x="6085625" y="3718364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36" name="Google Shape;536;p69"/>
          <p:cNvSpPr txBox="1">
            <a:spLocks noGrp="1"/>
          </p:cNvSpPr>
          <p:nvPr>
            <p:ph type="subTitle" idx="15"/>
          </p:nvPr>
        </p:nvSpPr>
        <p:spPr>
          <a:xfrm>
            <a:off x="6085625" y="4029150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69"/>
          <p:cNvSpPr/>
          <p:nvPr/>
        </p:nvSpPr>
        <p:spPr>
          <a:xfrm>
            <a:off x="241788" y="19578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69"/>
          <p:cNvSpPr/>
          <p:nvPr/>
        </p:nvSpPr>
        <p:spPr>
          <a:xfrm>
            <a:off x="360900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9" name="Google Shape;539;p69"/>
          <p:cNvGrpSpPr/>
          <p:nvPr/>
        </p:nvGrpSpPr>
        <p:grpSpPr>
          <a:xfrm rot="-5400000">
            <a:off x="1314094" y="313803"/>
            <a:ext cx="75122" cy="485535"/>
            <a:chOff x="8414525" y="1639575"/>
            <a:chExt cx="120600" cy="779475"/>
          </a:xfrm>
        </p:grpSpPr>
        <p:sp>
          <p:nvSpPr>
            <p:cNvPr id="540" name="Google Shape;540;p6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6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6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6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" name="Google Shape;544;p69"/>
          <p:cNvGrpSpPr/>
          <p:nvPr/>
        </p:nvGrpSpPr>
        <p:grpSpPr>
          <a:xfrm>
            <a:off x="8713581" y="1696478"/>
            <a:ext cx="75122" cy="485535"/>
            <a:chOff x="8414525" y="1639575"/>
            <a:chExt cx="120600" cy="779475"/>
          </a:xfrm>
        </p:grpSpPr>
        <p:sp>
          <p:nvSpPr>
            <p:cNvPr id="545" name="Google Shape;545;p6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6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6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6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9" name="Google Shape;549;p69"/>
          <p:cNvSpPr/>
          <p:nvPr/>
        </p:nvSpPr>
        <p:spPr>
          <a:xfrm>
            <a:off x="7821950" y="2576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69"/>
          <p:cNvSpPr/>
          <p:nvPr/>
        </p:nvSpPr>
        <p:spPr>
          <a:xfrm>
            <a:off x="8537163" y="40291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2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70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70"/>
          <p:cNvSpPr txBox="1">
            <a:spLocks noGrp="1"/>
          </p:cNvSpPr>
          <p:nvPr>
            <p:ph type="subTitle" idx="1"/>
          </p:nvPr>
        </p:nvSpPr>
        <p:spPr>
          <a:xfrm>
            <a:off x="1088949" y="1635575"/>
            <a:ext cx="20625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4" name="Google Shape;554;p70"/>
          <p:cNvSpPr txBox="1">
            <a:spLocks noGrp="1"/>
          </p:cNvSpPr>
          <p:nvPr>
            <p:ph type="subTitle" idx="2"/>
          </p:nvPr>
        </p:nvSpPr>
        <p:spPr>
          <a:xfrm>
            <a:off x="1088975" y="1944674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555" name="Google Shape;555;p70"/>
          <p:cNvSpPr txBox="1">
            <a:spLocks noGrp="1"/>
          </p:cNvSpPr>
          <p:nvPr>
            <p:ph type="subTitle" idx="3"/>
          </p:nvPr>
        </p:nvSpPr>
        <p:spPr>
          <a:xfrm>
            <a:off x="1088949" y="2939645"/>
            <a:ext cx="2062500" cy="4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6" name="Google Shape;556;p70"/>
          <p:cNvSpPr txBox="1">
            <a:spLocks noGrp="1"/>
          </p:cNvSpPr>
          <p:nvPr>
            <p:ph type="subTitle" idx="4"/>
          </p:nvPr>
        </p:nvSpPr>
        <p:spPr>
          <a:xfrm>
            <a:off x="1088875" y="3248928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557" name="Google Shape;557;p70"/>
          <p:cNvSpPr txBox="1">
            <a:spLocks noGrp="1"/>
          </p:cNvSpPr>
          <p:nvPr>
            <p:ph type="subTitle" idx="5"/>
          </p:nvPr>
        </p:nvSpPr>
        <p:spPr>
          <a:xfrm>
            <a:off x="5992552" y="1635575"/>
            <a:ext cx="20625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8" name="Google Shape;558;p70"/>
          <p:cNvSpPr txBox="1">
            <a:spLocks noGrp="1"/>
          </p:cNvSpPr>
          <p:nvPr>
            <p:ph type="subTitle" idx="6"/>
          </p:nvPr>
        </p:nvSpPr>
        <p:spPr>
          <a:xfrm>
            <a:off x="5992547" y="1944674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70"/>
          <p:cNvSpPr txBox="1">
            <a:spLocks noGrp="1"/>
          </p:cNvSpPr>
          <p:nvPr>
            <p:ph type="subTitle" idx="7"/>
          </p:nvPr>
        </p:nvSpPr>
        <p:spPr>
          <a:xfrm>
            <a:off x="5992552" y="2939645"/>
            <a:ext cx="2062500" cy="4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70"/>
          <p:cNvSpPr txBox="1">
            <a:spLocks noGrp="1"/>
          </p:cNvSpPr>
          <p:nvPr>
            <p:ph type="subTitle" idx="8"/>
          </p:nvPr>
        </p:nvSpPr>
        <p:spPr>
          <a:xfrm>
            <a:off x="5992552" y="3248928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561" name="Google Shape;561;p70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70"/>
          <p:cNvSpPr/>
          <p:nvPr/>
        </p:nvSpPr>
        <p:spPr>
          <a:xfrm>
            <a:off x="311700" y="42982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3" name="Google Shape;563;p70"/>
          <p:cNvGrpSpPr/>
          <p:nvPr/>
        </p:nvGrpSpPr>
        <p:grpSpPr>
          <a:xfrm rot="5400000">
            <a:off x="8284856" y="491378"/>
            <a:ext cx="75122" cy="485535"/>
            <a:chOff x="8414525" y="1639575"/>
            <a:chExt cx="120600" cy="779475"/>
          </a:xfrm>
        </p:grpSpPr>
        <p:sp>
          <p:nvSpPr>
            <p:cNvPr id="564" name="Google Shape;564;p7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7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7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7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8" name="Google Shape;568;p70"/>
          <p:cNvSpPr/>
          <p:nvPr/>
        </p:nvSpPr>
        <p:spPr>
          <a:xfrm>
            <a:off x="8565175" y="4217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70"/>
          <p:cNvSpPr/>
          <p:nvPr/>
        </p:nvSpPr>
        <p:spPr>
          <a:xfrm>
            <a:off x="430800" y="539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70"/>
          <p:cNvSpPr/>
          <p:nvPr/>
        </p:nvSpPr>
        <p:spPr>
          <a:xfrm>
            <a:off x="394975" y="5390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_AND_BODY_1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1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71"/>
          <p:cNvSpPr txBox="1">
            <a:spLocks noGrp="1"/>
          </p:cNvSpPr>
          <p:nvPr>
            <p:ph type="subTitle" idx="1"/>
          </p:nvPr>
        </p:nvSpPr>
        <p:spPr>
          <a:xfrm>
            <a:off x="4914675" y="1444750"/>
            <a:ext cx="3503100" cy="27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574" name="Google Shape;574;p71"/>
          <p:cNvGrpSpPr/>
          <p:nvPr/>
        </p:nvGrpSpPr>
        <p:grpSpPr>
          <a:xfrm rot="10800000">
            <a:off x="8671194" y="2432440"/>
            <a:ext cx="75122" cy="485535"/>
            <a:chOff x="8414525" y="1639575"/>
            <a:chExt cx="120600" cy="779475"/>
          </a:xfrm>
        </p:grpSpPr>
        <p:sp>
          <p:nvSpPr>
            <p:cNvPr id="575" name="Google Shape;575;p7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7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7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7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9" name="Google Shape;579;p71"/>
          <p:cNvSpPr/>
          <p:nvPr/>
        </p:nvSpPr>
        <p:spPr>
          <a:xfrm>
            <a:off x="34430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71"/>
          <p:cNvSpPr/>
          <p:nvPr/>
        </p:nvSpPr>
        <p:spPr>
          <a:xfrm>
            <a:off x="225200" y="13756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1" name="Google Shape;581;p71"/>
          <p:cNvGrpSpPr/>
          <p:nvPr/>
        </p:nvGrpSpPr>
        <p:grpSpPr>
          <a:xfrm rot="-5400000">
            <a:off x="931444" y="4645303"/>
            <a:ext cx="75122" cy="485535"/>
            <a:chOff x="8414525" y="1639575"/>
            <a:chExt cx="120600" cy="779475"/>
          </a:xfrm>
        </p:grpSpPr>
        <p:sp>
          <p:nvSpPr>
            <p:cNvPr id="582" name="Google Shape;582;p7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7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7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7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"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72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72"/>
          <p:cNvSpPr txBox="1">
            <a:spLocks noGrp="1"/>
          </p:cNvSpPr>
          <p:nvPr>
            <p:ph type="subTitle" idx="1"/>
          </p:nvPr>
        </p:nvSpPr>
        <p:spPr>
          <a:xfrm>
            <a:off x="1730275" y="2911525"/>
            <a:ext cx="23235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9" name="Google Shape;589;p72"/>
          <p:cNvSpPr txBox="1">
            <a:spLocks noGrp="1"/>
          </p:cNvSpPr>
          <p:nvPr>
            <p:ph type="subTitle" idx="2"/>
          </p:nvPr>
        </p:nvSpPr>
        <p:spPr>
          <a:xfrm>
            <a:off x="1730276" y="3265469"/>
            <a:ext cx="2323500" cy="10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72"/>
          <p:cNvSpPr txBox="1">
            <a:spLocks noGrp="1"/>
          </p:cNvSpPr>
          <p:nvPr>
            <p:ph type="subTitle" idx="3"/>
          </p:nvPr>
        </p:nvSpPr>
        <p:spPr>
          <a:xfrm>
            <a:off x="5092625" y="2911525"/>
            <a:ext cx="23211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1" name="Google Shape;591;p72"/>
          <p:cNvSpPr txBox="1">
            <a:spLocks noGrp="1"/>
          </p:cNvSpPr>
          <p:nvPr>
            <p:ph type="subTitle" idx="4"/>
          </p:nvPr>
        </p:nvSpPr>
        <p:spPr>
          <a:xfrm>
            <a:off x="5090300" y="3265468"/>
            <a:ext cx="2321100" cy="10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72"/>
          <p:cNvSpPr/>
          <p:nvPr/>
        </p:nvSpPr>
        <p:spPr>
          <a:xfrm>
            <a:off x="241788" y="20260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72"/>
          <p:cNvSpPr/>
          <p:nvPr/>
        </p:nvSpPr>
        <p:spPr>
          <a:xfrm>
            <a:off x="655325" y="393192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72"/>
          <p:cNvGrpSpPr/>
          <p:nvPr/>
        </p:nvGrpSpPr>
        <p:grpSpPr>
          <a:xfrm rot="-5400000">
            <a:off x="1118769" y="662103"/>
            <a:ext cx="75122" cy="485535"/>
            <a:chOff x="8414525" y="1639575"/>
            <a:chExt cx="120600" cy="779475"/>
          </a:xfrm>
        </p:grpSpPr>
        <p:sp>
          <p:nvSpPr>
            <p:cNvPr id="595" name="Google Shape;595;p7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7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7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7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9" name="Google Shape;599;p72"/>
          <p:cNvGrpSpPr/>
          <p:nvPr/>
        </p:nvGrpSpPr>
        <p:grpSpPr>
          <a:xfrm>
            <a:off x="8755206" y="2699378"/>
            <a:ext cx="75122" cy="485535"/>
            <a:chOff x="8414525" y="1639575"/>
            <a:chExt cx="120600" cy="779475"/>
          </a:xfrm>
        </p:grpSpPr>
        <p:sp>
          <p:nvSpPr>
            <p:cNvPr id="600" name="Google Shape;600;p7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7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7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7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4" name="Google Shape;604;p72"/>
          <p:cNvSpPr/>
          <p:nvPr/>
        </p:nvSpPr>
        <p:spPr>
          <a:xfrm>
            <a:off x="8150450" y="748513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72"/>
          <p:cNvSpPr/>
          <p:nvPr/>
        </p:nvSpPr>
        <p:spPr>
          <a:xfrm>
            <a:off x="8150438" y="43510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72"/>
          <p:cNvSpPr/>
          <p:nvPr/>
        </p:nvSpPr>
        <p:spPr>
          <a:xfrm>
            <a:off x="8321400" y="942113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0_2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73"/>
          <p:cNvSpPr txBox="1">
            <a:spLocks noGrp="1"/>
          </p:cNvSpPr>
          <p:nvPr>
            <p:ph type="title"/>
          </p:nvPr>
        </p:nvSpPr>
        <p:spPr>
          <a:xfrm>
            <a:off x="2529250" y="261788"/>
            <a:ext cx="4085400" cy="11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7200"/>
            </a:lvl9pPr>
          </a:lstStyle>
          <a:p>
            <a:endParaRPr/>
          </a:p>
        </p:txBody>
      </p:sp>
      <p:sp>
        <p:nvSpPr>
          <p:cNvPr id="609" name="Google Shape;609;p73"/>
          <p:cNvSpPr txBox="1">
            <a:spLocks noGrp="1"/>
          </p:cNvSpPr>
          <p:nvPr>
            <p:ph type="subTitle" idx="1"/>
          </p:nvPr>
        </p:nvSpPr>
        <p:spPr>
          <a:xfrm>
            <a:off x="2531100" y="1479414"/>
            <a:ext cx="4085400" cy="13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73"/>
          <p:cNvSpPr txBox="1"/>
          <p:nvPr/>
        </p:nvSpPr>
        <p:spPr>
          <a:xfrm>
            <a:off x="2288450" y="3598503"/>
            <a:ext cx="45696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b="1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 This presentation template was created by </a:t>
            </a:r>
            <a:r>
              <a:rPr lang="en-CA" sz="1200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, including icon by </a:t>
            </a:r>
            <a:r>
              <a:rPr lang="en-CA" sz="1200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, and infographics &amp; images from </a:t>
            </a:r>
            <a:r>
              <a:rPr lang="en-CA" sz="1200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-CA" sz="1200" b="1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 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and illustrations by </a:t>
            </a:r>
            <a:r>
              <a:rPr lang="en-CA" sz="1200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Stor</a:t>
            </a:r>
            <a:r>
              <a:rPr lang="en-CA" sz="1200" b="1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yset</a:t>
            </a:r>
            <a:endParaRPr sz="1200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611" name="Google Shape;611;p73"/>
          <p:cNvSpPr/>
          <p:nvPr/>
        </p:nvSpPr>
        <p:spPr>
          <a:xfrm>
            <a:off x="1366463" y="22838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73"/>
          <p:cNvSpPr/>
          <p:nvPr/>
        </p:nvSpPr>
        <p:spPr>
          <a:xfrm>
            <a:off x="655325" y="393192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3" name="Google Shape;613;p73"/>
          <p:cNvGrpSpPr/>
          <p:nvPr/>
        </p:nvGrpSpPr>
        <p:grpSpPr>
          <a:xfrm rot="-5400000">
            <a:off x="1118769" y="662103"/>
            <a:ext cx="75122" cy="485535"/>
            <a:chOff x="8414525" y="1639575"/>
            <a:chExt cx="120600" cy="779475"/>
          </a:xfrm>
        </p:grpSpPr>
        <p:sp>
          <p:nvSpPr>
            <p:cNvPr id="614" name="Google Shape;614;p7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7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7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7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" name="Google Shape;618;p73"/>
          <p:cNvGrpSpPr/>
          <p:nvPr/>
        </p:nvGrpSpPr>
        <p:grpSpPr>
          <a:xfrm>
            <a:off x="7917056" y="2402978"/>
            <a:ext cx="75122" cy="485535"/>
            <a:chOff x="8414525" y="1639575"/>
            <a:chExt cx="120600" cy="779475"/>
          </a:xfrm>
        </p:grpSpPr>
        <p:sp>
          <p:nvSpPr>
            <p:cNvPr id="619" name="Google Shape;619;p7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7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7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7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3" name="Google Shape;623;p73"/>
          <p:cNvSpPr/>
          <p:nvPr/>
        </p:nvSpPr>
        <p:spPr>
          <a:xfrm>
            <a:off x="8150450" y="748513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73"/>
          <p:cNvSpPr/>
          <p:nvPr/>
        </p:nvSpPr>
        <p:spPr>
          <a:xfrm>
            <a:off x="8150438" y="43510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73"/>
          <p:cNvSpPr/>
          <p:nvPr/>
        </p:nvSpPr>
        <p:spPr>
          <a:xfrm>
            <a:off x="8321400" y="942113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74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628" name="Google Shape;628;p74"/>
          <p:cNvGrpSpPr/>
          <p:nvPr/>
        </p:nvGrpSpPr>
        <p:grpSpPr>
          <a:xfrm rot="10800000">
            <a:off x="8781744" y="3978203"/>
            <a:ext cx="75122" cy="485535"/>
            <a:chOff x="8414525" y="1639575"/>
            <a:chExt cx="120600" cy="779475"/>
          </a:xfrm>
        </p:grpSpPr>
        <p:sp>
          <p:nvSpPr>
            <p:cNvPr id="629" name="Google Shape;629;p7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7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7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7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3" name="Google Shape;633;p74"/>
          <p:cNvSpPr/>
          <p:nvPr/>
        </p:nvSpPr>
        <p:spPr>
          <a:xfrm>
            <a:off x="399475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4" name="Google Shape;634;p74"/>
          <p:cNvGrpSpPr/>
          <p:nvPr/>
        </p:nvGrpSpPr>
        <p:grpSpPr>
          <a:xfrm rot="10800000">
            <a:off x="399481" y="1589965"/>
            <a:ext cx="75122" cy="485535"/>
            <a:chOff x="8414525" y="1639575"/>
            <a:chExt cx="120600" cy="779475"/>
          </a:xfrm>
        </p:grpSpPr>
        <p:sp>
          <p:nvSpPr>
            <p:cNvPr id="635" name="Google Shape;635;p7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7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7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7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9" name="Google Shape;639;p74"/>
          <p:cNvSpPr/>
          <p:nvPr/>
        </p:nvSpPr>
        <p:spPr>
          <a:xfrm>
            <a:off x="8759750" y="28217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74"/>
          <p:cNvSpPr/>
          <p:nvPr/>
        </p:nvSpPr>
        <p:spPr>
          <a:xfrm>
            <a:off x="377488" y="5919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74"/>
          <p:cNvSpPr/>
          <p:nvPr/>
        </p:nvSpPr>
        <p:spPr>
          <a:xfrm>
            <a:off x="8678600" y="6564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" name="Google Shape;643;p75"/>
          <p:cNvGrpSpPr/>
          <p:nvPr/>
        </p:nvGrpSpPr>
        <p:grpSpPr>
          <a:xfrm rot="10800000">
            <a:off x="8781744" y="3978203"/>
            <a:ext cx="75122" cy="485535"/>
            <a:chOff x="8414525" y="1639575"/>
            <a:chExt cx="120600" cy="779475"/>
          </a:xfrm>
        </p:grpSpPr>
        <p:sp>
          <p:nvSpPr>
            <p:cNvPr id="644" name="Google Shape;644;p7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7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7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7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8" name="Google Shape;648;p75"/>
          <p:cNvSpPr/>
          <p:nvPr/>
        </p:nvSpPr>
        <p:spPr>
          <a:xfrm>
            <a:off x="399475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9" name="Google Shape;649;p75"/>
          <p:cNvGrpSpPr/>
          <p:nvPr/>
        </p:nvGrpSpPr>
        <p:grpSpPr>
          <a:xfrm rot="10800000">
            <a:off x="399481" y="1589965"/>
            <a:ext cx="75122" cy="485535"/>
            <a:chOff x="8414525" y="1639575"/>
            <a:chExt cx="120600" cy="779475"/>
          </a:xfrm>
        </p:grpSpPr>
        <p:sp>
          <p:nvSpPr>
            <p:cNvPr id="650" name="Google Shape;650;p7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7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7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7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4" name="Google Shape;654;p75"/>
          <p:cNvSpPr/>
          <p:nvPr/>
        </p:nvSpPr>
        <p:spPr>
          <a:xfrm>
            <a:off x="8759750" y="28217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75"/>
          <p:cNvSpPr/>
          <p:nvPr/>
        </p:nvSpPr>
        <p:spPr>
          <a:xfrm>
            <a:off x="377488" y="5919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75"/>
          <p:cNvSpPr/>
          <p:nvPr/>
        </p:nvSpPr>
        <p:spPr>
          <a:xfrm>
            <a:off x="8678600" y="6564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ONLY_1_1_1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8" name="Google Shape;658;p76"/>
          <p:cNvGrpSpPr/>
          <p:nvPr/>
        </p:nvGrpSpPr>
        <p:grpSpPr>
          <a:xfrm rot="10800000">
            <a:off x="8671194" y="2432440"/>
            <a:ext cx="75122" cy="485535"/>
            <a:chOff x="8414525" y="1639575"/>
            <a:chExt cx="120600" cy="779475"/>
          </a:xfrm>
        </p:grpSpPr>
        <p:sp>
          <p:nvSpPr>
            <p:cNvPr id="659" name="Google Shape;659;p7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7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7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7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3" name="Google Shape;663;p76"/>
          <p:cNvSpPr/>
          <p:nvPr/>
        </p:nvSpPr>
        <p:spPr>
          <a:xfrm>
            <a:off x="34430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76"/>
          <p:cNvSpPr/>
          <p:nvPr/>
        </p:nvSpPr>
        <p:spPr>
          <a:xfrm>
            <a:off x="225200" y="13756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5" name="Google Shape;665;p76"/>
          <p:cNvGrpSpPr/>
          <p:nvPr/>
        </p:nvGrpSpPr>
        <p:grpSpPr>
          <a:xfrm rot="-5400000">
            <a:off x="931444" y="4645303"/>
            <a:ext cx="75122" cy="485535"/>
            <a:chOff x="8414525" y="1639575"/>
            <a:chExt cx="120600" cy="779475"/>
          </a:xfrm>
        </p:grpSpPr>
        <p:sp>
          <p:nvSpPr>
            <p:cNvPr id="666" name="Google Shape;666;p7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7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7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7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113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1"/>
          </p:nvPr>
        </p:nvSpPr>
        <p:spPr>
          <a:xfrm>
            <a:off x="311700" y="1838275"/>
            <a:ext cx="3999900" cy="28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2"/>
          </p:nvPr>
        </p:nvSpPr>
        <p:spPr>
          <a:xfrm>
            <a:off x="4832400" y="1838275"/>
            <a:ext cx="3999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33" name="Google Shape;33;p6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TITLE_ONLY_1_1_1_1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77"/>
          <p:cNvGrpSpPr/>
          <p:nvPr/>
        </p:nvGrpSpPr>
        <p:grpSpPr>
          <a:xfrm rot="10800000">
            <a:off x="8040406" y="3579278"/>
            <a:ext cx="75122" cy="485535"/>
            <a:chOff x="8414525" y="1639575"/>
            <a:chExt cx="120600" cy="779475"/>
          </a:xfrm>
        </p:grpSpPr>
        <p:sp>
          <p:nvSpPr>
            <p:cNvPr id="672" name="Google Shape;672;p7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7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7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7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6" name="Google Shape;676;p77"/>
          <p:cNvSpPr/>
          <p:nvPr/>
        </p:nvSpPr>
        <p:spPr>
          <a:xfrm>
            <a:off x="7859700" y="484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7" name="Google Shape;677;p77"/>
          <p:cNvGrpSpPr/>
          <p:nvPr/>
        </p:nvGrpSpPr>
        <p:grpSpPr>
          <a:xfrm rot="5400000">
            <a:off x="1430394" y="743140"/>
            <a:ext cx="75122" cy="485535"/>
            <a:chOff x="8414525" y="1639575"/>
            <a:chExt cx="120600" cy="779475"/>
          </a:xfrm>
        </p:grpSpPr>
        <p:sp>
          <p:nvSpPr>
            <p:cNvPr id="678" name="Google Shape;678;p7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7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7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7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2" name="Google Shape;682;p77"/>
          <p:cNvSpPr/>
          <p:nvPr/>
        </p:nvSpPr>
        <p:spPr>
          <a:xfrm>
            <a:off x="7573250" y="424977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77"/>
          <p:cNvSpPr/>
          <p:nvPr/>
        </p:nvSpPr>
        <p:spPr>
          <a:xfrm>
            <a:off x="8354600" y="7655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77"/>
          <p:cNvSpPr/>
          <p:nvPr/>
        </p:nvSpPr>
        <p:spPr>
          <a:xfrm>
            <a:off x="1086850" y="36813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TITLE_ONLY_1_1_1_1_1"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78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78"/>
          <p:cNvSpPr/>
          <p:nvPr/>
        </p:nvSpPr>
        <p:spPr>
          <a:xfrm>
            <a:off x="8163225" y="7717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78"/>
          <p:cNvSpPr/>
          <p:nvPr/>
        </p:nvSpPr>
        <p:spPr>
          <a:xfrm>
            <a:off x="1013925" y="42982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9" name="Google Shape;689;p78"/>
          <p:cNvGrpSpPr/>
          <p:nvPr/>
        </p:nvGrpSpPr>
        <p:grpSpPr>
          <a:xfrm rot="10800000">
            <a:off x="8614381" y="3879303"/>
            <a:ext cx="75122" cy="485535"/>
            <a:chOff x="8414525" y="1639575"/>
            <a:chExt cx="120600" cy="779475"/>
          </a:xfrm>
        </p:grpSpPr>
        <p:sp>
          <p:nvSpPr>
            <p:cNvPr id="690" name="Google Shape;690;p7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7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7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7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4" name="Google Shape;694;p78"/>
          <p:cNvSpPr/>
          <p:nvPr/>
        </p:nvSpPr>
        <p:spPr>
          <a:xfrm>
            <a:off x="8480700" y="24996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TITLE_AND_BODY_2"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79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>
  <p:cSld name="TITLE_AND_BODY_1_1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80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illustration">
  <p:cSld name="BLANK_1"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8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2"/>
        </a:solid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83"/>
          <p:cNvSpPr txBox="1">
            <a:spLocks noGrp="1"/>
          </p:cNvSpPr>
          <p:nvPr>
            <p:ph type="ctrTitle"/>
          </p:nvPr>
        </p:nvSpPr>
        <p:spPr>
          <a:xfrm>
            <a:off x="3012325" y="2220413"/>
            <a:ext cx="5445900" cy="180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07" name="Google Shape;707;p83"/>
          <p:cNvSpPr/>
          <p:nvPr/>
        </p:nvSpPr>
        <p:spPr>
          <a:xfrm>
            <a:off x="6208125" y="4214588"/>
            <a:ext cx="22500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1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4"/>
          <p:cNvSpPr/>
          <p:nvPr/>
        </p:nvSpPr>
        <p:spPr>
          <a:xfrm>
            <a:off x="5680600" y="0"/>
            <a:ext cx="34632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4"/>
          <p:cNvSpPr txBox="1">
            <a:spLocks noGrp="1"/>
          </p:cNvSpPr>
          <p:nvPr>
            <p:ph type="ctrTitle"/>
          </p:nvPr>
        </p:nvSpPr>
        <p:spPr>
          <a:xfrm>
            <a:off x="685800" y="2897794"/>
            <a:ext cx="4505400" cy="143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11" name="Google Shape;711;p84"/>
          <p:cNvSpPr txBox="1">
            <a:spLocks noGrp="1"/>
          </p:cNvSpPr>
          <p:nvPr>
            <p:ph type="subTitle" idx="1"/>
          </p:nvPr>
        </p:nvSpPr>
        <p:spPr>
          <a:xfrm>
            <a:off x="6101100" y="2863389"/>
            <a:ext cx="2446500" cy="143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712" name="Google Shape;712;p84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85"/>
          <p:cNvSpPr/>
          <p:nvPr/>
        </p:nvSpPr>
        <p:spPr>
          <a:xfrm>
            <a:off x="0" y="0"/>
            <a:ext cx="27678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85"/>
          <p:cNvSpPr txBox="1">
            <a:spLocks noGrp="1"/>
          </p:cNvSpPr>
          <p:nvPr>
            <p:ph type="body" idx="1"/>
          </p:nvPr>
        </p:nvSpPr>
        <p:spPr>
          <a:xfrm>
            <a:off x="3165234" y="1146050"/>
            <a:ext cx="4809000" cy="32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▣"/>
              <a:defRPr sz="3000"/>
            </a:lvl1pPr>
            <a:lvl2pPr marL="914400" lvl="1" indent="-419100" rtl="0">
              <a:spcBef>
                <a:spcPts val="0"/>
              </a:spcBef>
              <a:spcAft>
                <a:spcPts val="0"/>
              </a:spcAft>
              <a:buSzPts val="3000"/>
              <a:buChar char="□"/>
              <a:defRPr sz="3000"/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marL="4114800" lvl="8" indent="-419100" rtl="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>
            <a:endParaRPr/>
          </a:p>
        </p:txBody>
      </p:sp>
      <p:grpSp>
        <p:nvGrpSpPr>
          <p:cNvPr id="716" name="Google Shape;716;p85"/>
          <p:cNvGrpSpPr/>
          <p:nvPr/>
        </p:nvGrpSpPr>
        <p:grpSpPr>
          <a:xfrm>
            <a:off x="801025" y="1121365"/>
            <a:ext cx="1957200" cy="922385"/>
            <a:chOff x="801025" y="1190353"/>
            <a:chExt cx="1957200" cy="1229847"/>
          </a:xfrm>
        </p:grpSpPr>
        <p:sp>
          <p:nvSpPr>
            <p:cNvPr id="717" name="Google Shape;717;p85"/>
            <p:cNvSpPr txBox="1"/>
            <p:nvPr/>
          </p:nvSpPr>
          <p:spPr>
            <a:xfrm>
              <a:off x="801025" y="1190353"/>
              <a:ext cx="1957200" cy="8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 sz="9400" b="1">
                  <a:solidFill>
                    <a:schemeClr val="dk1"/>
                  </a:solidFill>
                </a:rPr>
                <a:t>‘’</a:t>
              </a:r>
              <a:endParaRPr sz="9400" b="1">
                <a:solidFill>
                  <a:schemeClr val="dk1"/>
                </a:solidFill>
              </a:endParaRPr>
            </a:p>
          </p:txBody>
        </p:sp>
        <p:sp>
          <p:nvSpPr>
            <p:cNvPr id="718" name="Google Shape;718;p85"/>
            <p:cNvSpPr/>
            <p:nvPr/>
          </p:nvSpPr>
          <p:spPr>
            <a:xfrm>
              <a:off x="1397400" y="1396000"/>
              <a:ext cx="772200" cy="1024200"/>
            </a:xfrm>
            <a:prstGeom prst="rect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719" name="Google Shape;719;p85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86"/>
          <p:cNvSpPr txBox="1">
            <a:spLocks noGrp="1"/>
          </p:cNvSpPr>
          <p:nvPr>
            <p:ph type="title"/>
          </p:nvPr>
        </p:nvSpPr>
        <p:spPr>
          <a:xfrm>
            <a:off x="691200" y="152400"/>
            <a:ext cx="7761600" cy="9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86"/>
          <p:cNvSpPr txBox="1">
            <a:spLocks noGrp="1"/>
          </p:cNvSpPr>
          <p:nvPr>
            <p:ph type="body" idx="1"/>
          </p:nvPr>
        </p:nvSpPr>
        <p:spPr>
          <a:xfrm>
            <a:off x="691200" y="1511100"/>
            <a:ext cx="7761600" cy="28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▣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□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723" name="Google Shape;723;p86"/>
          <p:cNvSpPr/>
          <p:nvPr/>
        </p:nvSpPr>
        <p:spPr>
          <a:xfrm>
            <a:off x="813273" y="1205841"/>
            <a:ext cx="15336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86"/>
          <p:cNvSpPr/>
          <p:nvPr/>
        </p:nvSpPr>
        <p:spPr>
          <a:xfrm>
            <a:off x="0" y="0"/>
            <a:ext cx="1005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86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87"/>
          <p:cNvSpPr/>
          <p:nvPr/>
        </p:nvSpPr>
        <p:spPr>
          <a:xfrm>
            <a:off x="0" y="0"/>
            <a:ext cx="1005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87"/>
          <p:cNvSpPr/>
          <p:nvPr/>
        </p:nvSpPr>
        <p:spPr>
          <a:xfrm>
            <a:off x="813273" y="1205841"/>
            <a:ext cx="15336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87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87"/>
          <p:cNvSpPr txBox="1">
            <a:spLocks noGrp="1"/>
          </p:cNvSpPr>
          <p:nvPr>
            <p:ph type="body" idx="1"/>
          </p:nvPr>
        </p:nvSpPr>
        <p:spPr>
          <a:xfrm>
            <a:off x="691200" y="1393425"/>
            <a:ext cx="3767400" cy="29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▣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731" name="Google Shape;731;p87"/>
          <p:cNvSpPr txBox="1">
            <a:spLocks noGrp="1"/>
          </p:cNvSpPr>
          <p:nvPr>
            <p:ph type="body" idx="2"/>
          </p:nvPr>
        </p:nvSpPr>
        <p:spPr>
          <a:xfrm>
            <a:off x="4685500" y="1393425"/>
            <a:ext cx="3767400" cy="29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▣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732" name="Google Shape;732;p87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311700" y="113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311700" y="1838275"/>
            <a:ext cx="3999900" cy="28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2"/>
          </p:nvPr>
        </p:nvSpPr>
        <p:spPr>
          <a:xfrm>
            <a:off x="4832400" y="1838275"/>
            <a:ext cx="3999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39" name="Google Shape;39;p7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88"/>
          <p:cNvSpPr/>
          <p:nvPr/>
        </p:nvSpPr>
        <p:spPr>
          <a:xfrm>
            <a:off x="0" y="0"/>
            <a:ext cx="1005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88"/>
          <p:cNvSpPr/>
          <p:nvPr/>
        </p:nvSpPr>
        <p:spPr>
          <a:xfrm>
            <a:off x="813273" y="1205841"/>
            <a:ext cx="15336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88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88"/>
          <p:cNvSpPr txBox="1">
            <a:spLocks noGrp="1"/>
          </p:cNvSpPr>
          <p:nvPr>
            <p:ph type="body" idx="1"/>
          </p:nvPr>
        </p:nvSpPr>
        <p:spPr>
          <a:xfrm>
            <a:off x="691200" y="1393425"/>
            <a:ext cx="2501700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738" name="Google Shape;738;p88"/>
          <p:cNvSpPr txBox="1">
            <a:spLocks noGrp="1"/>
          </p:cNvSpPr>
          <p:nvPr>
            <p:ph type="body" idx="2"/>
          </p:nvPr>
        </p:nvSpPr>
        <p:spPr>
          <a:xfrm>
            <a:off x="3321088" y="1393425"/>
            <a:ext cx="2501700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739" name="Google Shape;739;p88"/>
          <p:cNvSpPr txBox="1">
            <a:spLocks noGrp="1"/>
          </p:cNvSpPr>
          <p:nvPr>
            <p:ph type="body" idx="3"/>
          </p:nvPr>
        </p:nvSpPr>
        <p:spPr>
          <a:xfrm>
            <a:off x="5950975" y="1393425"/>
            <a:ext cx="2501700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740" name="Google Shape;740;p88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89"/>
          <p:cNvSpPr/>
          <p:nvPr/>
        </p:nvSpPr>
        <p:spPr>
          <a:xfrm>
            <a:off x="0" y="0"/>
            <a:ext cx="1005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89"/>
          <p:cNvSpPr/>
          <p:nvPr/>
        </p:nvSpPr>
        <p:spPr>
          <a:xfrm>
            <a:off x="813273" y="1205841"/>
            <a:ext cx="15336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89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89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90"/>
          <p:cNvSpPr txBox="1">
            <a:spLocks noGrp="1"/>
          </p:cNvSpPr>
          <p:nvPr>
            <p:ph type="body" idx="1"/>
          </p:nvPr>
        </p:nvSpPr>
        <p:spPr>
          <a:xfrm>
            <a:off x="457200" y="4258875"/>
            <a:ext cx="8229600" cy="7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</a:lstStyle>
          <a:p>
            <a:endParaRPr/>
          </a:p>
        </p:txBody>
      </p:sp>
      <p:sp>
        <p:nvSpPr>
          <p:cNvPr id="748" name="Google Shape;748;p90"/>
          <p:cNvSpPr/>
          <p:nvPr/>
        </p:nvSpPr>
        <p:spPr>
          <a:xfrm>
            <a:off x="3805198" y="4212742"/>
            <a:ext cx="15336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90"/>
          <p:cNvSpPr/>
          <p:nvPr/>
        </p:nvSpPr>
        <p:spPr>
          <a:xfrm>
            <a:off x="-4" y="5040225"/>
            <a:ext cx="9144000" cy="10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90"/>
          <p:cNvSpPr txBox="1">
            <a:spLocks noGrp="1"/>
          </p:cNvSpPr>
          <p:nvPr>
            <p:ph type="sldNum" idx="12"/>
          </p:nvPr>
        </p:nvSpPr>
        <p:spPr>
          <a:xfrm>
            <a:off x="4297650" y="477748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91"/>
          <p:cNvSpPr/>
          <p:nvPr/>
        </p:nvSpPr>
        <p:spPr>
          <a:xfrm>
            <a:off x="-4" y="5040225"/>
            <a:ext cx="9144000" cy="10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91"/>
          <p:cNvSpPr txBox="1">
            <a:spLocks noGrp="1"/>
          </p:cNvSpPr>
          <p:nvPr>
            <p:ph type="sldNum" idx="12"/>
          </p:nvPr>
        </p:nvSpPr>
        <p:spPr>
          <a:xfrm>
            <a:off x="4297650" y="477748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>
                <a:solidFill>
                  <a:srgbClr val="FFFFFF"/>
                </a:solidFill>
              </a:defRPr>
            </a:lvl1pPr>
            <a:lvl2pPr lvl="1" algn="ctr" rtl="0">
              <a:buNone/>
              <a:defRPr>
                <a:solidFill>
                  <a:srgbClr val="FFFFFF"/>
                </a:solidFill>
              </a:defRPr>
            </a:lvl2pPr>
            <a:lvl3pPr lvl="2" algn="ctr" rtl="0">
              <a:buNone/>
              <a:defRPr>
                <a:solidFill>
                  <a:srgbClr val="FFFFFF"/>
                </a:solidFill>
              </a:defRPr>
            </a:lvl3pPr>
            <a:lvl4pPr lvl="3" algn="ctr" rtl="0">
              <a:buNone/>
              <a:defRPr>
                <a:solidFill>
                  <a:srgbClr val="FFFFFF"/>
                </a:solidFill>
              </a:defRPr>
            </a:lvl4pPr>
            <a:lvl5pPr lvl="4" algn="ctr" rtl="0">
              <a:buNone/>
              <a:defRPr>
                <a:solidFill>
                  <a:srgbClr val="FFFFFF"/>
                </a:solidFill>
              </a:defRPr>
            </a:lvl5pPr>
            <a:lvl6pPr lvl="5" algn="ctr" rtl="0">
              <a:buNone/>
              <a:defRPr>
                <a:solidFill>
                  <a:srgbClr val="FFFFFF"/>
                </a:solidFill>
              </a:defRPr>
            </a:lvl6pPr>
            <a:lvl7pPr lvl="6" algn="ctr" rtl="0">
              <a:buNone/>
              <a:defRPr>
                <a:solidFill>
                  <a:srgbClr val="FFFFFF"/>
                </a:solidFill>
              </a:defRPr>
            </a:lvl7pPr>
            <a:lvl8pPr lvl="7" algn="ctr" rtl="0">
              <a:buNone/>
              <a:defRPr>
                <a:solidFill>
                  <a:srgbClr val="FFFFFF"/>
                </a:solidFill>
              </a:defRPr>
            </a:lvl8pPr>
            <a:lvl9pPr lvl="8" algn="ctr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illustration">
  <p:cSld name="BLANK_1"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9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TITLE_AND_BODY_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93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TITLE_AND_BODY_2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94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 1">
  <p:cSld name="MAIN_POINT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9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762" name="Google Shape;762;p95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97"/>
          <p:cNvSpPr txBox="1">
            <a:spLocks noGrp="1"/>
          </p:cNvSpPr>
          <p:nvPr>
            <p:ph type="ctrTitle"/>
          </p:nvPr>
        </p:nvSpPr>
        <p:spPr>
          <a:xfrm>
            <a:off x="4653959" y="979088"/>
            <a:ext cx="4377600" cy="251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768" name="Google Shape;768;p97"/>
          <p:cNvSpPr txBox="1">
            <a:spLocks noGrp="1"/>
          </p:cNvSpPr>
          <p:nvPr>
            <p:ph type="subTitle" idx="1"/>
          </p:nvPr>
        </p:nvSpPr>
        <p:spPr>
          <a:xfrm>
            <a:off x="4653951" y="3464500"/>
            <a:ext cx="3648000" cy="7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69" name="Google Shape;769;p97"/>
          <p:cNvSpPr/>
          <p:nvPr/>
        </p:nvSpPr>
        <p:spPr>
          <a:xfrm>
            <a:off x="7642925" y="8600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97"/>
          <p:cNvSpPr/>
          <p:nvPr/>
        </p:nvSpPr>
        <p:spPr>
          <a:xfrm>
            <a:off x="8189475" y="4323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1" name="Google Shape;771;p97"/>
          <p:cNvGrpSpPr/>
          <p:nvPr/>
        </p:nvGrpSpPr>
        <p:grpSpPr>
          <a:xfrm>
            <a:off x="8831844" y="1888678"/>
            <a:ext cx="75122" cy="485535"/>
            <a:chOff x="8414525" y="1639575"/>
            <a:chExt cx="120600" cy="779475"/>
          </a:xfrm>
        </p:grpSpPr>
        <p:sp>
          <p:nvSpPr>
            <p:cNvPr id="772" name="Google Shape;772;p9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9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9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9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6" name="Google Shape;776;p97"/>
          <p:cNvGrpSpPr/>
          <p:nvPr/>
        </p:nvGrpSpPr>
        <p:grpSpPr>
          <a:xfrm rot="-5400000">
            <a:off x="3458319" y="72378"/>
            <a:ext cx="75122" cy="485535"/>
            <a:chOff x="8414525" y="1639575"/>
            <a:chExt cx="120600" cy="779475"/>
          </a:xfrm>
        </p:grpSpPr>
        <p:sp>
          <p:nvSpPr>
            <p:cNvPr id="777" name="Google Shape;777;p9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9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9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9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1" name="Google Shape;781;p97"/>
          <p:cNvSpPr/>
          <p:nvPr/>
        </p:nvSpPr>
        <p:spPr>
          <a:xfrm>
            <a:off x="585525" y="4323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97"/>
          <p:cNvSpPr/>
          <p:nvPr/>
        </p:nvSpPr>
        <p:spPr>
          <a:xfrm>
            <a:off x="506600" y="41162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98"/>
          <p:cNvSpPr txBox="1">
            <a:spLocks noGrp="1"/>
          </p:cNvSpPr>
          <p:nvPr>
            <p:ph type="title"/>
          </p:nvPr>
        </p:nvSpPr>
        <p:spPr>
          <a:xfrm>
            <a:off x="447975" y="2327275"/>
            <a:ext cx="3737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85" name="Google Shape;785;p98"/>
          <p:cNvSpPr txBox="1">
            <a:spLocks noGrp="1"/>
          </p:cNvSpPr>
          <p:nvPr>
            <p:ph type="title" idx="2" hasCustomPrompt="1"/>
          </p:nvPr>
        </p:nvSpPr>
        <p:spPr>
          <a:xfrm>
            <a:off x="2779375" y="1286581"/>
            <a:ext cx="1406400" cy="10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6" name="Google Shape;786;p98"/>
          <p:cNvSpPr txBox="1">
            <a:spLocks noGrp="1"/>
          </p:cNvSpPr>
          <p:nvPr>
            <p:ph type="subTitle" idx="1"/>
          </p:nvPr>
        </p:nvSpPr>
        <p:spPr>
          <a:xfrm>
            <a:off x="1356975" y="3359668"/>
            <a:ext cx="2828700" cy="5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87" name="Google Shape;787;p98"/>
          <p:cNvGrpSpPr/>
          <p:nvPr/>
        </p:nvGrpSpPr>
        <p:grpSpPr>
          <a:xfrm rot="10800000">
            <a:off x="1035881" y="4184878"/>
            <a:ext cx="75122" cy="485535"/>
            <a:chOff x="8414525" y="1639575"/>
            <a:chExt cx="120600" cy="779475"/>
          </a:xfrm>
        </p:grpSpPr>
        <p:sp>
          <p:nvSpPr>
            <p:cNvPr id="788" name="Google Shape;788;p9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9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9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9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98"/>
          <p:cNvSpPr/>
          <p:nvPr/>
        </p:nvSpPr>
        <p:spPr>
          <a:xfrm>
            <a:off x="8295125" y="46044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3" name="Google Shape;793;p98"/>
          <p:cNvGrpSpPr/>
          <p:nvPr/>
        </p:nvGrpSpPr>
        <p:grpSpPr>
          <a:xfrm rot="5400000">
            <a:off x="2198919" y="423465"/>
            <a:ext cx="75122" cy="485535"/>
            <a:chOff x="8414525" y="1639575"/>
            <a:chExt cx="120600" cy="779475"/>
          </a:xfrm>
        </p:grpSpPr>
        <p:sp>
          <p:nvSpPr>
            <p:cNvPr id="794" name="Google Shape;794;p9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9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9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9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8" name="Google Shape;798;p98"/>
          <p:cNvSpPr/>
          <p:nvPr/>
        </p:nvSpPr>
        <p:spPr>
          <a:xfrm>
            <a:off x="621750" y="11410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98"/>
          <p:cNvSpPr/>
          <p:nvPr/>
        </p:nvSpPr>
        <p:spPr>
          <a:xfrm>
            <a:off x="8457425" y="3556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0" name="Google Shape;800;p98"/>
          <p:cNvGrpSpPr/>
          <p:nvPr/>
        </p:nvGrpSpPr>
        <p:grpSpPr>
          <a:xfrm rot="10800000">
            <a:off x="8763856" y="2272128"/>
            <a:ext cx="75122" cy="485535"/>
            <a:chOff x="8414525" y="1639575"/>
            <a:chExt cx="120600" cy="779475"/>
          </a:xfrm>
        </p:grpSpPr>
        <p:sp>
          <p:nvSpPr>
            <p:cNvPr id="801" name="Google Shape;801;p9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9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9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9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311700" y="1381075"/>
            <a:ext cx="3999900" cy="31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4832400" y="1838275"/>
            <a:ext cx="3999900" cy="31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45" name="Google Shape;45;p8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99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99"/>
          <p:cNvSpPr txBox="1">
            <a:spLocks noGrp="1"/>
          </p:cNvSpPr>
          <p:nvPr>
            <p:ph type="subTitle" idx="1"/>
          </p:nvPr>
        </p:nvSpPr>
        <p:spPr>
          <a:xfrm>
            <a:off x="726225" y="1130579"/>
            <a:ext cx="7691700" cy="35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>
            <a:endParaRPr/>
          </a:p>
        </p:txBody>
      </p:sp>
      <p:grpSp>
        <p:nvGrpSpPr>
          <p:cNvPr id="808" name="Google Shape;808;p99"/>
          <p:cNvGrpSpPr/>
          <p:nvPr/>
        </p:nvGrpSpPr>
        <p:grpSpPr>
          <a:xfrm rot="10800000">
            <a:off x="8671194" y="2432440"/>
            <a:ext cx="75122" cy="485535"/>
            <a:chOff x="8414525" y="1639575"/>
            <a:chExt cx="120600" cy="779475"/>
          </a:xfrm>
        </p:grpSpPr>
        <p:sp>
          <p:nvSpPr>
            <p:cNvPr id="809" name="Google Shape;809;p9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9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9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9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3" name="Google Shape;813;p99"/>
          <p:cNvSpPr/>
          <p:nvPr/>
        </p:nvSpPr>
        <p:spPr>
          <a:xfrm>
            <a:off x="34430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99"/>
          <p:cNvSpPr/>
          <p:nvPr/>
        </p:nvSpPr>
        <p:spPr>
          <a:xfrm>
            <a:off x="225200" y="13756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5" name="Google Shape;815;p99"/>
          <p:cNvGrpSpPr/>
          <p:nvPr/>
        </p:nvGrpSpPr>
        <p:grpSpPr>
          <a:xfrm rot="-5400000">
            <a:off x="931444" y="4645303"/>
            <a:ext cx="75122" cy="485535"/>
            <a:chOff x="8414525" y="1639575"/>
            <a:chExt cx="120600" cy="779475"/>
          </a:xfrm>
        </p:grpSpPr>
        <p:sp>
          <p:nvSpPr>
            <p:cNvPr id="816" name="Google Shape;816;p9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9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9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9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00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22" name="Google Shape;822;p100"/>
          <p:cNvSpPr txBox="1">
            <a:spLocks noGrp="1"/>
          </p:cNvSpPr>
          <p:nvPr>
            <p:ph type="subTitle" idx="1"/>
          </p:nvPr>
        </p:nvSpPr>
        <p:spPr>
          <a:xfrm>
            <a:off x="5114576" y="1442700"/>
            <a:ext cx="32013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23" name="Google Shape;823;p100"/>
          <p:cNvSpPr txBox="1">
            <a:spLocks noGrp="1"/>
          </p:cNvSpPr>
          <p:nvPr>
            <p:ph type="subTitle" idx="2"/>
          </p:nvPr>
        </p:nvSpPr>
        <p:spPr>
          <a:xfrm>
            <a:off x="5111296" y="1796650"/>
            <a:ext cx="3204600" cy="9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00"/>
          <p:cNvSpPr txBox="1">
            <a:spLocks noGrp="1"/>
          </p:cNvSpPr>
          <p:nvPr>
            <p:ph type="subTitle" idx="3"/>
          </p:nvPr>
        </p:nvSpPr>
        <p:spPr>
          <a:xfrm>
            <a:off x="5117742" y="2866278"/>
            <a:ext cx="31983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25" name="Google Shape;825;p100"/>
          <p:cNvSpPr txBox="1">
            <a:spLocks noGrp="1"/>
          </p:cNvSpPr>
          <p:nvPr>
            <p:ph type="subTitle" idx="4"/>
          </p:nvPr>
        </p:nvSpPr>
        <p:spPr>
          <a:xfrm>
            <a:off x="5111250" y="3220230"/>
            <a:ext cx="3201600" cy="9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00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100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00"/>
          <p:cNvSpPr/>
          <p:nvPr/>
        </p:nvSpPr>
        <p:spPr>
          <a:xfrm>
            <a:off x="311700" y="42982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" name="Google Shape;829;p100"/>
          <p:cNvGrpSpPr/>
          <p:nvPr/>
        </p:nvGrpSpPr>
        <p:grpSpPr>
          <a:xfrm rot="5400000">
            <a:off x="8284856" y="491378"/>
            <a:ext cx="75122" cy="485535"/>
            <a:chOff x="8414525" y="1639575"/>
            <a:chExt cx="120600" cy="779475"/>
          </a:xfrm>
        </p:grpSpPr>
        <p:sp>
          <p:nvSpPr>
            <p:cNvPr id="830" name="Google Shape;830;p10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0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0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0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4" name="Google Shape;834;p100"/>
          <p:cNvSpPr/>
          <p:nvPr/>
        </p:nvSpPr>
        <p:spPr>
          <a:xfrm>
            <a:off x="8565175" y="4217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01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837" name="Google Shape;837;p101"/>
          <p:cNvGrpSpPr/>
          <p:nvPr/>
        </p:nvGrpSpPr>
        <p:grpSpPr>
          <a:xfrm rot="10800000">
            <a:off x="311706" y="1551103"/>
            <a:ext cx="75122" cy="485535"/>
            <a:chOff x="8414525" y="1639575"/>
            <a:chExt cx="120600" cy="779475"/>
          </a:xfrm>
        </p:grpSpPr>
        <p:sp>
          <p:nvSpPr>
            <p:cNvPr id="838" name="Google Shape;838;p10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0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0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0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2" name="Google Shape;842;p101"/>
          <p:cNvSpPr/>
          <p:nvPr/>
        </p:nvSpPr>
        <p:spPr>
          <a:xfrm>
            <a:off x="435925" y="2057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3" name="Google Shape;843;p101"/>
          <p:cNvGrpSpPr/>
          <p:nvPr/>
        </p:nvGrpSpPr>
        <p:grpSpPr>
          <a:xfrm rot="5400000">
            <a:off x="8479419" y="3935815"/>
            <a:ext cx="75122" cy="485535"/>
            <a:chOff x="8414525" y="1639575"/>
            <a:chExt cx="120600" cy="779475"/>
          </a:xfrm>
        </p:grpSpPr>
        <p:sp>
          <p:nvSpPr>
            <p:cNvPr id="844" name="Google Shape;844;p10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0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0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0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8" name="Google Shape;848;p101"/>
          <p:cNvSpPr/>
          <p:nvPr/>
        </p:nvSpPr>
        <p:spPr>
          <a:xfrm>
            <a:off x="7334275" y="47297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101"/>
          <p:cNvSpPr/>
          <p:nvPr/>
        </p:nvSpPr>
        <p:spPr>
          <a:xfrm>
            <a:off x="8759750" y="30132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101"/>
          <p:cNvSpPr/>
          <p:nvPr/>
        </p:nvSpPr>
        <p:spPr>
          <a:xfrm>
            <a:off x="483800" y="32948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02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53" name="Google Shape;853;p102"/>
          <p:cNvSpPr txBox="1">
            <a:spLocks noGrp="1"/>
          </p:cNvSpPr>
          <p:nvPr>
            <p:ph type="subTitle" idx="1"/>
          </p:nvPr>
        </p:nvSpPr>
        <p:spPr>
          <a:xfrm>
            <a:off x="1305750" y="1956300"/>
            <a:ext cx="2399700" cy="16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854" name="Google Shape;854;p102"/>
          <p:cNvSpPr/>
          <p:nvPr/>
        </p:nvSpPr>
        <p:spPr>
          <a:xfrm>
            <a:off x="655325" y="3875688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5" name="Google Shape;855;p102"/>
          <p:cNvGrpSpPr/>
          <p:nvPr/>
        </p:nvGrpSpPr>
        <p:grpSpPr>
          <a:xfrm rot="-5400000">
            <a:off x="8622994" y="657528"/>
            <a:ext cx="75122" cy="485535"/>
            <a:chOff x="8414525" y="1639575"/>
            <a:chExt cx="120600" cy="779475"/>
          </a:xfrm>
        </p:grpSpPr>
        <p:sp>
          <p:nvSpPr>
            <p:cNvPr id="856" name="Google Shape;856;p10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0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0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0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0" name="Google Shape;860;p102"/>
          <p:cNvGrpSpPr/>
          <p:nvPr/>
        </p:nvGrpSpPr>
        <p:grpSpPr>
          <a:xfrm>
            <a:off x="236581" y="2127365"/>
            <a:ext cx="75122" cy="485535"/>
            <a:chOff x="8414525" y="1639575"/>
            <a:chExt cx="120600" cy="779475"/>
          </a:xfrm>
        </p:grpSpPr>
        <p:sp>
          <p:nvSpPr>
            <p:cNvPr id="861" name="Google Shape;861;p10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0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0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0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5" name="Google Shape;865;p102"/>
          <p:cNvSpPr/>
          <p:nvPr/>
        </p:nvSpPr>
        <p:spPr>
          <a:xfrm>
            <a:off x="816650" y="7295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102"/>
          <p:cNvSpPr/>
          <p:nvPr/>
        </p:nvSpPr>
        <p:spPr>
          <a:xfrm>
            <a:off x="8150438" y="4294813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102"/>
          <p:cNvSpPr/>
          <p:nvPr/>
        </p:nvSpPr>
        <p:spPr>
          <a:xfrm>
            <a:off x="987600" y="9231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102"/>
          <p:cNvSpPr/>
          <p:nvPr/>
        </p:nvSpPr>
        <p:spPr>
          <a:xfrm>
            <a:off x="8710975" y="237480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03"/>
          <p:cNvSpPr txBox="1">
            <a:spLocks noGrp="1"/>
          </p:cNvSpPr>
          <p:nvPr>
            <p:ph type="title"/>
          </p:nvPr>
        </p:nvSpPr>
        <p:spPr>
          <a:xfrm>
            <a:off x="680675" y="1366050"/>
            <a:ext cx="4674600" cy="24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871" name="Google Shape;871;p103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103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03"/>
          <p:cNvSpPr/>
          <p:nvPr/>
        </p:nvSpPr>
        <p:spPr>
          <a:xfrm>
            <a:off x="390500" y="48212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4" name="Google Shape;874;p103"/>
          <p:cNvGrpSpPr/>
          <p:nvPr/>
        </p:nvGrpSpPr>
        <p:grpSpPr>
          <a:xfrm rot="5400000">
            <a:off x="8284856" y="491378"/>
            <a:ext cx="75122" cy="485535"/>
            <a:chOff x="8414525" y="1639575"/>
            <a:chExt cx="120600" cy="779475"/>
          </a:xfrm>
        </p:grpSpPr>
        <p:sp>
          <p:nvSpPr>
            <p:cNvPr id="875" name="Google Shape;875;p10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0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0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0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9" name="Google Shape;879;p103"/>
          <p:cNvSpPr/>
          <p:nvPr/>
        </p:nvSpPr>
        <p:spPr>
          <a:xfrm>
            <a:off x="8486375" y="42529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103"/>
          <p:cNvSpPr/>
          <p:nvPr/>
        </p:nvSpPr>
        <p:spPr>
          <a:xfrm>
            <a:off x="3105525" y="43230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1" name="Google Shape;881;p103"/>
          <p:cNvGrpSpPr/>
          <p:nvPr/>
        </p:nvGrpSpPr>
        <p:grpSpPr>
          <a:xfrm rot="10800000">
            <a:off x="3105531" y="847903"/>
            <a:ext cx="75122" cy="485535"/>
            <a:chOff x="8414525" y="1639575"/>
            <a:chExt cx="120600" cy="779475"/>
          </a:xfrm>
        </p:grpSpPr>
        <p:sp>
          <p:nvSpPr>
            <p:cNvPr id="882" name="Google Shape;882;p10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0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0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0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104"/>
          <p:cNvSpPr txBox="1">
            <a:spLocks noGrp="1"/>
          </p:cNvSpPr>
          <p:nvPr>
            <p:ph type="title"/>
          </p:nvPr>
        </p:nvSpPr>
        <p:spPr>
          <a:xfrm>
            <a:off x="2385600" y="1447075"/>
            <a:ext cx="4372800" cy="12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88" name="Google Shape;888;p104"/>
          <p:cNvSpPr txBox="1">
            <a:spLocks noGrp="1"/>
          </p:cNvSpPr>
          <p:nvPr>
            <p:ph type="subTitle" idx="1"/>
          </p:nvPr>
        </p:nvSpPr>
        <p:spPr>
          <a:xfrm>
            <a:off x="2385600" y="2781050"/>
            <a:ext cx="4372800" cy="1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889" name="Google Shape;889;p104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04"/>
          <p:cNvSpPr/>
          <p:nvPr/>
        </p:nvSpPr>
        <p:spPr>
          <a:xfrm>
            <a:off x="8163225" y="7717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104"/>
          <p:cNvSpPr/>
          <p:nvPr/>
        </p:nvSpPr>
        <p:spPr>
          <a:xfrm>
            <a:off x="1013925" y="42982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2" name="Google Shape;892;p104"/>
          <p:cNvGrpSpPr/>
          <p:nvPr/>
        </p:nvGrpSpPr>
        <p:grpSpPr>
          <a:xfrm rot="10800000">
            <a:off x="8614381" y="3879303"/>
            <a:ext cx="75122" cy="485535"/>
            <a:chOff x="8414525" y="1639575"/>
            <a:chExt cx="120600" cy="779475"/>
          </a:xfrm>
        </p:grpSpPr>
        <p:sp>
          <p:nvSpPr>
            <p:cNvPr id="893" name="Google Shape;893;p10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0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0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0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7" name="Google Shape;897;p104"/>
          <p:cNvSpPr/>
          <p:nvPr/>
        </p:nvSpPr>
        <p:spPr>
          <a:xfrm>
            <a:off x="8480700" y="24996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105"/>
          <p:cNvSpPr txBox="1">
            <a:spLocks noGrp="1"/>
          </p:cNvSpPr>
          <p:nvPr>
            <p:ph type="title"/>
          </p:nvPr>
        </p:nvSpPr>
        <p:spPr>
          <a:xfrm>
            <a:off x="3925691" y="938325"/>
            <a:ext cx="4656900" cy="13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06"/>
          <p:cNvSpPr txBox="1">
            <a:spLocks noGrp="1"/>
          </p:cNvSpPr>
          <p:nvPr>
            <p:ph type="title" hasCustomPrompt="1"/>
          </p:nvPr>
        </p:nvSpPr>
        <p:spPr>
          <a:xfrm>
            <a:off x="1888525" y="1776575"/>
            <a:ext cx="5368200" cy="11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02" name="Google Shape;902;p106"/>
          <p:cNvSpPr txBox="1">
            <a:spLocks noGrp="1"/>
          </p:cNvSpPr>
          <p:nvPr>
            <p:ph type="subTitle" idx="1"/>
          </p:nvPr>
        </p:nvSpPr>
        <p:spPr>
          <a:xfrm>
            <a:off x="2284150" y="2788325"/>
            <a:ext cx="4574400" cy="7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106"/>
          <p:cNvSpPr/>
          <p:nvPr/>
        </p:nvSpPr>
        <p:spPr>
          <a:xfrm>
            <a:off x="509600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06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06"/>
          <p:cNvSpPr/>
          <p:nvPr/>
        </p:nvSpPr>
        <p:spPr>
          <a:xfrm>
            <a:off x="428850" y="33669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106"/>
          <p:cNvGrpSpPr/>
          <p:nvPr/>
        </p:nvGrpSpPr>
        <p:grpSpPr>
          <a:xfrm rot="5400000">
            <a:off x="7983981" y="501503"/>
            <a:ext cx="75122" cy="485535"/>
            <a:chOff x="8414525" y="1639575"/>
            <a:chExt cx="120600" cy="779475"/>
          </a:xfrm>
        </p:grpSpPr>
        <p:sp>
          <p:nvSpPr>
            <p:cNvPr id="907" name="Google Shape;907;p10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0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0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0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1" name="Google Shape;911;p106"/>
          <p:cNvSpPr/>
          <p:nvPr/>
        </p:nvSpPr>
        <p:spPr>
          <a:xfrm>
            <a:off x="8550900" y="38476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106"/>
          <p:cNvSpPr/>
          <p:nvPr/>
        </p:nvSpPr>
        <p:spPr>
          <a:xfrm>
            <a:off x="3649950" y="1681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3" name="Google Shape;913;p106"/>
          <p:cNvGrpSpPr/>
          <p:nvPr/>
        </p:nvGrpSpPr>
        <p:grpSpPr>
          <a:xfrm rot="10800000">
            <a:off x="547956" y="296278"/>
            <a:ext cx="75122" cy="485535"/>
            <a:chOff x="8414525" y="1639575"/>
            <a:chExt cx="120600" cy="779475"/>
          </a:xfrm>
        </p:grpSpPr>
        <p:sp>
          <p:nvSpPr>
            <p:cNvPr id="914" name="Google Shape;914;p10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0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0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0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_1"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08"/>
          <p:cNvSpPr txBox="1">
            <a:spLocks noGrp="1"/>
          </p:cNvSpPr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108"/>
          <p:cNvSpPr txBox="1">
            <a:spLocks noGrp="1"/>
          </p:cNvSpPr>
          <p:nvPr>
            <p:ph type="subTitle" idx="1"/>
          </p:nvPr>
        </p:nvSpPr>
        <p:spPr>
          <a:xfrm>
            <a:off x="1633481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2" name="Google Shape;922;p108"/>
          <p:cNvSpPr txBox="1">
            <a:spLocks noGrp="1"/>
          </p:cNvSpPr>
          <p:nvPr>
            <p:ph type="subTitle" idx="2"/>
          </p:nvPr>
        </p:nvSpPr>
        <p:spPr>
          <a:xfrm>
            <a:off x="1632672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08"/>
          <p:cNvSpPr txBox="1">
            <a:spLocks noGrp="1"/>
          </p:cNvSpPr>
          <p:nvPr>
            <p:ph type="title" idx="3" hasCustomPrompt="1"/>
          </p:nvPr>
        </p:nvSpPr>
        <p:spPr>
          <a:xfrm>
            <a:off x="867202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24" name="Google Shape;924;p108"/>
          <p:cNvSpPr txBox="1">
            <a:spLocks noGrp="1"/>
          </p:cNvSpPr>
          <p:nvPr>
            <p:ph type="subTitle" idx="4"/>
          </p:nvPr>
        </p:nvSpPr>
        <p:spPr>
          <a:xfrm>
            <a:off x="1636339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5" name="Google Shape;925;p108"/>
          <p:cNvSpPr txBox="1">
            <a:spLocks noGrp="1"/>
          </p:cNvSpPr>
          <p:nvPr>
            <p:ph type="subTitle" idx="5"/>
          </p:nvPr>
        </p:nvSpPr>
        <p:spPr>
          <a:xfrm>
            <a:off x="1631249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108"/>
          <p:cNvSpPr txBox="1">
            <a:spLocks noGrp="1"/>
          </p:cNvSpPr>
          <p:nvPr>
            <p:ph type="title" idx="6" hasCustomPrompt="1"/>
          </p:nvPr>
        </p:nvSpPr>
        <p:spPr>
          <a:xfrm>
            <a:off x="868115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27" name="Google Shape;927;p108"/>
          <p:cNvSpPr txBox="1">
            <a:spLocks noGrp="1"/>
          </p:cNvSpPr>
          <p:nvPr>
            <p:ph type="subTitle" idx="7"/>
          </p:nvPr>
        </p:nvSpPr>
        <p:spPr>
          <a:xfrm>
            <a:off x="1637968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08"/>
          <p:cNvSpPr txBox="1">
            <a:spLocks noGrp="1"/>
          </p:cNvSpPr>
          <p:nvPr>
            <p:ph type="subTitle" idx="8"/>
          </p:nvPr>
        </p:nvSpPr>
        <p:spPr>
          <a:xfrm>
            <a:off x="1631249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108"/>
          <p:cNvSpPr txBox="1">
            <a:spLocks noGrp="1"/>
          </p:cNvSpPr>
          <p:nvPr>
            <p:ph type="title" idx="9" hasCustomPrompt="1"/>
          </p:nvPr>
        </p:nvSpPr>
        <p:spPr>
          <a:xfrm>
            <a:off x="868115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30" name="Google Shape;930;p108"/>
          <p:cNvSpPr txBox="1">
            <a:spLocks noGrp="1"/>
          </p:cNvSpPr>
          <p:nvPr>
            <p:ph type="subTitle" idx="13"/>
          </p:nvPr>
        </p:nvSpPr>
        <p:spPr>
          <a:xfrm>
            <a:off x="5748896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08"/>
          <p:cNvSpPr txBox="1">
            <a:spLocks noGrp="1"/>
          </p:cNvSpPr>
          <p:nvPr>
            <p:ph type="subTitle" idx="14"/>
          </p:nvPr>
        </p:nvSpPr>
        <p:spPr>
          <a:xfrm>
            <a:off x="5742147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108"/>
          <p:cNvSpPr txBox="1">
            <a:spLocks noGrp="1"/>
          </p:cNvSpPr>
          <p:nvPr>
            <p:ph type="title" idx="15" hasCustomPrompt="1"/>
          </p:nvPr>
        </p:nvSpPr>
        <p:spPr>
          <a:xfrm>
            <a:off x="4998630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33" name="Google Shape;933;p108"/>
          <p:cNvSpPr txBox="1">
            <a:spLocks noGrp="1"/>
          </p:cNvSpPr>
          <p:nvPr>
            <p:ph type="subTitle" idx="16"/>
          </p:nvPr>
        </p:nvSpPr>
        <p:spPr>
          <a:xfrm>
            <a:off x="5748896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4" name="Google Shape;934;p108"/>
          <p:cNvSpPr txBox="1">
            <a:spLocks noGrp="1"/>
          </p:cNvSpPr>
          <p:nvPr>
            <p:ph type="subTitle" idx="17"/>
          </p:nvPr>
        </p:nvSpPr>
        <p:spPr>
          <a:xfrm>
            <a:off x="5742151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35" name="Google Shape;935;p108"/>
          <p:cNvSpPr txBox="1">
            <a:spLocks noGrp="1"/>
          </p:cNvSpPr>
          <p:nvPr>
            <p:ph type="title" idx="18" hasCustomPrompt="1"/>
          </p:nvPr>
        </p:nvSpPr>
        <p:spPr>
          <a:xfrm>
            <a:off x="4998630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36" name="Google Shape;936;p108"/>
          <p:cNvSpPr txBox="1">
            <a:spLocks noGrp="1"/>
          </p:cNvSpPr>
          <p:nvPr>
            <p:ph type="subTitle" idx="19"/>
          </p:nvPr>
        </p:nvSpPr>
        <p:spPr>
          <a:xfrm>
            <a:off x="5748896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7" name="Google Shape;937;p108"/>
          <p:cNvSpPr txBox="1">
            <a:spLocks noGrp="1"/>
          </p:cNvSpPr>
          <p:nvPr>
            <p:ph type="subTitle" idx="20"/>
          </p:nvPr>
        </p:nvSpPr>
        <p:spPr>
          <a:xfrm>
            <a:off x="5742151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108"/>
          <p:cNvSpPr txBox="1">
            <a:spLocks noGrp="1"/>
          </p:cNvSpPr>
          <p:nvPr>
            <p:ph type="title" idx="21" hasCustomPrompt="1"/>
          </p:nvPr>
        </p:nvSpPr>
        <p:spPr>
          <a:xfrm>
            <a:off x="4998630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939" name="Google Shape;939;p108"/>
          <p:cNvGrpSpPr/>
          <p:nvPr/>
        </p:nvGrpSpPr>
        <p:grpSpPr>
          <a:xfrm rot="10800000">
            <a:off x="8767619" y="977790"/>
            <a:ext cx="75122" cy="485535"/>
            <a:chOff x="8414525" y="1639575"/>
            <a:chExt cx="120600" cy="779475"/>
          </a:xfrm>
        </p:grpSpPr>
        <p:sp>
          <p:nvSpPr>
            <p:cNvPr id="940" name="Google Shape;940;p10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0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0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0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4" name="Google Shape;944;p108"/>
          <p:cNvSpPr/>
          <p:nvPr/>
        </p:nvSpPr>
        <p:spPr>
          <a:xfrm>
            <a:off x="842515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108"/>
          <p:cNvSpPr/>
          <p:nvPr/>
        </p:nvSpPr>
        <p:spPr>
          <a:xfrm>
            <a:off x="8358225" y="47699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6" name="Google Shape;946;p108"/>
          <p:cNvGrpSpPr/>
          <p:nvPr/>
        </p:nvGrpSpPr>
        <p:grpSpPr>
          <a:xfrm rot="-5400000">
            <a:off x="963594" y="697478"/>
            <a:ext cx="75122" cy="485535"/>
            <a:chOff x="8414525" y="1639575"/>
            <a:chExt cx="120600" cy="779475"/>
          </a:xfrm>
        </p:grpSpPr>
        <p:sp>
          <p:nvSpPr>
            <p:cNvPr id="947" name="Google Shape;947;p10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0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0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0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1" name="Google Shape;951;p108"/>
          <p:cNvSpPr/>
          <p:nvPr/>
        </p:nvSpPr>
        <p:spPr>
          <a:xfrm>
            <a:off x="308075" y="421740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108"/>
          <p:cNvSpPr/>
          <p:nvPr/>
        </p:nvSpPr>
        <p:spPr>
          <a:xfrm>
            <a:off x="554575" y="46044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311700" y="1207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49" name="Google Shape;49;p9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09"/>
          <p:cNvSpPr txBox="1">
            <a:spLocks noGrp="1"/>
          </p:cNvSpPr>
          <p:nvPr>
            <p:ph type="subTitle" idx="1"/>
          </p:nvPr>
        </p:nvSpPr>
        <p:spPr>
          <a:xfrm>
            <a:off x="1647675" y="2867816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09"/>
          <p:cNvSpPr txBox="1">
            <a:spLocks noGrp="1"/>
          </p:cNvSpPr>
          <p:nvPr>
            <p:ph type="subTitle" idx="2"/>
          </p:nvPr>
        </p:nvSpPr>
        <p:spPr>
          <a:xfrm>
            <a:off x="1647675" y="3188289"/>
            <a:ext cx="1659600" cy="9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09"/>
          <p:cNvSpPr txBox="1">
            <a:spLocks noGrp="1"/>
          </p:cNvSpPr>
          <p:nvPr>
            <p:ph type="subTitle" idx="3"/>
          </p:nvPr>
        </p:nvSpPr>
        <p:spPr>
          <a:xfrm>
            <a:off x="3742200" y="2867816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7" name="Google Shape;957;p109"/>
          <p:cNvSpPr txBox="1">
            <a:spLocks noGrp="1"/>
          </p:cNvSpPr>
          <p:nvPr>
            <p:ph type="subTitle" idx="4"/>
          </p:nvPr>
        </p:nvSpPr>
        <p:spPr>
          <a:xfrm>
            <a:off x="3742200" y="3188289"/>
            <a:ext cx="1659600" cy="9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09"/>
          <p:cNvSpPr txBox="1">
            <a:spLocks noGrp="1"/>
          </p:cNvSpPr>
          <p:nvPr>
            <p:ph type="subTitle" idx="5"/>
          </p:nvPr>
        </p:nvSpPr>
        <p:spPr>
          <a:xfrm>
            <a:off x="5836725" y="2867816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09"/>
          <p:cNvSpPr txBox="1">
            <a:spLocks noGrp="1"/>
          </p:cNvSpPr>
          <p:nvPr>
            <p:ph type="subTitle" idx="6"/>
          </p:nvPr>
        </p:nvSpPr>
        <p:spPr>
          <a:xfrm>
            <a:off x="5836725" y="3188289"/>
            <a:ext cx="1659600" cy="9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0" name="Google Shape;960;p109"/>
          <p:cNvSpPr txBox="1">
            <a:spLocks noGrp="1"/>
          </p:cNvSpPr>
          <p:nvPr>
            <p:ph type="title"/>
          </p:nvPr>
        </p:nvSpPr>
        <p:spPr>
          <a:xfrm>
            <a:off x="706050" y="365160"/>
            <a:ext cx="77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109"/>
          <p:cNvSpPr/>
          <p:nvPr/>
        </p:nvSpPr>
        <p:spPr>
          <a:xfrm>
            <a:off x="8595650" y="7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109"/>
          <p:cNvSpPr/>
          <p:nvPr/>
        </p:nvSpPr>
        <p:spPr>
          <a:xfrm>
            <a:off x="8652275" y="21846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3" name="Google Shape;963;p109"/>
          <p:cNvGrpSpPr/>
          <p:nvPr/>
        </p:nvGrpSpPr>
        <p:grpSpPr>
          <a:xfrm rot="5400000">
            <a:off x="8020544" y="4302140"/>
            <a:ext cx="75122" cy="485535"/>
            <a:chOff x="8414525" y="1639575"/>
            <a:chExt cx="120600" cy="779475"/>
          </a:xfrm>
        </p:grpSpPr>
        <p:sp>
          <p:nvSpPr>
            <p:cNvPr id="964" name="Google Shape;964;p10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0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0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0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8" name="Google Shape;968;p109"/>
          <p:cNvGrpSpPr/>
          <p:nvPr/>
        </p:nvGrpSpPr>
        <p:grpSpPr>
          <a:xfrm>
            <a:off x="314419" y="1403128"/>
            <a:ext cx="75122" cy="485535"/>
            <a:chOff x="8414525" y="1639575"/>
            <a:chExt cx="120600" cy="779475"/>
          </a:xfrm>
        </p:grpSpPr>
        <p:sp>
          <p:nvSpPr>
            <p:cNvPr id="969" name="Google Shape;969;p10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0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0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0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3" name="Google Shape;973;p109"/>
          <p:cNvSpPr/>
          <p:nvPr/>
        </p:nvSpPr>
        <p:spPr>
          <a:xfrm>
            <a:off x="585525" y="42762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109"/>
          <p:cNvSpPr/>
          <p:nvPr/>
        </p:nvSpPr>
        <p:spPr>
          <a:xfrm>
            <a:off x="708300" y="44853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110"/>
          <p:cNvSpPr txBox="1">
            <a:spLocks noGrp="1"/>
          </p:cNvSpPr>
          <p:nvPr>
            <p:ph type="title"/>
          </p:nvPr>
        </p:nvSpPr>
        <p:spPr>
          <a:xfrm>
            <a:off x="2357875" y="3069175"/>
            <a:ext cx="4428300" cy="4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977" name="Google Shape;977;p110"/>
          <p:cNvSpPr txBox="1">
            <a:spLocks noGrp="1"/>
          </p:cNvSpPr>
          <p:nvPr>
            <p:ph type="subTitle" idx="1"/>
          </p:nvPr>
        </p:nvSpPr>
        <p:spPr>
          <a:xfrm>
            <a:off x="2357875" y="1706275"/>
            <a:ext cx="4428300" cy="1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2000"/>
            </a:lvl9pPr>
          </a:lstStyle>
          <a:p>
            <a:endParaRPr/>
          </a:p>
        </p:txBody>
      </p:sp>
      <p:grpSp>
        <p:nvGrpSpPr>
          <p:cNvPr id="978" name="Google Shape;978;p110"/>
          <p:cNvGrpSpPr/>
          <p:nvPr/>
        </p:nvGrpSpPr>
        <p:grpSpPr>
          <a:xfrm rot="10800000">
            <a:off x="8040406" y="3579278"/>
            <a:ext cx="75122" cy="485535"/>
            <a:chOff x="8414525" y="1639575"/>
            <a:chExt cx="120600" cy="779475"/>
          </a:xfrm>
        </p:grpSpPr>
        <p:sp>
          <p:nvSpPr>
            <p:cNvPr id="979" name="Google Shape;979;p11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1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1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1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3" name="Google Shape;983;p110"/>
          <p:cNvSpPr/>
          <p:nvPr/>
        </p:nvSpPr>
        <p:spPr>
          <a:xfrm>
            <a:off x="7859700" y="484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4" name="Google Shape;984;p110"/>
          <p:cNvGrpSpPr/>
          <p:nvPr/>
        </p:nvGrpSpPr>
        <p:grpSpPr>
          <a:xfrm rot="5400000">
            <a:off x="1430394" y="743140"/>
            <a:ext cx="75122" cy="485535"/>
            <a:chOff x="8414525" y="1639575"/>
            <a:chExt cx="120600" cy="779475"/>
          </a:xfrm>
        </p:grpSpPr>
        <p:sp>
          <p:nvSpPr>
            <p:cNvPr id="985" name="Google Shape;985;p11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1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1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1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9" name="Google Shape;989;p110"/>
          <p:cNvSpPr/>
          <p:nvPr/>
        </p:nvSpPr>
        <p:spPr>
          <a:xfrm>
            <a:off x="7573250" y="424977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110"/>
          <p:cNvSpPr/>
          <p:nvPr/>
        </p:nvSpPr>
        <p:spPr>
          <a:xfrm>
            <a:off x="8354600" y="7655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110"/>
          <p:cNvSpPr/>
          <p:nvPr/>
        </p:nvSpPr>
        <p:spPr>
          <a:xfrm>
            <a:off x="1086850" y="36813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"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111"/>
          <p:cNvSpPr txBox="1">
            <a:spLocks noGrp="1"/>
          </p:cNvSpPr>
          <p:nvPr>
            <p:ph type="title"/>
          </p:nvPr>
        </p:nvSpPr>
        <p:spPr>
          <a:xfrm>
            <a:off x="447975" y="1736250"/>
            <a:ext cx="3737700" cy="175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994" name="Google Shape;994;p111"/>
          <p:cNvSpPr txBox="1">
            <a:spLocks noGrp="1"/>
          </p:cNvSpPr>
          <p:nvPr>
            <p:ph type="title" idx="2" hasCustomPrompt="1"/>
          </p:nvPr>
        </p:nvSpPr>
        <p:spPr>
          <a:xfrm>
            <a:off x="2779375" y="695558"/>
            <a:ext cx="1406400" cy="10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5" name="Google Shape;995;p111"/>
          <p:cNvSpPr txBox="1">
            <a:spLocks noGrp="1"/>
          </p:cNvSpPr>
          <p:nvPr>
            <p:ph type="subTitle" idx="1"/>
          </p:nvPr>
        </p:nvSpPr>
        <p:spPr>
          <a:xfrm>
            <a:off x="1356975" y="3683798"/>
            <a:ext cx="2828700" cy="5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96" name="Google Shape;996;p111"/>
          <p:cNvGrpSpPr/>
          <p:nvPr/>
        </p:nvGrpSpPr>
        <p:grpSpPr>
          <a:xfrm rot="10800000">
            <a:off x="1035881" y="4184878"/>
            <a:ext cx="75122" cy="485535"/>
            <a:chOff x="8414525" y="1639575"/>
            <a:chExt cx="120600" cy="779475"/>
          </a:xfrm>
        </p:grpSpPr>
        <p:sp>
          <p:nvSpPr>
            <p:cNvPr id="997" name="Google Shape;997;p11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1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1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1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1" name="Google Shape;1001;p111"/>
          <p:cNvSpPr/>
          <p:nvPr/>
        </p:nvSpPr>
        <p:spPr>
          <a:xfrm>
            <a:off x="8295125" y="46044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2" name="Google Shape;1002;p111"/>
          <p:cNvGrpSpPr/>
          <p:nvPr/>
        </p:nvGrpSpPr>
        <p:grpSpPr>
          <a:xfrm rot="5400000">
            <a:off x="2198919" y="423465"/>
            <a:ext cx="75122" cy="485535"/>
            <a:chOff x="8414525" y="1639575"/>
            <a:chExt cx="120600" cy="779475"/>
          </a:xfrm>
        </p:grpSpPr>
        <p:sp>
          <p:nvSpPr>
            <p:cNvPr id="1003" name="Google Shape;1003;p11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1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1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1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7" name="Google Shape;1007;p111"/>
          <p:cNvSpPr/>
          <p:nvPr/>
        </p:nvSpPr>
        <p:spPr>
          <a:xfrm>
            <a:off x="621750" y="11410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111"/>
          <p:cNvSpPr/>
          <p:nvPr/>
        </p:nvSpPr>
        <p:spPr>
          <a:xfrm>
            <a:off x="8457425" y="3556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9" name="Google Shape;1009;p111"/>
          <p:cNvGrpSpPr/>
          <p:nvPr/>
        </p:nvGrpSpPr>
        <p:grpSpPr>
          <a:xfrm rot="10800000">
            <a:off x="8763856" y="2272128"/>
            <a:ext cx="75122" cy="485535"/>
            <a:chOff x="8414525" y="1639575"/>
            <a:chExt cx="120600" cy="779475"/>
          </a:xfrm>
        </p:grpSpPr>
        <p:sp>
          <p:nvSpPr>
            <p:cNvPr id="1010" name="Google Shape;1010;p11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1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1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1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SECTION_HEADER_1_1"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12"/>
          <p:cNvSpPr txBox="1">
            <a:spLocks noGrp="1"/>
          </p:cNvSpPr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112"/>
          <p:cNvSpPr txBox="1">
            <a:spLocks noGrp="1"/>
          </p:cNvSpPr>
          <p:nvPr>
            <p:ph type="title" idx="2" hasCustomPrompt="1"/>
          </p:nvPr>
        </p:nvSpPr>
        <p:spPr>
          <a:xfrm>
            <a:off x="998975" y="1387152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017" name="Google Shape;1017;p112"/>
          <p:cNvSpPr txBox="1">
            <a:spLocks noGrp="1"/>
          </p:cNvSpPr>
          <p:nvPr>
            <p:ph type="title" idx="3" hasCustomPrompt="1"/>
          </p:nvPr>
        </p:nvSpPr>
        <p:spPr>
          <a:xfrm>
            <a:off x="998975" y="3164572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018" name="Google Shape;1018;p112"/>
          <p:cNvSpPr txBox="1">
            <a:spLocks noGrp="1"/>
          </p:cNvSpPr>
          <p:nvPr>
            <p:ph type="title" idx="4" hasCustomPrompt="1"/>
          </p:nvPr>
        </p:nvSpPr>
        <p:spPr>
          <a:xfrm>
            <a:off x="6378225" y="1387152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019" name="Google Shape;1019;p112"/>
          <p:cNvSpPr txBox="1">
            <a:spLocks noGrp="1"/>
          </p:cNvSpPr>
          <p:nvPr>
            <p:ph type="title" idx="5" hasCustomPrompt="1"/>
          </p:nvPr>
        </p:nvSpPr>
        <p:spPr>
          <a:xfrm>
            <a:off x="6378225" y="3164572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020" name="Google Shape;1020;p112"/>
          <p:cNvSpPr txBox="1">
            <a:spLocks noGrp="1"/>
          </p:cNvSpPr>
          <p:nvPr>
            <p:ph type="subTitle" idx="1"/>
          </p:nvPr>
        </p:nvSpPr>
        <p:spPr>
          <a:xfrm>
            <a:off x="998975" y="1723821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1" name="Google Shape;1021;p112"/>
          <p:cNvSpPr txBox="1">
            <a:spLocks noGrp="1"/>
          </p:cNvSpPr>
          <p:nvPr>
            <p:ph type="subTitle" idx="6"/>
          </p:nvPr>
        </p:nvSpPr>
        <p:spPr>
          <a:xfrm>
            <a:off x="998975" y="3502149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2" name="Google Shape;1022;p112"/>
          <p:cNvSpPr txBox="1">
            <a:spLocks noGrp="1"/>
          </p:cNvSpPr>
          <p:nvPr>
            <p:ph type="subTitle" idx="7"/>
          </p:nvPr>
        </p:nvSpPr>
        <p:spPr>
          <a:xfrm>
            <a:off x="6378225" y="1723821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3" name="Google Shape;1023;p112"/>
          <p:cNvSpPr txBox="1">
            <a:spLocks noGrp="1"/>
          </p:cNvSpPr>
          <p:nvPr>
            <p:ph type="subTitle" idx="8"/>
          </p:nvPr>
        </p:nvSpPr>
        <p:spPr>
          <a:xfrm>
            <a:off x="6378225" y="3502149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4" name="Google Shape;1024;p112"/>
          <p:cNvSpPr txBox="1">
            <a:spLocks noGrp="1"/>
          </p:cNvSpPr>
          <p:nvPr>
            <p:ph type="subTitle" idx="9"/>
          </p:nvPr>
        </p:nvSpPr>
        <p:spPr>
          <a:xfrm>
            <a:off x="998975" y="2027940"/>
            <a:ext cx="16596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112"/>
          <p:cNvSpPr txBox="1">
            <a:spLocks noGrp="1"/>
          </p:cNvSpPr>
          <p:nvPr>
            <p:ph type="subTitle" idx="13"/>
          </p:nvPr>
        </p:nvSpPr>
        <p:spPr>
          <a:xfrm>
            <a:off x="998975" y="3805705"/>
            <a:ext cx="16596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112"/>
          <p:cNvSpPr txBox="1">
            <a:spLocks noGrp="1"/>
          </p:cNvSpPr>
          <p:nvPr>
            <p:ph type="subTitle" idx="14"/>
          </p:nvPr>
        </p:nvSpPr>
        <p:spPr>
          <a:xfrm>
            <a:off x="6378225" y="2027927"/>
            <a:ext cx="16596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112"/>
          <p:cNvSpPr txBox="1">
            <a:spLocks noGrp="1"/>
          </p:cNvSpPr>
          <p:nvPr>
            <p:ph type="subTitle" idx="15"/>
          </p:nvPr>
        </p:nvSpPr>
        <p:spPr>
          <a:xfrm>
            <a:off x="6378225" y="3806300"/>
            <a:ext cx="16596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112"/>
          <p:cNvSpPr/>
          <p:nvPr/>
        </p:nvSpPr>
        <p:spPr>
          <a:xfrm>
            <a:off x="263788" y="26803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112"/>
          <p:cNvSpPr/>
          <p:nvPr/>
        </p:nvSpPr>
        <p:spPr>
          <a:xfrm>
            <a:off x="360900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0" name="Google Shape;1030;p112"/>
          <p:cNvGrpSpPr/>
          <p:nvPr/>
        </p:nvGrpSpPr>
        <p:grpSpPr>
          <a:xfrm>
            <a:off x="285769" y="1179753"/>
            <a:ext cx="75122" cy="485535"/>
            <a:chOff x="8414525" y="1639575"/>
            <a:chExt cx="120600" cy="779475"/>
          </a:xfrm>
        </p:grpSpPr>
        <p:sp>
          <p:nvSpPr>
            <p:cNvPr id="1031" name="Google Shape;1031;p11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1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1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1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5" name="Google Shape;1035;p112"/>
          <p:cNvGrpSpPr/>
          <p:nvPr/>
        </p:nvGrpSpPr>
        <p:grpSpPr>
          <a:xfrm>
            <a:off x="8691581" y="2026003"/>
            <a:ext cx="75122" cy="485535"/>
            <a:chOff x="8414525" y="1639575"/>
            <a:chExt cx="120600" cy="779475"/>
          </a:xfrm>
        </p:grpSpPr>
        <p:sp>
          <p:nvSpPr>
            <p:cNvPr id="1036" name="Google Shape;1036;p11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1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1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1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0" name="Google Shape;1040;p112"/>
          <p:cNvSpPr/>
          <p:nvPr/>
        </p:nvSpPr>
        <p:spPr>
          <a:xfrm>
            <a:off x="8588450" y="539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112"/>
          <p:cNvSpPr/>
          <p:nvPr/>
        </p:nvSpPr>
        <p:spPr>
          <a:xfrm>
            <a:off x="8711225" y="7482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112"/>
          <p:cNvSpPr/>
          <p:nvPr/>
        </p:nvSpPr>
        <p:spPr>
          <a:xfrm>
            <a:off x="8766688" y="421332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SECTION_HEADER_1_1_1"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113"/>
          <p:cNvSpPr txBox="1">
            <a:spLocks noGrp="1"/>
          </p:cNvSpPr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45" name="Google Shape;1045;p113"/>
          <p:cNvSpPr txBox="1">
            <a:spLocks noGrp="1"/>
          </p:cNvSpPr>
          <p:nvPr>
            <p:ph type="title" idx="2" hasCustomPrompt="1"/>
          </p:nvPr>
        </p:nvSpPr>
        <p:spPr>
          <a:xfrm>
            <a:off x="2352494" y="1646925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046" name="Google Shape;1046;p113"/>
          <p:cNvSpPr txBox="1">
            <a:spLocks noGrp="1"/>
          </p:cNvSpPr>
          <p:nvPr>
            <p:ph type="title" idx="3" hasCustomPrompt="1"/>
          </p:nvPr>
        </p:nvSpPr>
        <p:spPr>
          <a:xfrm>
            <a:off x="2352431" y="3316563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047" name="Google Shape;1047;p113"/>
          <p:cNvSpPr txBox="1">
            <a:spLocks noGrp="1"/>
          </p:cNvSpPr>
          <p:nvPr>
            <p:ph type="title" idx="4" hasCustomPrompt="1"/>
          </p:nvPr>
        </p:nvSpPr>
        <p:spPr>
          <a:xfrm>
            <a:off x="5131969" y="1646925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048" name="Google Shape;1048;p113"/>
          <p:cNvSpPr txBox="1">
            <a:spLocks noGrp="1"/>
          </p:cNvSpPr>
          <p:nvPr>
            <p:ph type="title" idx="5" hasCustomPrompt="1"/>
          </p:nvPr>
        </p:nvSpPr>
        <p:spPr>
          <a:xfrm>
            <a:off x="5131906" y="3316563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049" name="Google Shape;1049;p113"/>
          <p:cNvSpPr txBox="1">
            <a:spLocks noGrp="1"/>
          </p:cNvSpPr>
          <p:nvPr>
            <p:ph type="subTitle" idx="1"/>
          </p:nvPr>
        </p:nvSpPr>
        <p:spPr>
          <a:xfrm>
            <a:off x="2352494" y="2022013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50" name="Google Shape;1050;p113"/>
          <p:cNvSpPr txBox="1">
            <a:spLocks noGrp="1"/>
          </p:cNvSpPr>
          <p:nvPr>
            <p:ph type="subTitle" idx="6"/>
          </p:nvPr>
        </p:nvSpPr>
        <p:spPr>
          <a:xfrm>
            <a:off x="2352431" y="3692367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51" name="Google Shape;1051;p113"/>
          <p:cNvSpPr txBox="1">
            <a:spLocks noGrp="1"/>
          </p:cNvSpPr>
          <p:nvPr>
            <p:ph type="subTitle" idx="7"/>
          </p:nvPr>
        </p:nvSpPr>
        <p:spPr>
          <a:xfrm>
            <a:off x="5131969" y="2022013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52" name="Google Shape;1052;p113"/>
          <p:cNvSpPr txBox="1">
            <a:spLocks noGrp="1"/>
          </p:cNvSpPr>
          <p:nvPr>
            <p:ph type="subTitle" idx="8"/>
          </p:nvPr>
        </p:nvSpPr>
        <p:spPr>
          <a:xfrm>
            <a:off x="5131906" y="3692367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53" name="Google Shape;1053;p113"/>
          <p:cNvSpPr/>
          <p:nvPr/>
        </p:nvSpPr>
        <p:spPr>
          <a:xfrm>
            <a:off x="991288" y="40575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13"/>
          <p:cNvSpPr/>
          <p:nvPr/>
        </p:nvSpPr>
        <p:spPr>
          <a:xfrm>
            <a:off x="585525" y="23134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5" name="Google Shape;1055;p113"/>
          <p:cNvGrpSpPr/>
          <p:nvPr/>
        </p:nvGrpSpPr>
        <p:grpSpPr>
          <a:xfrm rot="-5400000">
            <a:off x="1378449" y="570368"/>
            <a:ext cx="75122" cy="485535"/>
            <a:chOff x="8414525" y="1639575"/>
            <a:chExt cx="120600" cy="779475"/>
          </a:xfrm>
        </p:grpSpPr>
        <p:sp>
          <p:nvSpPr>
            <p:cNvPr id="1056" name="Google Shape;1056;p11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1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1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1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0" name="Google Shape;1060;p113"/>
          <p:cNvGrpSpPr/>
          <p:nvPr/>
        </p:nvGrpSpPr>
        <p:grpSpPr>
          <a:xfrm>
            <a:off x="8543506" y="2245778"/>
            <a:ext cx="75122" cy="485535"/>
            <a:chOff x="8414525" y="1639575"/>
            <a:chExt cx="120600" cy="779475"/>
          </a:xfrm>
        </p:grpSpPr>
        <p:sp>
          <p:nvSpPr>
            <p:cNvPr id="1061" name="Google Shape;1061;p11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1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1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1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5" name="Google Shape;1065;p113"/>
          <p:cNvSpPr/>
          <p:nvPr/>
        </p:nvSpPr>
        <p:spPr>
          <a:xfrm>
            <a:off x="7907950" y="443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13"/>
          <p:cNvSpPr/>
          <p:nvPr/>
        </p:nvSpPr>
        <p:spPr>
          <a:xfrm>
            <a:off x="8030725" y="6529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113"/>
          <p:cNvSpPr/>
          <p:nvPr/>
        </p:nvSpPr>
        <p:spPr>
          <a:xfrm>
            <a:off x="7992750" y="40575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SECTION_HEADER_1_1_1_1"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114"/>
          <p:cNvSpPr txBox="1">
            <a:spLocks noGrp="1"/>
          </p:cNvSpPr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114"/>
          <p:cNvSpPr txBox="1">
            <a:spLocks noGrp="1"/>
          </p:cNvSpPr>
          <p:nvPr>
            <p:ph type="title" idx="2" hasCustomPrompt="1"/>
          </p:nvPr>
        </p:nvSpPr>
        <p:spPr>
          <a:xfrm>
            <a:off x="1660096" y="1407131"/>
            <a:ext cx="24420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071" name="Google Shape;1071;p114"/>
          <p:cNvSpPr txBox="1">
            <a:spLocks noGrp="1"/>
          </p:cNvSpPr>
          <p:nvPr>
            <p:ph type="title" idx="3" hasCustomPrompt="1"/>
          </p:nvPr>
        </p:nvSpPr>
        <p:spPr>
          <a:xfrm>
            <a:off x="1660096" y="3205988"/>
            <a:ext cx="24420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072" name="Google Shape;1072;p114"/>
          <p:cNvSpPr txBox="1">
            <a:spLocks noGrp="1"/>
          </p:cNvSpPr>
          <p:nvPr>
            <p:ph type="title" idx="4" hasCustomPrompt="1"/>
          </p:nvPr>
        </p:nvSpPr>
        <p:spPr>
          <a:xfrm>
            <a:off x="5098721" y="1407131"/>
            <a:ext cx="23280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073" name="Google Shape;1073;p114"/>
          <p:cNvSpPr txBox="1">
            <a:spLocks noGrp="1"/>
          </p:cNvSpPr>
          <p:nvPr>
            <p:ph type="title" idx="5" hasCustomPrompt="1"/>
          </p:nvPr>
        </p:nvSpPr>
        <p:spPr>
          <a:xfrm>
            <a:off x="5098721" y="3205988"/>
            <a:ext cx="23280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074" name="Google Shape;1074;p114"/>
          <p:cNvSpPr txBox="1">
            <a:spLocks noGrp="1"/>
          </p:cNvSpPr>
          <p:nvPr>
            <p:ph type="subTitle" idx="1"/>
          </p:nvPr>
        </p:nvSpPr>
        <p:spPr>
          <a:xfrm>
            <a:off x="1660096" y="1734456"/>
            <a:ext cx="2442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75" name="Google Shape;1075;p114"/>
          <p:cNvSpPr txBox="1">
            <a:spLocks noGrp="1"/>
          </p:cNvSpPr>
          <p:nvPr>
            <p:ph type="subTitle" idx="6"/>
          </p:nvPr>
        </p:nvSpPr>
        <p:spPr>
          <a:xfrm>
            <a:off x="1960671" y="2014556"/>
            <a:ext cx="18408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76" name="Google Shape;1076;p114"/>
          <p:cNvSpPr txBox="1">
            <a:spLocks noGrp="1"/>
          </p:cNvSpPr>
          <p:nvPr>
            <p:ph type="subTitle" idx="7"/>
          </p:nvPr>
        </p:nvSpPr>
        <p:spPr>
          <a:xfrm>
            <a:off x="1660096" y="3532633"/>
            <a:ext cx="2442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77" name="Google Shape;1077;p114"/>
          <p:cNvSpPr txBox="1">
            <a:spLocks noGrp="1"/>
          </p:cNvSpPr>
          <p:nvPr>
            <p:ph type="subTitle" idx="8"/>
          </p:nvPr>
        </p:nvSpPr>
        <p:spPr>
          <a:xfrm>
            <a:off x="1960671" y="3813321"/>
            <a:ext cx="18408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78" name="Google Shape;1078;p114"/>
          <p:cNvSpPr txBox="1">
            <a:spLocks noGrp="1"/>
          </p:cNvSpPr>
          <p:nvPr>
            <p:ph type="subTitle" idx="9"/>
          </p:nvPr>
        </p:nvSpPr>
        <p:spPr>
          <a:xfrm>
            <a:off x="5098721" y="1734456"/>
            <a:ext cx="2328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79" name="Google Shape;1079;p114"/>
          <p:cNvSpPr txBox="1">
            <a:spLocks noGrp="1"/>
          </p:cNvSpPr>
          <p:nvPr>
            <p:ph type="subTitle" idx="13"/>
          </p:nvPr>
        </p:nvSpPr>
        <p:spPr>
          <a:xfrm>
            <a:off x="5342371" y="2014556"/>
            <a:ext cx="18408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80" name="Google Shape;1080;p114"/>
          <p:cNvSpPr txBox="1">
            <a:spLocks noGrp="1"/>
          </p:cNvSpPr>
          <p:nvPr>
            <p:ph type="subTitle" idx="14"/>
          </p:nvPr>
        </p:nvSpPr>
        <p:spPr>
          <a:xfrm>
            <a:off x="5098721" y="3532633"/>
            <a:ext cx="2328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81" name="Google Shape;1081;p114"/>
          <p:cNvSpPr txBox="1">
            <a:spLocks noGrp="1"/>
          </p:cNvSpPr>
          <p:nvPr>
            <p:ph type="subTitle" idx="15"/>
          </p:nvPr>
        </p:nvSpPr>
        <p:spPr>
          <a:xfrm>
            <a:off x="5342371" y="3813322"/>
            <a:ext cx="18408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82" name="Google Shape;1082;p114"/>
          <p:cNvSpPr/>
          <p:nvPr/>
        </p:nvSpPr>
        <p:spPr>
          <a:xfrm>
            <a:off x="241788" y="20260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114"/>
          <p:cNvSpPr/>
          <p:nvPr/>
        </p:nvSpPr>
        <p:spPr>
          <a:xfrm>
            <a:off x="655325" y="393192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4" name="Google Shape;1084;p114"/>
          <p:cNvGrpSpPr/>
          <p:nvPr/>
        </p:nvGrpSpPr>
        <p:grpSpPr>
          <a:xfrm rot="-5400000">
            <a:off x="1118769" y="662103"/>
            <a:ext cx="75122" cy="485535"/>
            <a:chOff x="8414525" y="1639575"/>
            <a:chExt cx="120600" cy="779475"/>
          </a:xfrm>
        </p:grpSpPr>
        <p:sp>
          <p:nvSpPr>
            <p:cNvPr id="1085" name="Google Shape;1085;p11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1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1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1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9" name="Google Shape;1089;p114"/>
          <p:cNvGrpSpPr/>
          <p:nvPr/>
        </p:nvGrpSpPr>
        <p:grpSpPr>
          <a:xfrm>
            <a:off x="8755206" y="2699378"/>
            <a:ext cx="75122" cy="485535"/>
            <a:chOff x="8414525" y="1639575"/>
            <a:chExt cx="120600" cy="779475"/>
          </a:xfrm>
        </p:grpSpPr>
        <p:sp>
          <p:nvSpPr>
            <p:cNvPr id="1090" name="Google Shape;1090;p11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1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1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1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4" name="Google Shape;1094;p114"/>
          <p:cNvSpPr/>
          <p:nvPr/>
        </p:nvSpPr>
        <p:spPr>
          <a:xfrm>
            <a:off x="8150450" y="748513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114"/>
          <p:cNvSpPr/>
          <p:nvPr/>
        </p:nvSpPr>
        <p:spPr>
          <a:xfrm>
            <a:off x="8150438" y="43510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114"/>
          <p:cNvSpPr/>
          <p:nvPr/>
        </p:nvSpPr>
        <p:spPr>
          <a:xfrm>
            <a:off x="8321400" y="942113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_1"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115"/>
          <p:cNvSpPr txBox="1">
            <a:spLocks noGrp="1"/>
          </p:cNvSpPr>
          <p:nvPr>
            <p:ph type="title"/>
          </p:nvPr>
        </p:nvSpPr>
        <p:spPr>
          <a:xfrm>
            <a:off x="706050" y="365160"/>
            <a:ext cx="77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15"/>
          <p:cNvSpPr txBox="1">
            <a:spLocks noGrp="1"/>
          </p:cNvSpPr>
          <p:nvPr>
            <p:ph type="subTitle" idx="1"/>
          </p:nvPr>
        </p:nvSpPr>
        <p:spPr>
          <a:xfrm>
            <a:off x="1421550" y="1957809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00" name="Google Shape;1100;p115"/>
          <p:cNvSpPr txBox="1">
            <a:spLocks noGrp="1"/>
          </p:cNvSpPr>
          <p:nvPr>
            <p:ph type="subTitle" idx="2"/>
          </p:nvPr>
        </p:nvSpPr>
        <p:spPr>
          <a:xfrm>
            <a:off x="1421550" y="2269143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1" name="Google Shape;1101;p115"/>
          <p:cNvSpPr txBox="1">
            <a:spLocks noGrp="1"/>
          </p:cNvSpPr>
          <p:nvPr>
            <p:ph type="subTitle" idx="3"/>
          </p:nvPr>
        </p:nvSpPr>
        <p:spPr>
          <a:xfrm>
            <a:off x="3753600" y="1957809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02" name="Google Shape;1102;p115"/>
          <p:cNvSpPr txBox="1">
            <a:spLocks noGrp="1"/>
          </p:cNvSpPr>
          <p:nvPr>
            <p:ph type="subTitle" idx="4"/>
          </p:nvPr>
        </p:nvSpPr>
        <p:spPr>
          <a:xfrm>
            <a:off x="3753600" y="2269143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3" name="Google Shape;1103;p115"/>
          <p:cNvSpPr txBox="1">
            <a:spLocks noGrp="1"/>
          </p:cNvSpPr>
          <p:nvPr>
            <p:ph type="subTitle" idx="5"/>
          </p:nvPr>
        </p:nvSpPr>
        <p:spPr>
          <a:xfrm>
            <a:off x="6085625" y="1957809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04" name="Google Shape;1104;p115"/>
          <p:cNvSpPr txBox="1">
            <a:spLocks noGrp="1"/>
          </p:cNvSpPr>
          <p:nvPr>
            <p:ph type="subTitle" idx="6"/>
          </p:nvPr>
        </p:nvSpPr>
        <p:spPr>
          <a:xfrm>
            <a:off x="6085625" y="2269143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115"/>
          <p:cNvSpPr txBox="1">
            <a:spLocks noGrp="1"/>
          </p:cNvSpPr>
          <p:nvPr>
            <p:ph type="subTitle" idx="7"/>
          </p:nvPr>
        </p:nvSpPr>
        <p:spPr>
          <a:xfrm>
            <a:off x="1421550" y="3718364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06" name="Google Shape;1106;p115"/>
          <p:cNvSpPr txBox="1">
            <a:spLocks noGrp="1"/>
          </p:cNvSpPr>
          <p:nvPr>
            <p:ph type="subTitle" idx="8"/>
          </p:nvPr>
        </p:nvSpPr>
        <p:spPr>
          <a:xfrm>
            <a:off x="1421550" y="4029150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7" name="Google Shape;1107;p115"/>
          <p:cNvSpPr txBox="1">
            <a:spLocks noGrp="1"/>
          </p:cNvSpPr>
          <p:nvPr>
            <p:ph type="subTitle" idx="9"/>
          </p:nvPr>
        </p:nvSpPr>
        <p:spPr>
          <a:xfrm>
            <a:off x="3753600" y="3718364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08" name="Google Shape;1108;p115"/>
          <p:cNvSpPr txBox="1">
            <a:spLocks noGrp="1"/>
          </p:cNvSpPr>
          <p:nvPr>
            <p:ph type="subTitle" idx="13"/>
          </p:nvPr>
        </p:nvSpPr>
        <p:spPr>
          <a:xfrm>
            <a:off x="3753600" y="4029150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9" name="Google Shape;1109;p115"/>
          <p:cNvSpPr txBox="1">
            <a:spLocks noGrp="1"/>
          </p:cNvSpPr>
          <p:nvPr>
            <p:ph type="subTitle" idx="14"/>
          </p:nvPr>
        </p:nvSpPr>
        <p:spPr>
          <a:xfrm>
            <a:off x="6085625" y="3718364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10" name="Google Shape;1110;p115"/>
          <p:cNvSpPr txBox="1">
            <a:spLocks noGrp="1"/>
          </p:cNvSpPr>
          <p:nvPr>
            <p:ph type="subTitle" idx="15"/>
          </p:nvPr>
        </p:nvSpPr>
        <p:spPr>
          <a:xfrm>
            <a:off x="6085625" y="4029150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1" name="Google Shape;1111;p115"/>
          <p:cNvSpPr/>
          <p:nvPr/>
        </p:nvSpPr>
        <p:spPr>
          <a:xfrm>
            <a:off x="241788" y="19578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115"/>
          <p:cNvSpPr/>
          <p:nvPr/>
        </p:nvSpPr>
        <p:spPr>
          <a:xfrm>
            <a:off x="360900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3" name="Google Shape;1113;p115"/>
          <p:cNvGrpSpPr/>
          <p:nvPr/>
        </p:nvGrpSpPr>
        <p:grpSpPr>
          <a:xfrm rot="-5400000">
            <a:off x="1314094" y="313803"/>
            <a:ext cx="75122" cy="485535"/>
            <a:chOff x="8414525" y="1639575"/>
            <a:chExt cx="120600" cy="779475"/>
          </a:xfrm>
        </p:grpSpPr>
        <p:sp>
          <p:nvSpPr>
            <p:cNvPr id="1114" name="Google Shape;1114;p11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1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1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1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8" name="Google Shape;1118;p115"/>
          <p:cNvGrpSpPr/>
          <p:nvPr/>
        </p:nvGrpSpPr>
        <p:grpSpPr>
          <a:xfrm>
            <a:off x="8713581" y="1696478"/>
            <a:ext cx="75122" cy="485535"/>
            <a:chOff x="8414525" y="1639575"/>
            <a:chExt cx="120600" cy="779475"/>
          </a:xfrm>
        </p:grpSpPr>
        <p:sp>
          <p:nvSpPr>
            <p:cNvPr id="1119" name="Google Shape;1119;p11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1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1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1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3" name="Google Shape;1123;p115"/>
          <p:cNvSpPr/>
          <p:nvPr/>
        </p:nvSpPr>
        <p:spPr>
          <a:xfrm>
            <a:off x="7821950" y="2576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115"/>
          <p:cNvSpPr/>
          <p:nvPr/>
        </p:nvSpPr>
        <p:spPr>
          <a:xfrm>
            <a:off x="8537163" y="40291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2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116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27" name="Google Shape;1127;p116"/>
          <p:cNvSpPr txBox="1">
            <a:spLocks noGrp="1"/>
          </p:cNvSpPr>
          <p:nvPr>
            <p:ph type="subTitle" idx="1"/>
          </p:nvPr>
        </p:nvSpPr>
        <p:spPr>
          <a:xfrm>
            <a:off x="1088949" y="1635575"/>
            <a:ext cx="20625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28" name="Google Shape;1128;p116"/>
          <p:cNvSpPr txBox="1">
            <a:spLocks noGrp="1"/>
          </p:cNvSpPr>
          <p:nvPr>
            <p:ph type="subTitle" idx="2"/>
          </p:nvPr>
        </p:nvSpPr>
        <p:spPr>
          <a:xfrm>
            <a:off x="1088975" y="1944674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1129" name="Google Shape;1129;p116"/>
          <p:cNvSpPr txBox="1">
            <a:spLocks noGrp="1"/>
          </p:cNvSpPr>
          <p:nvPr>
            <p:ph type="subTitle" idx="3"/>
          </p:nvPr>
        </p:nvSpPr>
        <p:spPr>
          <a:xfrm>
            <a:off x="1088949" y="2939645"/>
            <a:ext cx="2062500" cy="4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30" name="Google Shape;1130;p116"/>
          <p:cNvSpPr txBox="1">
            <a:spLocks noGrp="1"/>
          </p:cNvSpPr>
          <p:nvPr>
            <p:ph type="subTitle" idx="4"/>
          </p:nvPr>
        </p:nvSpPr>
        <p:spPr>
          <a:xfrm>
            <a:off x="1088875" y="3248928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1131" name="Google Shape;1131;p116"/>
          <p:cNvSpPr txBox="1">
            <a:spLocks noGrp="1"/>
          </p:cNvSpPr>
          <p:nvPr>
            <p:ph type="subTitle" idx="5"/>
          </p:nvPr>
        </p:nvSpPr>
        <p:spPr>
          <a:xfrm>
            <a:off x="5992552" y="1635575"/>
            <a:ext cx="20625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32" name="Google Shape;1132;p116"/>
          <p:cNvSpPr txBox="1">
            <a:spLocks noGrp="1"/>
          </p:cNvSpPr>
          <p:nvPr>
            <p:ph type="subTitle" idx="6"/>
          </p:nvPr>
        </p:nvSpPr>
        <p:spPr>
          <a:xfrm>
            <a:off x="5992547" y="1944674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1133" name="Google Shape;1133;p116"/>
          <p:cNvSpPr txBox="1">
            <a:spLocks noGrp="1"/>
          </p:cNvSpPr>
          <p:nvPr>
            <p:ph type="subTitle" idx="7"/>
          </p:nvPr>
        </p:nvSpPr>
        <p:spPr>
          <a:xfrm>
            <a:off x="5992552" y="2939645"/>
            <a:ext cx="2062500" cy="4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34" name="Google Shape;1134;p116"/>
          <p:cNvSpPr txBox="1">
            <a:spLocks noGrp="1"/>
          </p:cNvSpPr>
          <p:nvPr>
            <p:ph type="subTitle" idx="8"/>
          </p:nvPr>
        </p:nvSpPr>
        <p:spPr>
          <a:xfrm>
            <a:off x="5992552" y="3248928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1135" name="Google Shape;1135;p116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116"/>
          <p:cNvSpPr/>
          <p:nvPr/>
        </p:nvSpPr>
        <p:spPr>
          <a:xfrm>
            <a:off x="311700" y="42982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7" name="Google Shape;1137;p116"/>
          <p:cNvGrpSpPr/>
          <p:nvPr/>
        </p:nvGrpSpPr>
        <p:grpSpPr>
          <a:xfrm rot="5400000">
            <a:off x="8284856" y="491378"/>
            <a:ext cx="75122" cy="485535"/>
            <a:chOff x="8414525" y="1639575"/>
            <a:chExt cx="120600" cy="779475"/>
          </a:xfrm>
        </p:grpSpPr>
        <p:sp>
          <p:nvSpPr>
            <p:cNvPr id="1138" name="Google Shape;1138;p11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1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1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1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2" name="Google Shape;1142;p116"/>
          <p:cNvSpPr/>
          <p:nvPr/>
        </p:nvSpPr>
        <p:spPr>
          <a:xfrm>
            <a:off x="8565175" y="4217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116"/>
          <p:cNvSpPr/>
          <p:nvPr/>
        </p:nvSpPr>
        <p:spPr>
          <a:xfrm>
            <a:off x="430800" y="539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116"/>
          <p:cNvSpPr/>
          <p:nvPr/>
        </p:nvSpPr>
        <p:spPr>
          <a:xfrm>
            <a:off x="394975" y="5390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_AND_BODY_1"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117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47" name="Google Shape;1147;p117"/>
          <p:cNvSpPr txBox="1">
            <a:spLocks noGrp="1"/>
          </p:cNvSpPr>
          <p:nvPr>
            <p:ph type="subTitle" idx="1"/>
          </p:nvPr>
        </p:nvSpPr>
        <p:spPr>
          <a:xfrm>
            <a:off x="4914675" y="1444750"/>
            <a:ext cx="3503100" cy="27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148" name="Google Shape;1148;p117"/>
          <p:cNvGrpSpPr/>
          <p:nvPr/>
        </p:nvGrpSpPr>
        <p:grpSpPr>
          <a:xfrm rot="10800000">
            <a:off x="8671194" y="2432440"/>
            <a:ext cx="75122" cy="485535"/>
            <a:chOff x="8414525" y="1639575"/>
            <a:chExt cx="120600" cy="779475"/>
          </a:xfrm>
        </p:grpSpPr>
        <p:sp>
          <p:nvSpPr>
            <p:cNvPr id="1149" name="Google Shape;1149;p11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1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1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1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3" name="Google Shape;1153;p117"/>
          <p:cNvSpPr/>
          <p:nvPr/>
        </p:nvSpPr>
        <p:spPr>
          <a:xfrm>
            <a:off x="34430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117"/>
          <p:cNvSpPr/>
          <p:nvPr/>
        </p:nvSpPr>
        <p:spPr>
          <a:xfrm>
            <a:off x="225200" y="13756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5" name="Google Shape;1155;p117"/>
          <p:cNvGrpSpPr/>
          <p:nvPr/>
        </p:nvGrpSpPr>
        <p:grpSpPr>
          <a:xfrm rot="-5400000">
            <a:off x="931444" y="4645303"/>
            <a:ext cx="75122" cy="485535"/>
            <a:chOff x="8414525" y="1639575"/>
            <a:chExt cx="120600" cy="779475"/>
          </a:xfrm>
        </p:grpSpPr>
        <p:sp>
          <p:nvSpPr>
            <p:cNvPr id="1156" name="Google Shape;1156;p11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1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1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1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"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118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62" name="Google Shape;1162;p118"/>
          <p:cNvSpPr txBox="1">
            <a:spLocks noGrp="1"/>
          </p:cNvSpPr>
          <p:nvPr>
            <p:ph type="subTitle" idx="1"/>
          </p:nvPr>
        </p:nvSpPr>
        <p:spPr>
          <a:xfrm>
            <a:off x="1730275" y="2911525"/>
            <a:ext cx="23235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63" name="Google Shape;1163;p118"/>
          <p:cNvSpPr txBox="1">
            <a:spLocks noGrp="1"/>
          </p:cNvSpPr>
          <p:nvPr>
            <p:ph type="subTitle" idx="2"/>
          </p:nvPr>
        </p:nvSpPr>
        <p:spPr>
          <a:xfrm>
            <a:off x="1730276" y="3265469"/>
            <a:ext cx="2323500" cy="10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64" name="Google Shape;1164;p118"/>
          <p:cNvSpPr txBox="1">
            <a:spLocks noGrp="1"/>
          </p:cNvSpPr>
          <p:nvPr>
            <p:ph type="subTitle" idx="3"/>
          </p:nvPr>
        </p:nvSpPr>
        <p:spPr>
          <a:xfrm>
            <a:off x="5092625" y="2911525"/>
            <a:ext cx="23211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65" name="Google Shape;1165;p118"/>
          <p:cNvSpPr txBox="1">
            <a:spLocks noGrp="1"/>
          </p:cNvSpPr>
          <p:nvPr>
            <p:ph type="subTitle" idx="4"/>
          </p:nvPr>
        </p:nvSpPr>
        <p:spPr>
          <a:xfrm>
            <a:off x="5090300" y="3265468"/>
            <a:ext cx="2321100" cy="10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66" name="Google Shape;1166;p118"/>
          <p:cNvSpPr/>
          <p:nvPr/>
        </p:nvSpPr>
        <p:spPr>
          <a:xfrm>
            <a:off x="241788" y="20260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118"/>
          <p:cNvSpPr/>
          <p:nvPr/>
        </p:nvSpPr>
        <p:spPr>
          <a:xfrm>
            <a:off x="655325" y="393192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8" name="Google Shape;1168;p118"/>
          <p:cNvGrpSpPr/>
          <p:nvPr/>
        </p:nvGrpSpPr>
        <p:grpSpPr>
          <a:xfrm rot="-5400000">
            <a:off x="1118769" y="662103"/>
            <a:ext cx="75122" cy="485535"/>
            <a:chOff x="8414525" y="1639575"/>
            <a:chExt cx="120600" cy="779475"/>
          </a:xfrm>
        </p:grpSpPr>
        <p:sp>
          <p:nvSpPr>
            <p:cNvPr id="1169" name="Google Shape;1169;p11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1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1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1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3" name="Google Shape;1173;p118"/>
          <p:cNvGrpSpPr/>
          <p:nvPr/>
        </p:nvGrpSpPr>
        <p:grpSpPr>
          <a:xfrm>
            <a:off x="8755206" y="2699378"/>
            <a:ext cx="75122" cy="485535"/>
            <a:chOff x="8414525" y="1639575"/>
            <a:chExt cx="120600" cy="779475"/>
          </a:xfrm>
        </p:grpSpPr>
        <p:sp>
          <p:nvSpPr>
            <p:cNvPr id="1174" name="Google Shape;1174;p11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1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1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1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8" name="Google Shape;1178;p118"/>
          <p:cNvSpPr/>
          <p:nvPr/>
        </p:nvSpPr>
        <p:spPr>
          <a:xfrm>
            <a:off x="8150450" y="748513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18"/>
          <p:cNvSpPr/>
          <p:nvPr/>
        </p:nvSpPr>
        <p:spPr>
          <a:xfrm>
            <a:off x="8150438" y="43510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118"/>
          <p:cNvSpPr/>
          <p:nvPr/>
        </p:nvSpPr>
        <p:spPr>
          <a:xfrm>
            <a:off x="8321400" y="942113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1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title"/>
          </p:nvPr>
        </p:nvSpPr>
        <p:spPr>
          <a:xfrm>
            <a:off x="311700" y="1393800"/>
            <a:ext cx="2808000" cy="66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2125326"/>
            <a:ext cx="2808000" cy="26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54" name="Google Shape;54;p10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0_2"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119"/>
          <p:cNvSpPr txBox="1">
            <a:spLocks noGrp="1"/>
          </p:cNvSpPr>
          <p:nvPr>
            <p:ph type="title"/>
          </p:nvPr>
        </p:nvSpPr>
        <p:spPr>
          <a:xfrm>
            <a:off x="2529250" y="261788"/>
            <a:ext cx="4085400" cy="11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7200"/>
            </a:lvl9pPr>
          </a:lstStyle>
          <a:p>
            <a:endParaRPr/>
          </a:p>
        </p:txBody>
      </p:sp>
      <p:sp>
        <p:nvSpPr>
          <p:cNvPr id="1183" name="Google Shape;1183;p119"/>
          <p:cNvSpPr txBox="1">
            <a:spLocks noGrp="1"/>
          </p:cNvSpPr>
          <p:nvPr>
            <p:ph type="subTitle" idx="1"/>
          </p:nvPr>
        </p:nvSpPr>
        <p:spPr>
          <a:xfrm>
            <a:off x="2531100" y="1479414"/>
            <a:ext cx="4085400" cy="13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84" name="Google Shape;1184;p119"/>
          <p:cNvSpPr txBox="1"/>
          <p:nvPr/>
        </p:nvSpPr>
        <p:spPr>
          <a:xfrm>
            <a:off x="2288450" y="3598503"/>
            <a:ext cx="45696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b="1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 This presentation template was created by </a:t>
            </a:r>
            <a:r>
              <a:rPr lang="en-CA" sz="1200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, including icon by </a:t>
            </a:r>
            <a:r>
              <a:rPr lang="en-CA" sz="1200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, and infographics &amp; images from </a:t>
            </a:r>
            <a:r>
              <a:rPr lang="en-CA" sz="1200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-CA" sz="1200" b="1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 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and illustrations by </a:t>
            </a:r>
            <a:r>
              <a:rPr lang="en-CA" sz="1200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Stor</a:t>
            </a:r>
            <a:r>
              <a:rPr lang="en-CA" sz="1200" b="1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yset</a:t>
            </a:r>
            <a:endParaRPr sz="1200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185" name="Google Shape;1185;p119"/>
          <p:cNvSpPr/>
          <p:nvPr/>
        </p:nvSpPr>
        <p:spPr>
          <a:xfrm>
            <a:off x="1366463" y="22838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119"/>
          <p:cNvSpPr/>
          <p:nvPr/>
        </p:nvSpPr>
        <p:spPr>
          <a:xfrm>
            <a:off x="655325" y="393192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7" name="Google Shape;1187;p119"/>
          <p:cNvGrpSpPr/>
          <p:nvPr/>
        </p:nvGrpSpPr>
        <p:grpSpPr>
          <a:xfrm rot="-5400000">
            <a:off x="1118769" y="662103"/>
            <a:ext cx="75122" cy="485535"/>
            <a:chOff x="8414525" y="1639575"/>
            <a:chExt cx="120600" cy="779475"/>
          </a:xfrm>
        </p:grpSpPr>
        <p:sp>
          <p:nvSpPr>
            <p:cNvPr id="1188" name="Google Shape;1188;p11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1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1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1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2" name="Google Shape;1192;p119"/>
          <p:cNvGrpSpPr/>
          <p:nvPr/>
        </p:nvGrpSpPr>
        <p:grpSpPr>
          <a:xfrm>
            <a:off x="7917056" y="2402978"/>
            <a:ext cx="75122" cy="485535"/>
            <a:chOff x="8414525" y="1639575"/>
            <a:chExt cx="120600" cy="779475"/>
          </a:xfrm>
        </p:grpSpPr>
        <p:sp>
          <p:nvSpPr>
            <p:cNvPr id="1193" name="Google Shape;1193;p11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1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1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1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7" name="Google Shape;1197;p119"/>
          <p:cNvSpPr/>
          <p:nvPr/>
        </p:nvSpPr>
        <p:spPr>
          <a:xfrm>
            <a:off x="8150450" y="748513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p119"/>
          <p:cNvSpPr/>
          <p:nvPr/>
        </p:nvSpPr>
        <p:spPr>
          <a:xfrm>
            <a:off x="8150438" y="43510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119"/>
          <p:cNvSpPr/>
          <p:nvPr/>
        </p:nvSpPr>
        <p:spPr>
          <a:xfrm>
            <a:off x="8321400" y="942113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120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202" name="Google Shape;1202;p120"/>
          <p:cNvGrpSpPr/>
          <p:nvPr/>
        </p:nvGrpSpPr>
        <p:grpSpPr>
          <a:xfrm rot="10800000">
            <a:off x="8781744" y="3978203"/>
            <a:ext cx="75122" cy="485535"/>
            <a:chOff x="8414525" y="1639575"/>
            <a:chExt cx="120600" cy="779475"/>
          </a:xfrm>
        </p:grpSpPr>
        <p:sp>
          <p:nvSpPr>
            <p:cNvPr id="1203" name="Google Shape;1203;p12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2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2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2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7" name="Google Shape;1207;p120"/>
          <p:cNvSpPr/>
          <p:nvPr/>
        </p:nvSpPr>
        <p:spPr>
          <a:xfrm>
            <a:off x="399475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8" name="Google Shape;1208;p120"/>
          <p:cNvGrpSpPr/>
          <p:nvPr/>
        </p:nvGrpSpPr>
        <p:grpSpPr>
          <a:xfrm rot="10800000">
            <a:off x="399481" y="1589965"/>
            <a:ext cx="75122" cy="485535"/>
            <a:chOff x="8414525" y="1639575"/>
            <a:chExt cx="120600" cy="779475"/>
          </a:xfrm>
        </p:grpSpPr>
        <p:sp>
          <p:nvSpPr>
            <p:cNvPr id="1209" name="Google Shape;1209;p12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2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2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2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3" name="Google Shape;1213;p120"/>
          <p:cNvSpPr/>
          <p:nvPr/>
        </p:nvSpPr>
        <p:spPr>
          <a:xfrm>
            <a:off x="8759750" y="28217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120"/>
          <p:cNvSpPr/>
          <p:nvPr/>
        </p:nvSpPr>
        <p:spPr>
          <a:xfrm>
            <a:off x="377488" y="5919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120"/>
          <p:cNvSpPr/>
          <p:nvPr/>
        </p:nvSpPr>
        <p:spPr>
          <a:xfrm>
            <a:off x="8678600" y="6564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7" name="Google Shape;1217;p121"/>
          <p:cNvGrpSpPr/>
          <p:nvPr/>
        </p:nvGrpSpPr>
        <p:grpSpPr>
          <a:xfrm rot="10800000">
            <a:off x="8781744" y="3978203"/>
            <a:ext cx="75122" cy="485535"/>
            <a:chOff x="8414525" y="1639575"/>
            <a:chExt cx="120600" cy="779475"/>
          </a:xfrm>
        </p:grpSpPr>
        <p:sp>
          <p:nvSpPr>
            <p:cNvPr id="1218" name="Google Shape;1218;p12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2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2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2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2" name="Google Shape;1222;p121"/>
          <p:cNvSpPr/>
          <p:nvPr/>
        </p:nvSpPr>
        <p:spPr>
          <a:xfrm>
            <a:off x="399475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3" name="Google Shape;1223;p121"/>
          <p:cNvGrpSpPr/>
          <p:nvPr/>
        </p:nvGrpSpPr>
        <p:grpSpPr>
          <a:xfrm rot="10800000">
            <a:off x="399481" y="1589965"/>
            <a:ext cx="75122" cy="485535"/>
            <a:chOff x="8414525" y="1639575"/>
            <a:chExt cx="120600" cy="779475"/>
          </a:xfrm>
        </p:grpSpPr>
        <p:sp>
          <p:nvSpPr>
            <p:cNvPr id="1224" name="Google Shape;1224;p12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2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2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2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8" name="Google Shape;1228;p121"/>
          <p:cNvSpPr/>
          <p:nvPr/>
        </p:nvSpPr>
        <p:spPr>
          <a:xfrm>
            <a:off x="8759750" y="28217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121"/>
          <p:cNvSpPr/>
          <p:nvPr/>
        </p:nvSpPr>
        <p:spPr>
          <a:xfrm>
            <a:off x="377488" y="5919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121"/>
          <p:cNvSpPr/>
          <p:nvPr/>
        </p:nvSpPr>
        <p:spPr>
          <a:xfrm>
            <a:off x="8678600" y="6564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ONLY_1_1_1"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2" name="Google Shape;1232;p122"/>
          <p:cNvGrpSpPr/>
          <p:nvPr/>
        </p:nvGrpSpPr>
        <p:grpSpPr>
          <a:xfrm rot="10800000">
            <a:off x="8671194" y="2432440"/>
            <a:ext cx="75122" cy="485535"/>
            <a:chOff x="8414525" y="1639575"/>
            <a:chExt cx="120600" cy="779475"/>
          </a:xfrm>
        </p:grpSpPr>
        <p:sp>
          <p:nvSpPr>
            <p:cNvPr id="1233" name="Google Shape;1233;p12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2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2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2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7" name="Google Shape;1237;p122"/>
          <p:cNvSpPr/>
          <p:nvPr/>
        </p:nvSpPr>
        <p:spPr>
          <a:xfrm>
            <a:off x="34430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122"/>
          <p:cNvSpPr/>
          <p:nvPr/>
        </p:nvSpPr>
        <p:spPr>
          <a:xfrm>
            <a:off x="225200" y="13756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9" name="Google Shape;1239;p122"/>
          <p:cNvGrpSpPr/>
          <p:nvPr/>
        </p:nvGrpSpPr>
        <p:grpSpPr>
          <a:xfrm rot="-5400000">
            <a:off x="931444" y="4645303"/>
            <a:ext cx="75122" cy="485535"/>
            <a:chOff x="8414525" y="1639575"/>
            <a:chExt cx="120600" cy="779475"/>
          </a:xfrm>
        </p:grpSpPr>
        <p:sp>
          <p:nvSpPr>
            <p:cNvPr id="1240" name="Google Shape;1240;p12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2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2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2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TITLE_ONLY_1_1_1_1"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5" name="Google Shape;1245;p123"/>
          <p:cNvGrpSpPr/>
          <p:nvPr/>
        </p:nvGrpSpPr>
        <p:grpSpPr>
          <a:xfrm rot="10800000">
            <a:off x="8040406" y="3579278"/>
            <a:ext cx="75122" cy="485535"/>
            <a:chOff x="8414525" y="1639575"/>
            <a:chExt cx="120600" cy="779475"/>
          </a:xfrm>
        </p:grpSpPr>
        <p:sp>
          <p:nvSpPr>
            <p:cNvPr id="1246" name="Google Shape;1246;p12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2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2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2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0" name="Google Shape;1250;p123"/>
          <p:cNvSpPr/>
          <p:nvPr/>
        </p:nvSpPr>
        <p:spPr>
          <a:xfrm>
            <a:off x="7859700" y="484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1" name="Google Shape;1251;p123"/>
          <p:cNvGrpSpPr/>
          <p:nvPr/>
        </p:nvGrpSpPr>
        <p:grpSpPr>
          <a:xfrm rot="5400000">
            <a:off x="1430394" y="743140"/>
            <a:ext cx="75122" cy="485535"/>
            <a:chOff x="8414525" y="1639575"/>
            <a:chExt cx="120600" cy="779475"/>
          </a:xfrm>
        </p:grpSpPr>
        <p:sp>
          <p:nvSpPr>
            <p:cNvPr id="1252" name="Google Shape;1252;p12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2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2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2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6" name="Google Shape;1256;p123"/>
          <p:cNvSpPr/>
          <p:nvPr/>
        </p:nvSpPr>
        <p:spPr>
          <a:xfrm>
            <a:off x="7573250" y="424977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123"/>
          <p:cNvSpPr/>
          <p:nvPr/>
        </p:nvSpPr>
        <p:spPr>
          <a:xfrm>
            <a:off x="8354600" y="7655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123"/>
          <p:cNvSpPr/>
          <p:nvPr/>
        </p:nvSpPr>
        <p:spPr>
          <a:xfrm>
            <a:off x="1086850" y="36813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TITLE_ONLY_1_1_1_1_1"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124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124"/>
          <p:cNvSpPr/>
          <p:nvPr/>
        </p:nvSpPr>
        <p:spPr>
          <a:xfrm>
            <a:off x="8163225" y="7717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124"/>
          <p:cNvSpPr/>
          <p:nvPr/>
        </p:nvSpPr>
        <p:spPr>
          <a:xfrm>
            <a:off x="1013925" y="42982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3" name="Google Shape;1263;p124"/>
          <p:cNvGrpSpPr/>
          <p:nvPr/>
        </p:nvGrpSpPr>
        <p:grpSpPr>
          <a:xfrm rot="10800000">
            <a:off x="8614381" y="3879303"/>
            <a:ext cx="75122" cy="485535"/>
            <a:chOff x="8414525" y="1639575"/>
            <a:chExt cx="120600" cy="779475"/>
          </a:xfrm>
        </p:grpSpPr>
        <p:sp>
          <p:nvSpPr>
            <p:cNvPr id="1264" name="Google Shape;1264;p12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2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2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2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8" name="Google Shape;1268;p124"/>
          <p:cNvSpPr/>
          <p:nvPr/>
        </p:nvSpPr>
        <p:spPr>
          <a:xfrm>
            <a:off x="8480700" y="24996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TITLE_AND_BODY_2"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125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>
  <p:cSld name="TITLE_AND_BODY_1_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126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illustration">
  <p:cSld name="BLANK_1"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12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129"/>
          <p:cNvSpPr txBox="1">
            <a:spLocks noGrp="1"/>
          </p:cNvSpPr>
          <p:nvPr>
            <p:ph type="ctrTitle"/>
          </p:nvPr>
        </p:nvSpPr>
        <p:spPr>
          <a:xfrm>
            <a:off x="4653959" y="979088"/>
            <a:ext cx="4377600" cy="251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280" name="Google Shape;1280;p129"/>
          <p:cNvSpPr txBox="1">
            <a:spLocks noGrp="1"/>
          </p:cNvSpPr>
          <p:nvPr>
            <p:ph type="subTitle" idx="1"/>
          </p:nvPr>
        </p:nvSpPr>
        <p:spPr>
          <a:xfrm>
            <a:off x="4653951" y="3464500"/>
            <a:ext cx="3648000" cy="7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81" name="Google Shape;1281;p129"/>
          <p:cNvSpPr/>
          <p:nvPr/>
        </p:nvSpPr>
        <p:spPr>
          <a:xfrm>
            <a:off x="7642925" y="8600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129"/>
          <p:cNvSpPr/>
          <p:nvPr/>
        </p:nvSpPr>
        <p:spPr>
          <a:xfrm>
            <a:off x="8189475" y="4323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3" name="Google Shape;1283;p129"/>
          <p:cNvGrpSpPr/>
          <p:nvPr/>
        </p:nvGrpSpPr>
        <p:grpSpPr>
          <a:xfrm>
            <a:off x="8831844" y="1888678"/>
            <a:ext cx="75122" cy="485535"/>
            <a:chOff x="8414525" y="1639575"/>
            <a:chExt cx="120600" cy="779475"/>
          </a:xfrm>
        </p:grpSpPr>
        <p:sp>
          <p:nvSpPr>
            <p:cNvPr id="1284" name="Google Shape;1284;p12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2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2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2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8" name="Google Shape;1288;p129"/>
          <p:cNvGrpSpPr/>
          <p:nvPr/>
        </p:nvGrpSpPr>
        <p:grpSpPr>
          <a:xfrm rot="-5400000">
            <a:off x="3458319" y="72378"/>
            <a:ext cx="75122" cy="485535"/>
            <a:chOff x="8414525" y="1639575"/>
            <a:chExt cx="120600" cy="779475"/>
          </a:xfrm>
        </p:grpSpPr>
        <p:sp>
          <p:nvSpPr>
            <p:cNvPr id="1289" name="Google Shape;1289;p12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2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2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2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3" name="Google Shape;1293;p129"/>
          <p:cNvSpPr/>
          <p:nvPr/>
        </p:nvSpPr>
        <p:spPr>
          <a:xfrm>
            <a:off x="585525" y="4323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p129"/>
          <p:cNvSpPr/>
          <p:nvPr/>
        </p:nvSpPr>
        <p:spPr>
          <a:xfrm>
            <a:off x="506600" y="41162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98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26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29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22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28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31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Relationship Id="rId27" Type="http://schemas.openxmlformats.org/officeDocument/2006/relationships/slideLayout" Target="../slideLayouts/slideLayout125.xml"/><Relationship Id="rId30" Type="http://schemas.openxmlformats.org/officeDocument/2006/relationships/slideLayout" Target="../slideLayouts/slideLayout1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  <a:defRPr sz="18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0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191" name="Google Shape;191;p50"/>
          <p:cNvSpPr txBox="1">
            <a:spLocks noGrp="1"/>
          </p:cNvSpPr>
          <p:nvPr>
            <p:ph type="body" idx="1"/>
          </p:nvPr>
        </p:nvSpPr>
        <p:spPr>
          <a:xfrm>
            <a:off x="311700" y="12342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82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3" name="Google Shape;703;p82"/>
          <p:cNvSpPr txBox="1">
            <a:spLocks noGrp="1"/>
          </p:cNvSpPr>
          <p:nvPr>
            <p:ph type="body" idx="1"/>
          </p:nvPr>
        </p:nvSpPr>
        <p:spPr>
          <a:xfrm>
            <a:off x="691200" y="1511100"/>
            <a:ext cx="7761600" cy="28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Char char="▣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Char char="□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Char char="■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○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■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○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■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4" name="Google Shape;704;p82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96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765" name="Google Shape;765;p96"/>
          <p:cNvSpPr txBox="1">
            <a:spLocks noGrp="1"/>
          </p:cNvSpPr>
          <p:nvPr>
            <p:ph type="body" idx="1"/>
          </p:nvPr>
        </p:nvSpPr>
        <p:spPr>
          <a:xfrm>
            <a:off x="311700" y="12342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  <p:sldLayoutId id="2147483761" r:id="rId23"/>
    <p:sldLayoutId id="2147483762" r:id="rId24"/>
    <p:sldLayoutId id="2147483763" r:id="rId25"/>
    <p:sldLayoutId id="2147483764" r:id="rId26"/>
    <p:sldLayoutId id="2147483765" r:id="rId27"/>
    <p:sldLayoutId id="2147483766" r:id="rId28"/>
    <p:sldLayoutId id="2147483767" r:id="rId29"/>
    <p:sldLayoutId id="2147483768" r:id="rId30"/>
    <p:sldLayoutId id="2147483769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128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1277" name="Google Shape;1277;p128"/>
          <p:cNvSpPr txBox="1">
            <a:spLocks noGrp="1"/>
          </p:cNvSpPr>
          <p:nvPr>
            <p:ph type="body" idx="1"/>
          </p:nvPr>
        </p:nvSpPr>
        <p:spPr>
          <a:xfrm>
            <a:off x="311700" y="12342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  <p:sldLayoutId id="2147483794" r:id="rId25"/>
    <p:sldLayoutId id="2147483795" r:id="rId26"/>
    <p:sldLayoutId id="2147483796" r:id="rId27"/>
    <p:sldLayoutId id="2147483797" r:id="rId28"/>
    <p:sldLayoutId id="2147483798" r:id="rId29"/>
    <p:sldLayoutId id="2147483799" r:id="rId30"/>
    <p:sldLayoutId id="2147483800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7.png"/><Relationship Id="rId4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jessica@civix.ca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.do/features-google-slides?interaction-type=TXVsdGlwbGVDaG9pY2U%3D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0.png"/><Relationship Id="rId5" Type="http://schemas.openxmlformats.org/officeDocument/2006/relationships/hyperlink" Target="https://www.sli.do/features-google-slides?payload=eyJwcmVzZW50YXRpb25JZCI6IjFVVGI3cjRmbkY3ejNPUEdiSENrVW5aRzVpZmFqLU1mZTZsQ1ViMkN2Q2IwIiwic2xpZGVJZCI6IlNMSURFU19BUEkxMDY5NzI3MDE3XzAifQ%3D%3D" TargetMode="Externa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JQpDzNWXgcY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1" name="Google Shape;1791;p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150" y="4347313"/>
            <a:ext cx="2208625" cy="402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2" name="Google Shape;1792;p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150" y="304187"/>
            <a:ext cx="1370151" cy="795124"/>
          </a:xfrm>
          <a:prstGeom prst="rect">
            <a:avLst/>
          </a:prstGeom>
          <a:noFill/>
          <a:ln>
            <a:noFill/>
          </a:ln>
        </p:spPr>
      </p:pic>
      <p:sp>
        <p:nvSpPr>
          <p:cNvPr id="1793" name="Google Shape;1793;p160"/>
          <p:cNvSpPr/>
          <p:nvPr/>
        </p:nvSpPr>
        <p:spPr>
          <a:xfrm>
            <a:off x="6021125" y="4165875"/>
            <a:ext cx="2436900" cy="1497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160"/>
          <p:cNvSpPr txBox="1"/>
          <p:nvPr/>
        </p:nvSpPr>
        <p:spPr>
          <a:xfrm>
            <a:off x="526500" y="1644175"/>
            <a:ext cx="79386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Digital Platforms &amp; Verification Skills </a:t>
            </a:r>
            <a:endParaRPr sz="4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169"/>
          <p:cNvSpPr txBox="1">
            <a:spLocks noGrp="1"/>
          </p:cNvSpPr>
          <p:nvPr>
            <p:ph type="title"/>
          </p:nvPr>
        </p:nvSpPr>
        <p:spPr>
          <a:xfrm>
            <a:off x="773300" y="510500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‘Vertical’ vs. ‘Lateral’ Reading</a:t>
            </a:r>
            <a:endParaRPr/>
          </a:p>
        </p:txBody>
      </p:sp>
      <p:pic>
        <p:nvPicPr>
          <p:cNvPr id="1864" name="Google Shape;1864;p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600" y="1787950"/>
            <a:ext cx="3072100" cy="24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5" name="Google Shape;1865;p169"/>
          <p:cNvPicPr preferRelativeResize="0"/>
          <p:nvPr/>
        </p:nvPicPr>
        <p:blipFill rotWithShape="1">
          <a:blip r:embed="rId4">
            <a:alphaModFix/>
          </a:blip>
          <a:srcRect l="16274" t="3688" r="14174"/>
          <a:stretch/>
        </p:blipFill>
        <p:spPr>
          <a:xfrm>
            <a:off x="5155950" y="1742100"/>
            <a:ext cx="3072100" cy="200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6" name="Google Shape;1866;p169"/>
          <p:cNvSpPr txBox="1"/>
          <p:nvPr/>
        </p:nvSpPr>
        <p:spPr>
          <a:xfrm>
            <a:off x="3928450" y="2244225"/>
            <a:ext cx="906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6000">
                <a:solidFill>
                  <a:srgbClr val="424242"/>
                </a:solidFill>
                <a:latin typeface="Oswald"/>
                <a:ea typeface="Oswald"/>
                <a:cs typeface="Oswald"/>
                <a:sym typeface="Oswald"/>
              </a:rPr>
              <a:t>vs.</a:t>
            </a:r>
            <a:endParaRPr sz="60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867" name="Google Shape;1867;p169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8" name="Google Shape;1868;p169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170"/>
          <p:cNvSpPr/>
          <p:nvPr/>
        </p:nvSpPr>
        <p:spPr>
          <a:xfrm>
            <a:off x="0" y="-4500"/>
            <a:ext cx="91440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4" name="Google Shape;1874;p170"/>
          <p:cNvSpPr txBox="1">
            <a:spLocks noGrp="1"/>
          </p:cNvSpPr>
          <p:nvPr>
            <p:ph type="title" idx="4294967295"/>
          </p:nvPr>
        </p:nvSpPr>
        <p:spPr>
          <a:xfrm>
            <a:off x="1766300" y="833900"/>
            <a:ext cx="5341500" cy="4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100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  <a:t>Three key lateral reading skills </a:t>
            </a:r>
            <a:endParaRPr sz="2100">
              <a:solidFill>
                <a:srgbClr val="7D3E8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4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875" name="Google Shape;1875;p170"/>
          <p:cNvGrpSpPr/>
          <p:nvPr/>
        </p:nvGrpSpPr>
        <p:grpSpPr>
          <a:xfrm>
            <a:off x="814400" y="1483588"/>
            <a:ext cx="2403600" cy="2330612"/>
            <a:chOff x="728675" y="1957938"/>
            <a:chExt cx="2403600" cy="2330612"/>
          </a:xfrm>
        </p:grpSpPr>
        <p:sp>
          <p:nvSpPr>
            <p:cNvPr id="1876" name="Google Shape;1876;p170"/>
            <p:cNvSpPr/>
            <p:nvPr/>
          </p:nvSpPr>
          <p:spPr>
            <a:xfrm>
              <a:off x="728675" y="2164550"/>
              <a:ext cx="2403600" cy="212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70"/>
            <p:cNvSpPr/>
            <p:nvPr/>
          </p:nvSpPr>
          <p:spPr>
            <a:xfrm>
              <a:off x="1564325" y="1957938"/>
              <a:ext cx="732300" cy="732300"/>
            </a:xfrm>
            <a:prstGeom prst="ellipse">
              <a:avLst/>
            </a:prstGeom>
            <a:solidFill>
              <a:srgbClr val="7D3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B5F0FE"/>
                </a:highlight>
              </a:endParaRPr>
            </a:p>
          </p:txBody>
        </p:sp>
        <p:sp>
          <p:nvSpPr>
            <p:cNvPr id="1878" name="Google Shape;1878;p170"/>
            <p:cNvSpPr txBox="1"/>
            <p:nvPr/>
          </p:nvSpPr>
          <p:spPr>
            <a:xfrm>
              <a:off x="1029275" y="2704750"/>
              <a:ext cx="1802400" cy="143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2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lang="en-CA" sz="1300" b="1">
                  <a:solidFill>
                    <a:srgbClr val="7D3E84"/>
                  </a:solidFill>
                  <a:latin typeface="Poppins"/>
                  <a:ea typeface="Poppins"/>
                  <a:cs typeface="Poppins"/>
                  <a:sym typeface="Poppins"/>
                </a:rPr>
                <a:t>Investigate </a:t>
              </a:r>
              <a:br>
                <a:rPr lang="en-CA" sz="1300" b="1">
                  <a:solidFill>
                    <a:srgbClr val="7D3E84"/>
                  </a:solidFill>
                  <a:latin typeface="Poppins"/>
                  <a:ea typeface="Poppins"/>
                  <a:cs typeface="Poppins"/>
                  <a:sym typeface="Poppins"/>
                </a:rPr>
              </a:br>
              <a:r>
                <a:rPr lang="en-CA" sz="1300" b="1">
                  <a:solidFill>
                    <a:srgbClr val="7D3E84"/>
                  </a:solidFill>
                  <a:latin typeface="Poppins"/>
                  <a:ea typeface="Poppins"/>
                  <a:cs typeface="Poppins"/>
                  <a:sym typeface="Poppins"/>
                </a:rPr>
                <a:t>the Source </a:t>
              </a:r>
              <a:endParaRPr sz="1300" b="1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 rtl="0">
                <a:lnSpc>
                  <a:spcPct val="12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lang="en-CA" sz="1300">
                  <a:solidFill>
                    <a:srgbClr val="00004B"/>
                  </a:solidFill>
                  <a:latin typeface="Open Sans"/>
                  <a:ea typeface="Open Sans"/>
                  <a:cs typeface="Open Sans"/>
                  <a:sym typeface="Open Sans"/>
                </a:rPr>
                <a:t>Who made the information? What is their reputation?</a:t>
              </a:r>
              <a:endParaRPr sz="1300">
                <a:solidFill>
                  <a:srgbClr val="00004B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879" name="Google Shape;1879;p170"/>
            <p:cNvPicPr preferRelativeResize="0"/>
            <p:nvPr/>
          </p:nvPicPr>
          <p:blipFill rotWithShape="1">
            <a:blip r:embed="rId3">
              <a:alphaModFix/>
            </a:blip>
            <a:srcRect t="36503" r="72400" b="39669"/>
            <a:stretch/>
          </p:blipFill>
          <p:spPr>
            <a:xfrm>
              <a:off x="1533325" y="2046677"/>
              <a:ext cx="663375" cy="572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80" name="Google Shape;1880;p170"/>
          <p:cNvSpPr/>
          <p:nvPr/>
        </p:nvSpPr>
        <p:spPr>
          <a:xfrm>
            <a:off x="3362727" y="1690200"/>
            <a:ext cx="2403600" cy="212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1" name="Google Shape;1881;p170"/>
          <p:cNvSpPr txBox="1"/>
          <p:nvPr/>
        </p:nvSpPr>
        <p:spPr>
          <a:xfrm>
            <a:off x="3702075" y="2230400"/>
            <a:ext cx="1802400" cy="14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CA" sz="1300" b="1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  <a:t>Check </a:t>
            </a:r>
            <a:br>
              <a:rPr lang="en-CA" sz="1300" b="1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CA" sz="1300" b="1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  <a:t>the Claim</a:t>
            </a:r>
            <a:endParaRPr sz="1300" b="1">
              <a:solidFill>
                <a:srgbClr val="7D3E8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CA" sz="1300">
                <a:solidFill>
                  <a:srgbClr val="00004B"/>
                </a:solidFill>
                <a:latin typeface="Open Sans"/>
                <a:ea typeface="Open Sans"/>
                <a:cs typeface="Open Sans"/>
                <a:sym typeface="Open Sans"/>
              </a:rPr>
              <a:t>Are known credible sources saying the same thing?</a:t>
            </a:r>
            <a:endParaRPr sz="1300">
              <a:solidFill>
                <a:srgbClr val="0000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82" name="Google Shape;1882;p170"/>
          <p:cNvSpPr/>
          <p:nvPr/>
        </p:nvSpPr>
        <p:spPr>
          <a:xfrm>
            <a:off x="4198363" y="1483588"/>
            <a:ext cx="732300" cy="732300"/>
          </a:xfrm>
          <a:prstGeom prst="ellipse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B5F0FE"/>
              </a:highlight>
            </a:endParaRPr>
          </a:p>
        </p:txBody>
      </p:sp>
      <p:pic>
        <p:nvPicPr>
          <p:cNvPr id="1883" name="Google Shape;1883;p170"/>
          <p:cNvPicPr preferRelativeResize="0"/>
          <p:nvPr/>
        </p:nvPicPr>
        <p:blipFill rotWithShape="1">
          <a:blip r:embed="rId3">
            <a:alphaModFix/>
          </a:blip>
          <a:srcRect l="31653" t="36503" r="40747" b="39669"/>
          <a:stretch/>
        </p:blipFill>
        <p:spPr>
          <a:xfrm>
            <a:off x="4194213" y="1563402"/>
            <a:ext cx="663375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4" name="Google Shape;1884;p170"/>
          <p:cNvSpPr/>
          <p:nvPr/>
        </p:nvSpPr>
        <p:spPr>
          <a:xfrm>
            <a:off x="5920311" y="1690200"/>
            <a:ext cx="2291100" cy="212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5" name="Google Shape;1885;p170"/>
          <p:cNvGrpSpPr/>
          <p:nvPr/>
        </p:nvGrpSpPr>
        <p:grpSpPr>
          <a:xfrm>
            <a:off x="6203425" y="1483588"/>
            <a:ext cx="1802400" cy="2182012"/>
            <a:chOff x="6374875" y="1483588"/>
            <a:chExt cx="1802400" cy="2182012"/>
          </a:xfrm>
        </p:grpSpPr>
        <p:sp>
          <p:nvSpPr>
            <p:cNvPr id="1886" name="Google Shape;1886;p170"/>
            <p:cNvSpPr txBox="1"/>
            <p:nvPr/>
          </p:nvSpPr>
          <p:spPr>
            <a:xfrm>
              <a:off x="6374875" y="2230400"/>
              <a:ext cx="1802400" cy="143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2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lang="en-CA" sz="1300" b="1">
                  <a:solidFill>
                    <a:srgbClr val="7D3E84"/>
                  </a:solidFill>
                  <a:latin typeface="Poppins"/>
                  <a:ea typeface="Poppins"/>
                  <a:cs typeface="Poppins"/>
                  <a:sym typeface="Poppins"/>
                </a:rPr>
                <a:t>Trace the Information</a:t>
              </a:r>
              <a:endParaRPr sz="1300" b="1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 rtl="0">
                <a:lnSpc>
                  <a:spcPct val="12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lang="en-CA" sz="1300">
                  <a:solidFill>
                    <a:srgbClr val="00004B"/>
                  </a:solidFill>
                  <a:latin typeface="Open Sans"/>
                  <a:ea typeface="Open Sans"/>
                  <a:cs typeface="Open Sans"/>
                  <a:sym typeface="Open Sans"/>
                </a:rPr>
                <a:t>Has this information changed in the re-telling?</a:t>
              </a:r>
              <a:endParaRPr sz="1300">
                <a:solidFill>
                  <a:srgbClr val="00004B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87" name="Google Shape;1887;p170"/>
            <p:cNvSpPr/>
            <p:nvPr/>
          </p:nvSpPr>
          <p:spPr>
            <a:xfrm>
              <a:off x="6832413" y="1483588"/>
              <a:ext cx="732300" cy="732300"/>
            </a:xfrm>
            <a:prstGeom prst="ellipse">
              <a:avLst/>
            </a:prstGeom>
            <a:solidFill>
              <a:srgbClr val="7D3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B5F0FE"/>
                </a:highlight>
              </a:endParaRPr>
            </a:p>
          </p:txBody>
        </p:sp>
        <p:pic>
          <p:nvPicPr>
            <p:cNvPr id="1888" name="Google Shape;1888;p170"/>
            <p:cNvPicPr preferRelativeResize="0"/>
            <p:nvPr/>
          </p:nvPicPr>
          <p:blipFill rotWithShape="1">
            <a:blip r:embed="rId3">
              <a:alphaModFix/>
            </a:blip>
            <a:srcRect l="68656" t="36503" r="877" b="39669"/>
            <a:stretch/>
          </p:blipFill>
          <p:spPr>
            <a:xfrm>
              <a:off x="6833700" y="1572325"/>
              <a:ext cx="732300" cy="572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89" name="Google Shape;1889;p170"/>
          <p:cNvSpPr txBox="1"/>
          <p:nvPr/>
        </p:nvSpPr>
        <p:spPr>
          <a:xfrm>
            <a:off x="1310875" y="4455125"/>
            <a:ext cx="6507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300" b="1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ctrl-f.ca</a:t>
            </a:r>
            <a:endParaRPr sz="2300" b="1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90" name="Google Shape;1890;p170"/>
          <p:cNvSpPr txBox="1"/>
          <p:nvPr/>
        </p:nvSpPr>
        <p:spPr>
          <a:xfrm>
            <a:off x="-4913875" y="5350150"/>
            <a:ext cx="91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891" name="Google Shape;1891;p170"/>
          <p:cNvSpPr/>
          <p:nvPr/>
        </p:nvSpPr>
        <p:spPr>
          <a:xfrm>
            <a:off x="7680400" y="3559125"/>
            <a:ext cx="1239900" cy="11961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170"/>
          <p:cNvSpPr txBox="1"/>
          <p:nvPr/>
        </p:nvSpPr>
        <p:spPr>
          <a:xfrm>
            <a:off x="7665775" y="3887900"/>
            <a:ext cx="1239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b="1">
                <a:solidFill>
                  <a:schemeClr val="lt1"/>
                </a:solidFill>
                <a:latin typeface="Spartan"/>
                <a:ea typeface="Spartan"/>
                <a:cs typeface="Spartan"/>
                <a:sym typeface="Spartan"/>
              </a:rPr>
              <a:t>Evidence-based</a:t>
            </a:r>
            <a:endParaRPr b="1">
              <a:solidFill>
                <a:schemeClr val="l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Google Shape;1897;p171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8" name="Google Shape;1898;p171"/>
          <p:cNvSpPr txBox="1">
            <a:spLocks noGrp="1"/>
          </p:cNvSpPr>
          <p:nvPr>
            <p:ph type="title"/>
          </p:nvPr>
        </p:nvSpPr>
        <p:spPr>
          <a:xfrm>
            <a:off x="768900" y="5175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CTRL-F: Why Verify?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900" name="Google Shape;1900;p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00" y="1591176"/>
            <a:ext cx="4532949" cy="239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1" name="Google Shape;1901;p171"/>
          <p:cNvSpPr txBox="1"/>
          <p:nvPr/>
        </p:nvSpPr>
        <p:spPr>
          <a:xfrm>
            <a:off x="5492000" y="1483850"/>
            <a:ext cx="3080400" cy="28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Char char="●"/>
            </a:pPr>
            <a:r>
              <a:rPr lang="en-CA" sz="2100">
                <a:latin typeface="Montserrat"/>
                <a:ea typeface="Montserrat"/>
                <a:cs typeface="Montserrat"/>
                <a:sym typeface="Montserrat"/>
              </a:rPr>
              <a:t>What is information pollution? How does false and misleading information spread online? </a:t>
            </a:r>
            <a:endParaRPr sz="2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2" name="Google Shape;1902;p171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p172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Investigate the Source 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908" name="Google Shape;1908;p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670250"/>
            <a:ext cx="3463126" cy="2690474"/>
          </a:xfrm>
          <a:prstGeom prst="rect">
            <a:avLst/>
          </a:prstGeom>
          <a:noFill/>
          <a:ln>
            <a:noFill/>
          </a:ln>
        </p:spPr>
      </p:pic>
      <p:sp>
        <p:nvSpPr>
          <p:cNvPr id="1909" name="Google Shape;1909;p172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0" name="Google Shape;1910;p172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11" name="Google Shape;1911;p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0900" y="3797600"/>
            <a:ext cx="1120174" cy="119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2" name="Google Shape;1912;p172"/>
          <p:cNvSpPr txBox="1"/>
          <p:nvPr/>
        </p:nvSpPr>
        <p:spPr>
          <a:xfrm>
            <a:off x="773300" y="1676163"/>
            <a:ext cx="3463200" cy="17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226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5"/>
              <a:buFont typeface="Poppins"/>
              <a:buChar char="●"/>
            </a:pPr>
            <a:r>
              <a:rPr lang="en-CA" sz="210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Who made the information? </a:t>
            </a:r>
            <a:endParaRPr sz="2105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62267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5"/>
              <a:buFont typeface="Poppins"/>
              <a:buChar char="●"/>
            </a:pPr>
            <a:r>
              <a:rPr lang="en-CA" sz="210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 is the  reputation of the source? </a:t>
            </a:r>
            <a:endParaRPr sz="2105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852"/>
              <a:buNone/>
            </a:pPr>
            <a:endParaRPr sz="2105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105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173"/>
          <p:cNvSpPr txBox="1">
            <a:spLocks noGrp="1"/>
          </p:cNvSpPr>
          <p:nvPr>
            <p:ph type="title"/>
          </p:nvPr>
        </p:nvSpPr>
        <p:spPr>
          <a:xfrm>
            <a:off x="691200" y="165250"/>
            <a:ext cx="6841200" cy="9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Just Add Wikipedia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18" name="Google Shape;1918;p173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173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20" name="Google Shape;1920;p173"/>
          <p:cNvPicPr preferRelativeResize="0"/>
          <p:nvPr/>
        </p:nvPicPr>
        <p:blipFill rotWithShape="1">
          <a:blip r:embed="rId3">
            <a:alphaModFix/>
          </a:blip>
          <a:srcRect b="71947"/>
          <a:stretch/>
        </p:blipFill>
        <p:spPr>
          <a:xfrm>
            <a:off x="775525" y="2969125"/>
            <a:ext cx="7878552" cy="145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1" name="Google Shape;1921;p173"/>
          <p:cNvPicPr preferRelativeResize="0"/>
          <p:nvPr/>
        </p:nvPicPr>
        <p:blipFill rotWithShape="1">
          <a:blip r:embed="rId4">
            <a:alphaModFix/>
          </a:blip>
          <a:srcRect l="960"/>
          <a:stretch/>
        </p:blipFill>
        <p:spPr>
          <a:xfrm>
            <a:off x="773875" y="1575225"/>
            <a:ext cx="7949348" cy="145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2" name="Google Shape;1922;p173"/>
          <p:cNvSpPr txBox="1">
            <a:spLocks noGrp="1"/>
          </p:cNvSpPr>
          <p:nvPr>
            <p:ph type="title"/>
          </p:nvPr>
        </p:nvSpPr>
        <p:spPr>
          <a:xfrm>
            <a:off x="588475" y="4499275"/>
            <a:ext cx="40137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600" u="sng">
                <a:solidFill>
                  <a:srgbClr val="7D3E84"/>
                </a:solidFill>
              </a:rPr>
              <a:t>ctrl-f.ca/en/halifax</a:t>
            </a:r>
            <a:endParaRPr sz="1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p174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45654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Just Add Wikipedia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28" name="Google Shape;1928;p174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9" name="Google Shape;1929;p174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30" name="Google Shape;1930;p174"/>
          <p:cNvPicPr preferRelativeResize="0"/>
          <p:nvPr/>
        </p:nvPicPr>
        <p:blipFill rotWithShape="1">
          <a:blip r:embed="rId3">
            <a:alphaModFix/>
          </a:blip>
          <a:srcRect b="43397"/>
          <a:stretch/>
        </p:blipFill>
        <p:spPr>
          <a:xfrm>
            <a:off x="430200" y="1616925"/>
            <a:ext cx="8331450" cy="1214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1" name="Google Shape;1931;p174"/>
          <p:cNvPicPr preferRelativeResize="0"/>
          <p:nvPr/>
        </p:nvPicPr>
        <p:blipFill rotWithShape="1">
          <a:blip r:embed="rId4">
            <a:alphaModFix/>
          </a:blip>
          <a:srcRect r="37957" b="52414"/>
          <a:stretch/>
        </p:blipFill>
        <p:spPr>
          <a:xfrm>
            <a:off x="392300" y="3035375"/>
            <a:ext cx="8331450" cy="164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Google Shape;1936;p175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Just Add Wikipedia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37" name="Google Shape;1937;p175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8" name="Google Shape;1938;p175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39" name="Google Shape;1939;p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000" y="1312125"/>
            <a:ext cx="7697897" cy="352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p176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Just Add Wikipedia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45" name="Google Shape;1945;p176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6" name="Google Shape;1946;p176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47" name="Google Shape;1947;p176"/>
          <p:cNvPicPr preferRelativeResize="0"/>
          <p:nvPr/>
        </p:nvPicPr>
        <p:blipFill rotWithShape="1">
          <a:blip r:embed="rId3">
            <a:alphaModFix/>
          </a:blip>
          <a:srcRect r="2467"/>
          <a:stretch/>
        </p:blipFill>
        <p:spPr>
          <a:xfrm>
            <a:off x="201600" y="1312125"/>
            <a:ext cx="7761598" cy="352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" name="Google Shape;1952;p177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Just Add Wikipedia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53" name="Google Shape;1953;p177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4" name="Google Shape;1954;p177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55" name="Google Shape;1955;p177"/>
          <p:cNvPicPr preferRelativeResize="0"/>
          <p:nvPr/>
        </p:nvPicPr>
        <p:blipFill rotWithShape="1">
          <a:blip r:embed="rId3">
            <a:alphaModFix/>
          </a:blip>
          <a:srcRect r="3595"/>
          <a:stretch/>
        </p:blipFill>
        <p:spPr>
          <a:xfrm>
            <a:off x="645900" y="1384725"/>
            <a:ext cx="5262948" cy="352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p178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61" name="Google Shape;1961;p178"/>
          <p:cNvPicPr preferRelativeResize="0"/>
          <p:nvPr/>
        </p:nvPicPr>
        <p:blipFill rotWithShape="1">
          <a:blip r:embed="rId3">
            <a:alphaModFix/>
          </a:blip>
          <a:srcRect r="5365"/>
          <a:stretch/>
        </p:blipFill>
        <p:spPr>
          <a:xfrm>
            <a:off x="915350" y="1578488"/>
            <a:ext cx="3465126" cy="2059687"/>
          </a:xfrm>
          <a:prstGeom prst="rect">
            <a:avLst/>
          </a:prstGeom>
          <a:noFill/>
          <a:ln>
            <a:noFill/>
          </a:ln>
        </p:spPr>
      </p:pic>
      <p:sp>
        <p:nvSpPr>
          <p:cNvPr id="1962" name="Google Shape;1962;p178"/>
          <p:cNvSpPr txBox="1"/>
          <p:nvPr/>
        </p:nvSpPr>
        <p:spPr>
          <a:xfrm>
            <a:off x="839150" y="3703125"/>
            <a:ext cx="3797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 b="1">
                <a:latin typeface="Poppins"/>
                <a:ea typeface="Poppins"/>
                <a:cs typeface="Poppins"/>
                <a:sym typeface="Poppins"/>
              </a:rPr>
              <a:t>Why Use Wikipedia?</a:t>
            </a:r>
            <a:endParaRPr sz="1600"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63" name="Google Shape;1963;p178"/>
          <p:cNvSpPr txBox="1"/>
          <p:nvPr/>
        </p:nvSpPr>
        <p:spPr>
          <a:xfrm>
            <a:off x="4572000" y="3779325"/>
            <a:ext cx="4016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 b="1">
                <a:latin typeface="Poppins"/>
                <a:ea typeface="Poppins"/>
                <a:cs typeface="Poppins"/>
                <a:sym typeface="Poppins"/>
              </a:rPr>
              <a:t>Tips and Tricks for using Wikipedia</a:t>
            </a:r>
            <a:endParaRPr sz="1600" b="1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964" name="Google Shape;1964;p1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487361"/>
            <a:ext cx="3797700" cy="2124789"/>
          </a:xfrm>
          <a:prstGeom prst="rect">
            <a:avLst/>
          </a:prstGeom>
          <a:noFill/>
          <a:ln>
            <a:noFill/>
          </a:ln>
        </p:spPr>
      </p:pic>
      <p:sp>
        <p:nvSpPr>
          <p:cNvPr id="1965" name="Google Shape;1965;p178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6" name="Google Shape;1966;p178"/>
          <p:cNvSpPr txBox="1">
            <a:spLocks noGrp="1"/>
          </p:cNvSpPr>
          <p:nvPr>
            <p:ph type="title"/>
          </p:nvPr>
        </p:nvSpPr>
        <p:spPr>
          <a:xfrm>
            <a:off x="697100" y="583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CA" sz="3020" b="1">
                <a:latin typeface="Poppins"/>
                <a:ea typeface="Poppins"/>
                <a:cs typeface="Poppins"/>
                <a:sym typeface="Poppins"/>
              </a:rPr>
              <a:t>Wikipedia Videos </a:t>
            </a:r>
            <a:endParaRPr sz="3020" b="1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F3FB">
            <a:alpha val="71560"/>
          </a:srgbClr>
        </a:solidFill>
        <a:effectLst/>
      </p:bgPr>
    </p:bg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9" name="Google Shape;1799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8950" y="208925"/>
            <a:ext cx="3145121" cy="325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0" name="Google Shape;1800;p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5" y="-19664"/>
            <a:ext cx="5002848" cy="1692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1" name="Google Shape;1801;p1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3750" y="1312106"/>
            <a:ext cx="5002849" cy="1878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2" name="Google Shape;1802;p161"/>
          <p:cNvPicPr preferRelativeResize="0"/>
          <p:nvPr/>
        </p:nvPicPr>
        <p:blipFill rotWithShape="1">
          <a:blip r:embed="rId6">
            <a:alphaModFix/>
          </a:blip>
          <a:srcRect l="17293" t="31880"/>
          <a:stretch/>
        </p:blipFill>
        <p:spPr>
          <a:xfrm>
            <a:off x="7275" y="2762275"/>
            <a:ext cx="5402023" cy="147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3" name="Google Shape;1803;p161"/>
          <p:cNvPicPr preferRelativeResize="0"/>
          <p:nvPr/>
        </p:nvPicPr>
        <p:blipFill rotWithShape="1">
          <a:blip r:embed="rId7">
            <a:alphaModFix/>
          </a:blip>
          <a:srcRect t="34838" r="37130" b="10936"/>
          <a:stretch/>
        </p:blipFill>
        <p:spPr>
          <a:xfrm>
            <a:off x="3790927" y="3654964"/>
            <a:ext cx="3735673" cy="1393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Google Shape;1971;p179"/>
          <p:cNvSpPr txBox="1">
            <a:spLocks noGrp="1"/>
          </p:cNvSpPr>
          <p:nvPr>
            <p:ph type="title"/>
          </p:nvPr>
        </p:nvSpPr>
        <p:spPr>
          <a:xfrm>
            <a:off x="691200" y="165250"/>
            <a:ext cx="6841200" cy="9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Practice: Just Add Wikipedia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72" name="Google Shape;1972;p179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3" name="Google Shape;1973;p179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74" name="Google Shape;1974;p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00" y="1121650"/>
            <a:ext cx="5244902" cy="67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5" name="Google Shape;1975;p179"/>
          <p:cNvSpPr txBox="1">
            <a:spLocks noGrp="1"/>
          </p:cNvSpPr>
          <p:nvPr>
            <p:ph type="title"/>
          </p:nvPr>
        </p:nvSpPr>
        <p:spPr>
          <a:xfrm>
            <a:off x="6223750" y="4515825"/>
            <a:ext cx="26607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 b="0">
                <a:solidFill>
                  <a:srgbClr val="7D3E84"/>
                </a:solidFill>
              </a:rPr>
              <a:t>https://www.naturalnews.com/2023-03-02-saffron-fights-cancer-protects-chemo-induced-damage.html</a:t>
            </a:r>
            <a:endParaRPr sz="100" b="0">
              <a:solidFill>
                <a:srgbClr val="7D3E84"/>
              </a:solidFill>
            </a:endParaRPr>
          </a:p>
        </p:txBody>
      </p:sp>
      <p:pic>
        <p:nvPicPr>
          <p:cNvPr id="1976" name="Google Shape;1976;p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1200" y="1799350"/>
            <a:ext cx="4987906" cy="326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7" name="Google Shape;1977;p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296" y="1889525"/>
            <a:ext cx="4987899" cy="3267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180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Just Add Wikipedia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83" name="Google Shape;1983;p180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4" name="Google Shape;1984;p180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5" name="Google Shape;1985;p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00" y="1194225"/>
            <a:ext cx="6885975" cy="352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p181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44000" cy="650100"/>
          </a:xfrm>
          <a:prstGeom prst="rect">
            <a:avLst/>
          </a:prstGeom>
          <a:solidFill>
            <a:srgbClr val="7D3E84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4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Bias vs. Agenda</a:t>
            </a:r>
            <a:endParaRPr sz="34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91" name="Google Shape;1991;p181"/>
          <p:cNvSpPr txBox="1"/>
          <p:nvPr/>
        </p:nvSpPr>
        <p:spPr>
          <a:xfrm>
            <a:off x="100" y="650125"/>
            <a:ext cx="4572000" cy="4493400"/>
          </a:xfrm>
          <a:prstGeom prst="rect">
            <a:avLst/>
          </a:prstGeom>
          <a:solidFill>
            <a:srgbClr val="7CE6B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 preference </a:t>
            </a:r>
            <a:br>
              <a:rPr lang="en-CA"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CA"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for one thing over the other, </a:t>
            </a:r>
            <a:br>
              <a:rPr lang="en-CA"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CA"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 preconceived notion </a:t>
            </a:r>
            <a:endParaRPr sz="32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92" name="Google Shape;1992;p181"/>
          <p:cNvSpPr txBox="1"/>
          <p:nvPr/>
        </p:nvSpPr>
        <p:spPr>
          <a:xfrm>
            <a:off x="4572000" y="650100"/>
            <a:ext cx="4572000" cy="44934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What an organization is set up to do </a:t>
            </a:r>
            <a:endParaRPr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p182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Check the Claim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998" name="Google Shape;1998;p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1575" y="1475925"/>
            <a:ext cx="991425" cy="99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9" name="Google Shape;1999;p1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1575" y="3919301"/>
            <a:ext cx="3235726" cy="99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0" name="Google Shape;2000;p1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7650" y="2544466"/>
            <a:ext cx="1285344" cy="129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1" name="Google Shape;2001;p1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1575" y="2571738"/>
            <a:ext cx="2001323" cy="129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2" name="Google Shape;2002;p18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23975" y="1465050"/>
            <a:ext cx="991425" cy="991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03" name="Google Shape;2003;p182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4" name="Google Shape;2004;p182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5" name="Google Shape;2005;p182"/>
          <p:cNvSpPr txBox="1"/>
          <p:nvPr/>
        </p:nvSpPr>
        <p:spPr>
          <a:xfrm>
            <a:off x="614950" y="1500825"/>
            <a:ext cx="3728400" cy="22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703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80"/>
              <a:buFont typeface="Poppins"/>
              <a:buChar char="●"/>
            </a:pPr>
            <a:r>
              <a:rPr lang="en-CA" sz="218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 are other sources saying? </a:t>
            </a:r>
            <a:endParaRPr sz="218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6703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80"/>
              <a:buFont typeface="Poppins"/>
              <a:buChar char="●"/>
            </a:pPr>
            <a:r>
              <a:rPr lang="en-CA" sz="218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Has the story been verified or debunked?</a:t>
            </a:r>
            <a:endParaRPr sz="218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18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18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" name="Google Shape;2010;p183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Check Other Sources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11" name="Google Shape;2011;p183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2" name="Google Shape;2012;p183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13" name="Google Shape;2013;p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9275" y="1596300"/>
            <a:ext cx="4685450" cy="335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184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Check Other Sources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19" name="Google Shape;2019;p184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0" name="Google Shape;2020;p184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21" name="Google Shape;2021;p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400" y="1536100"/>
            <a:ext cx="8049200" cy="333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Google Shape;2026;p185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Check Other Sources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27" name="Google Shape;2027;p185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8" name="Google Shape;2028;p185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29" name="Google Shape;2029;p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6400" y="1428375"/>
            <a:ext cx="2969800" cy="3562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4" name="Google Shape;2034;p186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5" name="Google Shape;2035;p186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6" name="Google Shape;2036;p186"/>
          <p:cNvSpPr txBox="1">
            <a:spLocks noGrp="1"/>
          </p:cNvSpPr>
          <p:nvPr>
            <p:ph type="title"/>
          </p:nvPr>
        </p:nvSpPr>
        <p:spPr>
          <a:xfrm>
            <a:off x="496675" y="409900"/>
            <a:ext cx="7440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Practice: Check Other Sources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037" name="Google Shape;2037;p186"/>
          <p:cNvPicPr preferRelativeResize="0"/>
          <p:nvPr/>
        </p:nvPicPr>
        <p:blipFill rotWithShape="1">
          <a:blip r:embed="rId3">
            <a:alphaModFix/>
          </a:blip>
          <a:srcRect b="18267"/>
          <a:stretch/>
        </p:blipFill>
        <p:spPr>
          <a:xfrm>
            <a:off x="267525" y="1093138"/>
            <a:ext cx="5644251" cy="324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8" name="Google Shape;2038;p186"/>
          <p:cNvSpPr txBox="1">
            <a:spLocks noGrp="1"/>
          </p:cNvSpPr>
          <p:nvPr>
            <p:ph type="title"/>
          </p:nvPr>
        </p:nvSpPr>
        <p:spPr>
          <a:xfrm>
            <a:off x="5130300" y="4524750"/>
            <a:ext cx="40137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600" u="sng">
                <a:solidFill>
                  <a:srgbClr val="7D3E84"/>
                </a:solidFill>
              </a:rPr>
              <a:t>ctrl-f.ca/en/halifax</a:t>
            </a:r>
            <a:endParaRPr sz="1400"/>
          </a:p>
        </p:txBody>
      </p:sp>
      <p:sp>
        <p:nvSpPr>
          <p:cNvPr id="2039" name="Google Shape;2039;p186"/>
          <p:cNvSpPr txBox="1"/>
          <p:nvPr/>
        </p:nvSpPr>
        <p:spPr>
          <a:xfrm>
            <a:off x="6401075" y="1971450"/>
            <a:ext cx="2541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200" b="1">
                <a:latin typeface="Montserrat"/>
                <a:ea typeface="Montserrat"/>
                <a:cs typeface="Montserrat"/>
                <a:sym typeface="Montserrat"/>
              </a:rPr>
              <a:t>Did this happen, more or less?</a:t>
            </a:r>
            <a:endParaRPr sz="2200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p187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5" name="Google Shape;2045;p187"/>
          <p:cNvSpPr txBox="1">
            <a:spLocks noGrp="1"/>
          </p:cNvSpPr>
          <p:nvPr>
            <p:ph type="title"/>
          </p:nvPr>
        </p:nvSpPr>
        <p:spPr>
          <a:xfrm>
            <a:off x="496675" y="409900"/>
            <a:ext cx="7440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Practice: Check Other Sources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046" name="Google Shape;2046;p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475" y="903400"/>
            <a:ext cx="4010750" cy="415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7" name="Google Shape;2047;p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3025" y="1011263"/>
            <a:ext cx="2675753" cy="393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p188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Trace the Information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053" name="Google Shape;2053;p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8299" y="969225"/>
            <a:ext cx="4853300" cy="2414332"/>
          </a:xfrm>
          <a:prstGeom prst="rect">
            <a:avLst/>
          </a:prstGeom>
          <a:noFill/>
          <a:ln>
            <a:noFill/>
          </a:ln>
        </p:spPr>
      </p:pic>
      <p:sp>
        <p:nvSpPr>
          <p:cNvPr id="2054" name="Google Shape;2054;p188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5" name="Google Shape;2055;p188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6" name="Google Shape;2056;p188"/>
          <p:cNvSpPr txBox="1"/>
          <p:nvPr/>
        </p:nvSpPr>
        <p:spPr>
          <a:xfrm>
            <a:off x="4362675" y="3225300"/>
            <a:ext cx="45336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b="1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Key Skills:</a:t>
            </a:r>
            <a:endParaRPr sz="1800" b="1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Poppins"/>
              <a:buChar char="➔"/>
            </a:pPr>
            <a:r>
              <a:rPr lang="en-CA" sz="1800" b="1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Click Through </a:t>
            </a:r>
            <a:endParaRPr sz="1800" b="1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Poppins"/>
              <a:buChar char="➔"/>
            </a:pPr>
            <a:r>
              <a:rPr lang="en-CA" sz="1800" b="1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Find</a:t>
            </a:r>
            <a:endParaRPr sz="1800" b="1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Poppins"/>
              <a:buChar char="➔"/>
            </a:pPr>
            <a:r>
              <a:rPr lang="en-CA" sz="1800" b="1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Check the Date</a:t>
            </a:r>
            <a:endParaRPr sz="1800" b="1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Poppins"/>
              <a:buChar char="➔"/>
            </a:pPr>
            <a:r>
              <a:rPr lang="en-CA" sz="1800" b="1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Reverse Image Search</a:t>
            </a:r>
            <a:endParaRPr sz="1800" b="1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57" name="Google Shape;2057;p188"/>
          <p:cNvSpPr txBox="1"/>
          <p:nvPr/>
        </p:nvSpPr>
        <p:spPr>
          <a:xfrm>
            <a:off x="637688" y="1407475"/>
            <a:ext cx="3288900" cy="26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0045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70"/>
              <a:buFont typeface="Poppins"/>
              <a:buChar char="●"/>
            </a:pPr>
            <a:r>
              <a:rPr lang="en-CA" sz="207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How close can you get to original source? </a:t>
            </a:r>
            <a:endParaRPr sz="207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60045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70"/>
              <a:buFont typeface="Poppins"/>
              <a:buChar char="●"/>
            </a:pPr>
            <a:r>
              <a:rPr lang="en-CA" sz="207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Has the information changed in the re-telling?</a:t>
            </a:r>
            <a:endParaRPr sz="207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endParaRPr sz="207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5000"/>
              </a:lnSpc>
              <a:spcBef>
                <a:spcPts val="1000"/>
              </a:spcBef>
              <a:spcAft>
                <a:spcPts val="1000"/>
              </a:spcAft>
              <a:buSzPts val="935"/>
              <a:buNone/>
            </a:pPr>
            <a:endParaRPr sz="207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8" name="Google Shape;1808;p162" descr="CIVIX_logo_2015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58125" y="4511675"/>
            <a:ext cx="1727900" cy="60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809" name="Google Shape;1809;p162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162"/>
          <p:cNvSpPr/>
          <p:nvPr/>
        </p:nvSpPr>
        <p:spPr>
          <a:xfrm>
            <a:off x="0" y="4516800"/>
            <a:ext cx="9144000" cy="6222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11" name="Google Shape;1811;p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468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12" name="Google Shape;1812;p162"/>
          <p:cNvSpPr txBox="1"/>
          <p:nvPr/>
        </p:nvSpPr>
        <p:spPr>
          <a:xfrm>
            <a:off x="613925" y="1291625"/>
            <a:ext cx="39099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500">
                <a:solidFill>
                  <a:srgbClr val="7D3E84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How do we evaluate the information that we see and hear?</a:t>
            </a:r>
            <a:endParaRPr sz="2500">
              <a:solidFill>
                <a:srgbClr val="7D3E84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813" name="Google Shape;1813;p1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60150" y="107100"/>
            <a:ext cx="1595598" cy="92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14" name="Google Shape;1814;p162"/>
          <p:cNvSpPr txBox="1"/>
          <p:nvPr/>
        </p:nvSpPr>
        <p:spPr>
          <a:xfrm>
            <a:off x="677700" y="577000"/>
            <a:ext cx="4157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  <a:t>Informed Citizenship</a:t>
            </a:r>
            <a:endParaRPr sz="2800" b="1">
              <a:solidFill>
                <a:srgbClr val="7D3E8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Google Shape;2062;p189"/>
          <p:cNvSpPr/>
          <p:nvPr/>
        </p:nvSpPr>
        <p:spPr>
          <a:xfrm>
            <a:off x="25" y="0"/>
            <a:ext cx="2571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3" name="Google Shape;2063;p189"/>
          <p:cNvSpPr txBox="1">
            <a:spLocks noGrp="1"/>
          </p:cNvSpPr>
          <p:nvPr>
            <p:ph type="title" idx="4294967295"/>
          </p:nvPr>
        </p:nvSpPr>
        <p:spPr>
          <a:xfrm>
            <a:off x="947100" y="635325"/>
            <a:ext cx="7554600" cy="40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424242"/>
                </a:solidFill>
                <a:latin typeface="Poppins"/>
                <a:ea typeface="Poppins"/>
                <a:cs typeface="Poppins"/>
                <a:sym typeface="Poppins"/>
              </a:rPr>
              <a:t>More Ways To Practice </a:t>
            </a:r>
            <a:endParaRPr>
              <a:solidFill>
                <a:srgbClr val="42424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64" name="Google Shape;2064;p189"/>
          <p:cNvSpPr txBox="1">
            <a:spLocks noGrp="1"/>
          </p:cNvSpPr>
          <p:nvPr>
            <p:ph type="title" idx="4294967295"/>
          </p:nvPr>
        </p:nvSpPr>
        <p:spPr>
          <a:xfrm>
            <a:off x="1049057" y="4312275"/>
            <a:ext cx="5697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To register: ctrl-f.ca/en/workshops 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65" name="Google Shape;2065;p189"/>
          <p:cNvSpPr txBox="1">
            <a:spLocks noGrp="1"/>
          </p:cNvSpPr>
          <p:nvPr>
            <p:ph type="title" idx="4294967295"/>
          </p:nvPr>
        </p:nvSpPr>
        <p:spPr>
          <a:xfrm>
            <a:off x="981175" y="794425"/>
            <a:ext cx="4009200" cy="93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CTRL-F Workshop (virtual)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66" name="Google Shape;2066;p189"/>
          <p:cNvSpPr txBox="1">
            <a:spLocks noGrp="1"/>
          </p:cNvSpPr>
          <p:nvPr>
            <p:ph type="title" idx="4294967295"/>
          </p:nvPr>
        </p:nvSpPr>
        <p:spPr>
          <a:xfrm>
            <a:off x="1444275" y="2454225"/>
            <a:ext cx="4143300" cy="7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>
              <a:solidFill>
                <a:srgbClr val="23202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3000"/>
              </a:spcBef>
              <a:spcAft>
                <a:spcPts val="0"/>
              </a:spcAft>
              <a:buClr>
                <a:srgbClr val="232024"/>
              </a:buClr>
              <a:buSzPts val="2100"/>
              <a:buFont typeface="Poppins"/>
              <a:buChar char="●"/>
            </a:pPr>
            <a:r>
              <a:rPr lang="en-CA" sz="2100" b="0">
                <a:solidFill>
                  <a:srgbClr val="232024"/>
                </a:solidFill>
                <a:latin typeface="Poppins"/>
                <a:ea typeface="Poppins"/>
                <a:cs typeface="Poppins"/>
                <a:sym typeface="Poppins"/>
              </a:rPr>
              <a:t>April 4 @ 3:30 PM PT</a:t>
            </a:r>
            <a:endParaRPr sz="2100" b="0">
              <a:solidFill>
                <a:srgbClr val="23202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024"/>
              </a:buClr>
              <a:buSzPts val="2100"/>
              <a:buFont typeface="Poppins"/>
              <a:buChar char="●"/>
            </a:pPr>
            <a:r>
              <a:rPr lang="en-CA" sz="2100" b="0">
                <a:solidFill>
                  <a:srgbClr val="232024"/>
                </a:solidFill>
                <a:latin typeface="Poppins"/>
                <a:ea typeface="Poppins"/>
                <a:cs typeface="Poppins"/>
                <a:sym typeface="Poppins"/>
              </a:rPr>
              <a:t>April 19 @ 12:30 PM PT</a:t>
            </a:r>
            <a:endParaRPr sz="3100" b="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068" name="Google Shape;2068;p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9975" y="1187925"/>
            <a:ext cx="2682596" cy="266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190"/>
          <p:cNvSpPr/>
          <p:nvPr/>
        </p:nvSpPr>
        <p:spPr>
          <a:xfrm>
            <a:off x="478525" y="12675"/>
            <a:ext cx="2437800" cy="5092800"/>
          </a:xfrm>
          <a:prstGeom prst="rect">
            <a:avLst/>
          </a:prstGeom>
          <a:solidFill>
            <a:srgbClr val="7CE6B9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4" name="Google Shape;2074;p190"/>
          <p:cNvSpPr/>
          <p:nvPr/>
        </p:nvSpPr>
        <p:spPr>
          <a:xfrm>
            <a:off x="5903975" y="-14925"/>
            <a:ext cx="2858100" cy="5143500"/>
          </a:xfrm>
          <a:prstGeom prst="rect">
            <a:avLst/>
          </a:prstGeom>
          <a:solidFill>
            <a:srgbClr val="7CE6B9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5" name="Google Shape;2075;p190"/>
          <p:cNvSpPr/>
          <p:nvPr/>
        </p:nvSpPr>
        <p:spPr>
          <a:xfrm>
            <a:off x="3332550" y="27600"/>
            <a:ext cx="2155200" cy="5092800"/>
          </a:xfrm>
          <a:prstGeom prst="rect">
            <a:avLst/>
          </a:prstGeom>
          <a:solidFill>
            <a:srgbClr val="7CE6B9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6" name="Google Shape;2076;p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9000" y="612850"/>
            <a:ext cx="1902299" cy="1090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7" name="Google Shape;2077;p1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2049" y="1815625"/>
            <a:ext cx="1909250" cy="1022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82" name="Google Shape;2082;p190"/>
          <p:cNvGrpSpPr/>
          <p:nvPr/>
        </p:nvGrpSpPr>
        <p:grpSpPr>
          <a:xfrm>
            <a:off x="3455525" y="23100"/>
            <a:ext cx="1902300" cy="410700"/>
            <a:chOff x="204500" y="-4500"/>
            <a:chExt cx="1902300" cy="410700"/>
          </a:xfrm>
        </p:grpSpPr>
        <p:sp>
          <p:nvSpPr>
            <p:cNvPr id="2083" name="Google Shape;2083;p190"/>
            <p:cNvSpPr/>
            <p:nvPr/>
          </p:nvSpPr>
          <p:spPr>
            <a:xfrm>
              <a:off x="204500" y="-4500"/>
              <a:ext cx="1902300" cy="410700"/>
            </a:xfrm>
            <a:prstGeom prst="rect">
              <a:avLst/>
            </a:pr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90"/>
            <p:cNvSpPr txBox="1"/>
            <p:nvPr/>
          </p:nvSpPr>
          <p:spPr>
            <a:xfrm>
              <a:off x="377175" y="-4500"/>
              <a:ext cx="1717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2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lang="en-CA" b="1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Expert-led videos</a:t>
              </a:r>
              <a:endParaRPr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2085" name="Google Shape;2085;p190"/>
          <p:cNvGrpSpPr/>
          <p:nvPr/>
        </p:nvGrpSpPr>
        <p:grpSpPr>
          <a:xfrm>
            <a:off x="6002519" y="5925"/>
            <a:ext cx="2643870" cy="410700"/>
            <a:chOff x="5711451" y="-4500"/>
            <a:chExt cx="3300300" cy="410700"/>
          </a:xfrm>
        </p:grpSpPr>
        <p:sp>
          <p:nvSpPr>
            <p:cNvPr id="2086" name="Google Shape;2086;p190"/>
            <p:cNvSpPr/>
            <p:nvPr/>
          </p:nvSpPr>
          <p:spPr>
            <a:xfrm>
              <a:off x="5711451" y="-4500"/>
              <a:ext cx="3300300" cy="410700"/>
            </a:xfrm>
            <a:prstGeom prst="rect">
              <a:avLst/>
            </a:pr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90"/>
            <p:cNvSpPr txBox="1"/>
            <p:nvPr/>
          </p:nvSpPr>
          <p:spPr>
            <a:xfrm>
              <a:off x="5829293" y="-4500"/>
              <a:ext cx="3025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2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lang="en-CA" b="1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Step-by-step practice</a:t>
              </a:r>
              <a:endParaRPr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2088" name="Google Shape;2088;p190"/>
          <p:cNvPicPr preferRelativeResize="0"/>
          <p:nvPr/>
        </p:nvPicPr>
        <p:blipFill rotWithShape="1">
          <a:blip r:embed="rId5">
            <a:alphaModFix/>
          </a:blip>
          <a:srcRect l="60671" t="3168" r="15141" b="50373"/>
          <a:stretch/>
        </p:blipFill>
        <p:spPr>
          <a:xfrm>
            <a:off x="6002397" y="523869"/>
            <a:ext cx="2643799" cy="3974911"/>
          </a:xfrm>
          <a:prstGeom prst="rect">
            <a:avLst/>
          </a:prstGeom>
          <a:noFill/>
          <a:ln>
            <a:noFill/>
          </a:ln>
        </p:spPr>
      </p:pic>
      <p:sp>
        <p:nvSpPr>
          <p:cNvPr id="2089" name="Google Shape;2089;p190"/>
          <p:cNvSpPr/>
          <p:nvPr/>
        </p:nvSpPr>
        <p:spPr>
          <a:xfrm>
            <a:off x="0" y="4516800"/>
            <a:ext cx="9144000" cy="6222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0" name="Google Shape;2090;p190"/>
          <p:cNvSpPr txBox="1"/>
          <p:nvPr/>
        </p:nvSpPr>
        <p:spPr>
          <a:xfrm>
            <a:off x="753850" y="4633950"/>
            <a:ext cx="780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ctrl-f.ca </a:t>
            </a:r>
            <a:endParaRPr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91" name="Google Shape;2091;p190"/>
          <p:cNvSpPr/>
          <p:nvPr/>
        </p:nvSpPr>
        <p:spPr>
          <a:xfrm>
            <a:off x="0" y="-14925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2" name="Google Shape;2092;p190"/>
          <p:cNvGrpSpPr/>
          <p:nvPr/>
        </p:nvGrpSpPr>
        <p:grpSpPr>
          <a:xfrm>
            <a:off x="601507" y="8175"/>
            <a:ext cx="2216750" cy="410700"/>
            <a:chOff x="204500" y="-4500"/>
            <a:chExt cx="1902300" cy="410700"/>
          </a:xfrm>
        </p:grpSpPr>
        <p:sp>
          <p:nvSpPr>
            <p:cNvPr id="2093" name="Google Shape;2093;p190"/>
            <p:cNvSpPr/>
            <p:nvPr/>
          </p:nvSpPr>
          <p:spPr>
            <a:xfrm>
              <a:off x="204500" y="-4500"/>
              <a:ext cx="1902300" cy="410700"/>
            </a:xfrm>
            <a:prstGeom prst="rect">
              <a:avLst/>
            </a:pr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90"/>
            <p:cNvSpPr txBox="1"/>
            <p:nvPr/>
          </p:nvSpPr>
          <p:spPr>
            <a:xfrm>
              <a:off x="266302" y="-4500"/>
              <a:ext cx="1828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2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lang="en-CA" b="1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Free with registration </a:t>
              </a:r>
              <a:endParaRPr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2095" name="Google Shape;2095;p190"/>
          <p:cNvSpPr txBox="1"/>
          <p:nvPr/>
        </p:nvSpPr>
        <p:spPr>
          <a:xfrm>
            <a:off x="806125" y="667863"/>
            <a:ext cx="1782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• Grades 7-12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• 7 hours of class time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• Lesson plans, slide decks, assessments 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• Multiple formats (Google, Microsoft forms) 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• English / French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" name="Google Shape;2100;p191"/>
          <p:cNvSpPr/>
          <p:nvPr/>
        </p:nvSpPr>
        <p:spPr>
          <a:xfrm>
            <a:off x="25" y="0"/>
            <a:ext cx="2571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1" name="Google Shape;2101;p191"/>
          <p:cNvSpPr txBox="1">
            <a:spLocks noGrp="1"/>
          </p:cNvSpPr>
          <p:nvPr>
            <p:ph type="title" idx="4294967295"/>
          </p:nvPr>
        </p:nvSpPr>
        <p:spPr>
          <a:xfrm>
            <a:off x="947100" y="635325"/>
            <a:ext cx="7554600" cy="40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424242"/>
                </a:solidFill>
                <a:latin typeface="Poppins"/>
                <a:ea typeface="Poppins"/>
                <a:cs typeface="Poppins"/>
                <a:sym typeface="Poppins"/>
              </a:rPr>
              <a:t>How to register</a:t>
            </a:r>
            <a:endParaRPr>
              <a:solidFill>
                <a:srgbClr val="42424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102" name="Google Shape;2102;p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8700" y="1130875"/>
            <a:ext cx="6260674" cy="3803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03" name="Google Shape;2103;p191"/>
          <p:cNvSpPr txBox="1">
            <a:spLocks noGrp="1"/>
          </p:cNvSpPr>
          <p:nvPr>
            <p:ph type="title" idx="4294967295"/>
          </p:nvPr>
        </p:nvSpPr>
        <p:spPr>
          <a:xfrm>
            <a:off x="6935650" y="4077725"/>
            <a:ext cx="1920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ctrl-f.ca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8" name="Google Shape;2108;p192"/>
          <p:cNvSpPr/>
          <p:nvPr/>
        </p:nvSpPr>
        <p:spPr>
          <a:xfrm>
            <a:off x="0" y="-14925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09" name="Google Shape;2109;p192"/>
          <p:cNvPicPr preferRelativeResize="0"/>
          <p:nvPr/>
        </p:nvPicPr>
        <p:blipFill rotWithShape="1">
          <a:blip r:embed="rId3">
            <a:alphaModFix/>
          </a:blip>
          <a:srcRect l="34063" r="14278" b="4324"/>
          <a:stretch/>
        </p:blipFill>
        <p:spPr>
          <a:xfrm>
            <a:off x="4572000" y="228600"/>
            <a:ext cx="4114802" cy="462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0" name="Google Shape;2110;p1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200" y="304800"/>
            <a:ext cx="4065600" cy="2701519"/>
          </a:xfrm>
          <a:prstGeom prst="rect">
            <a:avLst/>
          </a:prstGeom>
          <a:noFill/>
          <a:ln>
            <a:noFill/>
          </a:ln>
        </p:spPr>
      </p:pic>
      <p:sp>
        <p:nvSpPr>
          <p:cNvPr id="2111" name="Google Shape;2111;p192"/>
          <p:cNvSpPr txBox="1">
            <a:spLocks noGrp="1"/>
          </p:cNvSpPr>
          <p:nvPr>
            <p:ph type="title" idx="4294967295"/>
          </p:nvPr>
        </p:nvSpPr>
        <p:spPr>
          <a:xfrm>
            <a:off x="430200" y="4001525"/>
            <a:ext cx="66528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ctrl-f.ca/resources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12" name="Google Shape;2112;p192"/>
          <p:cNvSpPr txBox="1"/>
          <p:nvPr/>
        </p:nvSpPr>
        <p:spPr>
          <a:xfrm>
            <a:off x="438425" y="449502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CA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(Registration required)</a:t>
            </a:r>
            <a:endParaRPr sz="1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Google Shape;2117;p193"/>
          <p:cNvSpPr/>
          <p:nvPr/>
        </p:nvSpPr>
        <p:spPr>
          <a:xfrm>
            <a:off x="25" y="0"/>
            <a:ext cx="2571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8" name="Google Shape;2118;p193"/>
          <p:cNvSpPr txBox="1">
            <a:spLocks noGrp="1"/>
          </p:cNvSpPr>
          <p:nvPr>
            <p:ph type="title" idx="4294967295"/>
          </p:nvPr>
        </p:nvSpPr>
        <p:spPr>
          <a:xfrm>
            <a:off x="947100" y="559125"/>
            <a:ext cx="7554600" cy="40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424242"/>
                </a:solidFill>
                <a:latin typeface="Poppins"/>
                <a:ea typeface="Poppins"/>
                <a:cs typeface="Poppins"/>
                <a:sym typeface="Poppins"/>
              </a:rPr>
              <a:t>Filterable Example Bank</a:t>
            </a:r>
            <a:endParaRPr>
              <a:solidFill>
                <a:srgbClr val="42424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19" name="Google Shape;2119;p193"/>
          <p:cNvSpPr txBox="1">
            <a:spLocks noGrp="1"/>
          </p:cNvSpPr>
          <p:nvPr>
            <p:ph type="title" idx="4294967295"/>
          </p:nvPr>
        </p:nvSpPr>
        <p:spPr>
          <a:xfrm>
            <a:off x="1197925" y="4473325"/>
            <a:ext cx="37281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ctrl-f.ca/en/examples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120" name="Google Shape;2120;p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5525" y="1093625"/>
            <a:ext cx="4936149" cy="3093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Google Shape;2125;p194"/>
          <p:cNvPicPr preferRelativeResize="0"/>
          <p:nvPr/>
        </p:nvPicPr>
        <p:blipFill rotWithShape="1">
          <a:blip r:embed="rId3">
            <a:alphaModFix/>
          </a:blip>
          <a:srcRect l="1839" t="7150" r="2328" b="53409"/>
          <a:stretch/>
        </p:blipFill>
        <p:spPr>
          <a:xfrm>
            <a:off x="121025" y="484462"/>
            <a:ext cx="9030124" cy="29087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6" name="Google Shape;2126;p194"/>
          <p:cNvGrpSpPr/>
          <p:nvPr/>
        </p:nvGrpSpPr>
        <p:grpSpPr>
          <a:xfrm>
            <a:off x="3260697" y="4689128"/>
            <a:ext cx="2750788" cy="272686"/>
            <a:chOff x="456200" y="4302087"/>
            <a:chExt cx="4801515" cy="475976"/>
          </a:xfrm>
        </p:grpSpPr>
        <p:pic>
          <p:nvPicPr>
            <p:cNvPr id="2127" name="Google Shape;2127;p19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6200" y="4302088"/>
              <a:ext cx="950679" cy="47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8" name="Google Shape;2128;p194"/>
            <p:cNvPicPr preferRelativeResize="0"/>
            <p:nvPr/>
          </p:nvPicPr>
          <p:blipFill rotWithShape="1">
            <a:blip r:embed="rId5">
              <a:alphaModFix/>
            </a:blip>
            <a:srcRect t="21056" b="16572"/>
            <a:stretch/>
          </p:blipFill>
          <p:spPr>
            <a:xfrm>
              <a:off x="4494594" y="4302087"/>
              <a:ext cx="763121" cy="475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9" name="Google Shape;2129;p19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051086" y="4371887"/>
              <a:ext cx="1133200" cy="336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0" name="Google Shape;2130;p194" descr="CIVIX_logo_2015-01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07575" y="4341625"/>
              <a:ext cx="1133212" cy="396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31" name="Google Shape;2131;p194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7CE6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2" name="Google Shape;2132;p194"/>
          <p:cNvSpPr txBox="1">
            <a:spLocks noGrp="1"/>
          </p:cNvSpPr>
          <p:nvPr>
            <p:ph type="title" idx="4294967295"/>
          </p:nvPr>
        </p:nvSpPr>
        <p:spPr>
          <a:xfrm>
            <a:off x="1947175" y="3514925"/>
            <a:ext cx="5318100" cy="4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5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Measuring the CTRL-F impact</a:t>
            </a:r>
            <a:endParaRPr sz="25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33" name="Google Shape;2133;p194"/>
          <p:cNvSpPr txBox="1"/>
          <p:nvPr/>
        </p:nvSpPr>
        <p:spPr>
          <a:xfrm>
            <a:off x="670949" y="3916013"/>
            <a:ext cx="8126700" cy="6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CA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CIVIX partnered with expert researchers to test these tools to understand their impact on Canadian middle- and high-school students' ability to reason through online sources and claims</a:t>
            </a:r>
            <a:endParaRPr sz="13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34" name="Google Shape;2134;p194"/>
          <p:cNvSpPr/>
          <p:nvPr/>
        </p:nvSpPr>
        <p:spPr>
          <a:xfrm>
            <a:off x="0" y="-4500"/>
            <a:ext cx="9144000" cy="8403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5" name="Google Shape;2135;p194"/>
          <p:cNvSpPr txBox="1"/>
          <p:nvPr/>
        </p:nvSpPr>
        <p:spPr>
          <a:xfrm>
            <a:off x="549950" y="101925"/>
            <a:ext cx="81723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2020/21 School Year: </a:t>
            </a:r>
            <a:r>
              <a:rPr lang="en-CA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80 teachers / 2 hours of virtual training / 2,324 students in grades </a:t>
            </a:r>
            <a:br>
              <a:rPr lang="en-CA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CA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7 to 12 / Matched control group of 363 students / ~ 7 hours of CTRL-F instruction </a:t>
            </a:r>
            <a:endParaRPr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p195"/>
          <p:cNvSpPr/>
          <p:nvPr/>
        </p:nvSpPr>
        <p:spPr>
          <a:xfrm>
            <a:off x="8400" y="1987525"/>
            <a:ext cx="9144000" cy="31560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1" name="Google Shape;2141;p195"/>
          <p:cNvSpPr txBox="1">
            <a:spLocks noGrp="1"/>
          </p:cNvSpPr>
          <p:nvPr>
            <p:ph type="title" idx="4294967295"/>
          </p:nvPr>
        </p:nvSpPr>
        <p:spPr>
          <a:xfrm>
            <a:off x="485400" y="473325"/>
            <a:ext cx="75546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424242"/>
                </a:solidFill>
                <a:latin typeface="Poppins"/>
                <a:ea typeface="Poppins"/>
                <a:cs typeface="Poppins"/>
                <a:sym typeface="Poppins"/>
              </a:rPr>
              <a:t>Pretest: the baseline isn’t good</a:t>
            </a:r>
            <a:endParaRPr>
              <a:solidFill>
                <a:srgbClr val="42424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43" name="Google Shape;2143;p195"/>
          <p:cNvSpPr/>
          <p:nvPr/>
        </p:nvSpPr>
        <p:spPr>
          <a:xfrm>
            <a:off x="1162350" y="1651225"/>
            <a:ext cx="2935200" cy="2793300"/>
          </a:xfrm>
          <a:prstGeom prst="ellipse">
            <a:avLst/>
          </a:prstGeom>
          <a:solidFill>
            <a:srgbClr val="7D3E8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4" name="Google Shape;2144;p195"/>
          <p:cNvSpPr txBox="1"/>
          <p:nvPr/>
        </p:nvSpPr>
        <p:spPr>
          <a:xfrm>
            <a:off x="1490250" y="2100725"/>
            <a:ext cx="2279400" cy="19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21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79% percent </a:t>
            </a:r>
            <a:br>
              <a:rPr lang="en-CA" sz="21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CA" sz="21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read vertically, analyzing the post to reach conclusions</a:t>
            </a:r>
            <a:endParaRPr sz="21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145" name="Google Shape;2145;p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1700" y="4175187"/>
            <a:ext cx="1370151" cy="795124"/>
          </a:xfrm>
          <a:prstGeom prst="rect">
            <a:avLst/>
          </a:prstGeom>
          <a:noFill/>
          <a:ln>
            <a:noFill/>
          </a:ln>
        </p:spPr>
      </p:pic>
      <p:sp>
        <p:nvSpPr>
          <p:cNvPr id="2146" name="Google Shape;2146;p195"/>
          <p:cNvSpPr/>
          <p:nvPr/>
        </p:nvSpPr>
        <p:spPr>
          <a:xfrm>
            <a:off x="5104800" y="1175100"/>
            <a:ext cx="2935200" cy="2793300"/>
          </a:xfrm>
          <a:prstGeom prst="ellipse">
            <a:avLst/>
          </a:prstGeom>
          <a:solidFill>
            <a:srgbClr val="7D3E8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7" name="Google Shape;2147;p195"/>
          <p:cNvSpPr txBox="1"/>
          <p:nvPr/>
        </p:nvSpPr>
        <p:spPr>
          <a:xfrm>
            <a:off x="5432700" y="1624600"/>
            <a:ext cx="2279400" cy="19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21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Only 6% identified the agenda of an advocacy group</a:t>
            </a:r>
            <a:endParaRPr sz="21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196"/>
          <p:cNvSpPr/>
          <p:nvPr/>
        </p:nvSpPr>
        <p:spPr>
          <a:xfrm>
            <a:off x="0" y="2398200"/>
            <a:ext cx="11070300" cy="31053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3" name="Google Shape;2153;p196"/>
          <p:cNvSpPr/>
          <p:nvPr/>
        </p:nvSpPr>
        <p:spPr>
          <a:xfrm>
            <a:off x="5622050" y="830625"/>
            <a:ext cx="3159900" cy="5058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5" name="Google Shape;2155;p196"/>
          <p:cNvSpPr txBox="1">
            <a:spLocks noGrp="1"/>
          </p:cNvSpPr>
          <p:nvPr>
            <p:ph type="title" idx="4294967295"/>
          </p:nvPr>
        </p:nvSpPr>
        <p:spPr>
          <a:xfrm>
            <a:off x="383000" y="430425"/>
            <a:ext cx="58071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 err="1">
                <a:latin typeface="Poppins"/>
                <a:ea typeface="Poppins"/>
                <a:cs typeface="Poppins"/>
                <a:sym typeface="Poppins"/>
              </a:rPr>
              <a:t>Posttest</a:t>
            </a:r>
            <a:r>
              <a:rPr lang="en-CA" dirty="0">
                <a:latin typeface="Poppins"/>
                <a:ea typeface="Poppins"/>
                <a:cs typeface="Poppins"/>
                <a:sym typeface="Poppins"/>
              </a:rPr>
              <a:t>: CTRL-F Works</a:t>
            </a:r>
            <a:endParaRPr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56" name="Google Shape;2156;p196"/>
          <p:cNvSpPr txBox="1"/>
          <p:nvPr/>
        </p:nvSpPr>
        <p:spPr>
          <a:xfrm>
            <a:off x="485250" y="830625"/>
            <a:ext cx="445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57" name="Google Shape;2157;p196"/>
          <p:cNvSpPr txBox="1"/>
          <p:nvPr/>
        </p:nvSpPr>
        <p:spPr>
          <a:xfrm>
            <a:off x="6618800" y="2624550"/>
            <a:ext cx="1293600" cy="26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CA"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-CA" sz="2900">
                <a:solidFill>
                  <a:srgbClr val="F6B26B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50</a:t>
            </a:r>
            <a:r>
              <a:rPr lang="en-CA" sz="2000">
                <a:solidFill>
                  <a:srgbClr val="F6B26B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%</a:t>
            </a:r>
            <a:r>
              <a:rPr lang="en-CA" sz="1100">
                <a:solidFill>
                  <a:srgbClr val="F6B26B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/>
            </a:r>
            <a:br>
              <a:rPr lang="en-CA" sz="1100">
                <a:solidFill>
                  <a:srgbClr val="F6B26B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r>
              <a:rPr lang="en-CA" sz="1100">
                <a:solidFill>
                  <a:srgbClr val="F6B26B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-CA" sz="1000">
                <a:solidFill>
                  <a:srgbClr val="F6B26B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Cited key context on posttest</a:t>
            </a:r>
            <a:endParaRPr sz="1000">
              <a:solidFill>
                <a:srgbClr val="F6B26B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l" rtl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1100">
              <a:solidFill>
                <a:srgbClr val="F6B26B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l" rtl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400">
              <a:solidFill>
                <a:srgbClr val="F6B26B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ctr" rtl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CA" sz="2900">
                <a:solidFill>
                  <a:srgbClr val="B5F0FE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9</a:t>
            </a:r>
            <a:r>
              <a:rPr lang="en-CA" sz="2000">
                <a:solidFill>
                  <a:srgbClr val="B5F0FE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%</a:t>
            </a:r>
            <a:r>
              <a:rPr lang="en-CA" sz="1100">
                <a:solidFill>
                  <a:srgbClr val="B5F0FE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br>
              <a:rPr lang="en-CA" sz="1100">
                <a:solidFill>
                  <a:srgbClr val="B5F0FE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r>
              <a:rPr lang="en-CA" sz="1100">
                <a:solidFill>
                  <a:srgbClr val="B5F0FE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on pretest</a:t>
            </a:r>
            <a:endParaRPr sz="1100">
              <a:solidFill>
                <a:srgbClr val="B5F0FE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ctr" rtl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1100">
              <a:solidFill>
                <a:srgbClr val="F6B26B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158" name="Google Shape;2158;p196"/>
          <p:cNvSpPr txBox="1"/>
          <p:nvPr/>
        </p:nvSpPr>
        <p:spPr>
          <a:xfrm>
            <a:off x="6426950" y="1388550"/>
            <a:ext cx="15501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900" b="1" i="1" u="sng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41 point </a:t>
            </a:r>
            <a:r>
              <a:rPr lang="en-CA" sz="19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increase in reasoning</a:t>
            </a:r>
            <a:endParaRPr sz="19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59" name="Google Shape;2159;p196"/>
          <p:cNvSpPr/>
          <p:nvPr/>
        </p:nvSpPr>
        <p:spPr>
          <a:xfrm>
            <a:off x="7022150" y="3775050"/>
            <a:ext cx="359700" cy="3516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196"/>
          <p:cNvSpPr txBox="1"/>
          <p:nvPr/>
        </p:nvSpPr>
        <p:spPr>
          <a:xfrm>
            <a:off x="6984950" y="3750750"/>
            <a:ext cx="40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vs</a:t>
            </a:r>
            <a:endParaRPr b="1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61" name="Google Shape;2161;p196"/>
          <p:cNvSpPr/>
          <p:nvPr/>
        </p:nvSpPr>
        <p:spPr>
          <a:xfrm>
            <a:off x="1997975" y="830625"/>
            <a:ext cx="3159900" cy="5058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2" name="Google Shape;2162;p196"/>
          <p:cNvSpPr txBox="1"/>
          <p:nvPr/>
        </p:nvSpPr>
        <p:spPr>
          <a:xfrm>
            <a:off x="2802875" y="1425500"/>
            <a:ext cx="15501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900" b="1" i="1" u="sng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Sixfold</a:t>
            </a:r>
            <a:r>
              <a:rPr lang="en-CA" sz="19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increase in lateral reading</a:t>
            </a:r>
            <a:endParaRPr sz="19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63" name="Google Shape;2163;p196"/>
          <p:cNvSpPr txBox="1"/>
          <p:nvPr/>
        </p:nvSpPr>
        <p:spPr>
          <a:xfrm>
            <a:off x="2930975" y="2709625"/>
            <a:ext cx="1293600" cy="26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CA"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-CA" sz="2900">
                <a:solidFill>
                  <a:srgbClr val="F6B26B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59</a:t>
            </a:r>
            <a:r>
              <a:rPr lang="en-CA" sz="2000">
                <a:solidFill>
                  <a:srgbClr val="F6B26B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%</a:t>
            </a:r>
            <a:r>
              <a:rPr lang="en-CA" sz="1100">
                <a:solidFill>
                  <a:srgbClr val="F6B26B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/>
            </a:r>
            <a:br>
              <a:rPr lang="en-CA" sz="1100">
                <a:solidFill>
                  <a:srgbClr val="F6B26B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r>
              <a:rPr lang="en-CA" sz="1100">
                <a:solidFill>
                  <a:srgbClr val="F6B26B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on posttest</a:t>
            </a:r>
            <a:endParaRPr sz="1100">
              <a:solidFill>
                <a:srgbClr val="F6B26B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ctr" rtl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1100">
              <a:solidFill>
                <a:srgbClr val="F6B26B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ctr" rtl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1200">
              <a:solidFill>
                <a:srgbClr val="B5F0FE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ctr" rtl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CA" sz="2900">
                <a:solidFill>
                  <a:srgbClr val="B5F0FE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11</a:t>
            </a:r>
            <a:r>
              <a:rPr lang="en-CA" sz="2000">
                <a:solidFill>
                  <a:srgbClr val="B5F0FE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%</a:t>
            </a:r>
            <a:r>
              <a:rPr lang="en-CA" sz="1100">
                <a:solidFill>
                  <a:srgbClr val="B5F0FE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br>
              <a:rPr lang="en-CA" sz="1100">
                <a:solidFill>
                  <a:srgbClr val="B5F0FE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r>
              <a:rPr lang="en-CA" sz="1100">
                <a:solidFill>
                  <a:srgbClr val="B5F0FE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on pretest</a:t>
            </a:r>
            <a:endParaRPr sz="1100">
              <a:solidFill>
                <a:srgbClr val="B5F0FE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ctr" rtl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1100">
              <a:solidFill>
                <a:srgbClr val="F6B26B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164" name="Google Shape;2164;p196"/>
          <p:cNvSpPr/>
          <p:nvPr/>
        </p:nvSpPr>
        <p:spPr>
          <a:xfrm>
            <a:off x="3397925" y="3715425"/>
            <a:ext cx="359700" cy="3516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5" name="Google Shape;2165;p196"/>
          <p:cNvSpPr txBox="1"/>
          <p:nvPr/>
        </p:nvSpPr>
        <p:spPr>
          <a:xfrm>
            <a:off x="3373325" y="3666825"/>
            <a:ext cx="40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vs</a:t>
            </a:r>
            <a:endParaRPr b="1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66" name="Google Shape;2166;p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275" y="4150962"/>
            <a:ext cx="1370151" cy="795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1" name="Google Shape;2171;p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5875" y="3254947"/>
            <a:ext cx="2893151" cy="1884054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72" name="Google Shape;2172;p197"/>
          <p:cNvSpPr txBox="1"/>
          <p:nvPr/>
        </p:nvSpPr>
        <p:spPr>
          <a:xfrm>
            <a:off x="741825" y="1556800"/>
            <a:ext cx="36219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700" b="1" i="1">
                <a:solidFill>
                  <a:srgbClr val="00004B"/>
                </a:solidFill>
                <a:latin typeface="Poppins"/>
                <a:ea typeface="Poppins"/>
                <a:cs typeface="Poppins"/>
                <a:sym typeface="Poppins"/>
              </a:rPr>
              <a:t>"The website isn’t cluttered with advertisements. There is contact information. They have stated their objectives."</a:t>
            </a:r>
            <a:endParaRPr sz="1700" b="1" i="1">
              <a:solidFill>
                <a:srgbClr val="00004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73" name="Google Shape;2173;p197"/>
          <p:cNvSpPr txBox="1">
            <a:spLocks noGrp="1"/>
          </p:cNvSpPr>
          <p:nvPr>
            <p:ph type="title" idx="4294967295"/>
          </p:nvPr>
        </p:nvSpPr>
        <p:spPr>
          <a:xfrm>
            <a:off x="741825" y="562450"/>
            <a:ext cx="3291600" cy="5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  <a:t>Student A pretest response:</a:t>
            </a:r>
            <a:r>
              <a:rPr lang="en-CA" sz="1300">
                <a:solidFill>
                  <a:srgbClr val="00004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1300">
              <a:solidFill>
                <a:srgbClr val="00004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 b="0">
                <a:solidFill>
                  <a:srgbClr val="00004B"/>
                </a:solidFill>
                <a:latin typeface="Poppins"/>
                <a:ea typeface="Poppins"/>
                <a:cs typeface="Poppins"/>
                <a:sym typeface="Poppins"/>
              </a:rPr>
              <a:t>American College of Pediatricians, anti-LGBT advocacy group</a:t>
            </a:r>
            <a:endParaRPr sz="1200" b="0">
              <a:solidFill>
                <a:srgbClr val="00004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174" name="Google Shape;2174;p197"/>
          <p:cNvPicPr preferRelativeResize="0"/>
          <p:nvPr/>
        </p:nvPicPr>
        <p:blipFill rotWithShape="1">
          <a:blip r:embed="rId4">
            <a:alphaModFix/>
          </a:blip>
          <a:srcRect r="1822" b="39193"/>
          <a:stretch/>
        </p:blipFill>
        <p:spPr>
          <a:xfrm>
            <a:off x="5114851" y="3318325"/>
            <a:ext cx="2840430" cy="1756595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75" name="Google Shape;2175;p197"/>
          <p:cNvSpPr txBox="1"/>
          <p:nvPr/>
        </p:nvSpPr>
        <p:spPr>
          <a:xfrm>
            <a:off x="4962450" y="1487725"/>
            <a:ext cx="3439200" cy="11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700" b="1" i="1" dirty="0">
                <a:solidFill>
                  <a:srgbClr val="00004B"/>
                </a:solidFill>
                <a:latin typeface="Poppins"/>
                <a:ea typeface="Poppins"/>
                <a:cs typeface="Poppins"/>
                <a:sym typeface="Poppins"/>
              </a:rPr>
              <a:t>“At first, it seemed like the site was reliable, but after reading the Wikipedia site for a bit I found out that they are a leading promoter of climate change denial.”</a:t>
            </a:r>
            <a:endParaRPr sz="1700" b="1" i="1" dirty="0">
              <a:solidFill>
                <a:srgbClr val="00004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76" name="Google Shape;2176;p197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7" name="Google Shape;2177;p197"/>
          <p:cNvSpPr txBox="1">
            <a:spLocks noGrp="1"/>
          </p:cNvSpPr>
          <p:nvPr>
            <p:ph type="title" idx="4294967295"/>
          </p:nvPr>
        </p:nvSpPr>
        <p:spPr>
          <a:xfrm>
            <a:off x="4901700" y="562450"/>
            <a:ext cx="3813600" cy="5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  <a:t>Student A posttest response:</a:t>
            </a:r>
            <a:r>
              <a:rPr lang="en-CA" sz="1300">
                <a:solidFill>
                  <a:srgbClr val="00004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1300">
              <a:solidFill>
                <a:srgbClr val="00004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300" b="0">
                <a:solidFill>
                  <a:srgbClr val="00004B"/>
                </a:solidFill>
                <a:latin typeface="Poppins"/>
                <a:ea typeface="Poppins"/>
                <a:cs typeface="Poppins"/>
                <a:sym typeface="Poppins"/>
              </a:rPr>
              <a:t>Heartland Institute, Climate-change denial group</a:t>
            </a:r>
            <a:endParaRPr sz="1300" b="0">
              <a:solidFill>
                <a:srgbClr val="00004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b="0">
              <a:solidFill>
                <a:srgbClr val="00004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0">
              <a:solidFill>
                <a:srgbClr val="00004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p198"/>
          <p:cNvSpPr/>
          <p:nvPr/>
        </p:nvSpPr>
        <p:spPr>
          <a:xfrm>
            <a:off x="25" y="0"/>
            <a:ext cx="2571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198"/>
          <p:cNvSpPr txBox="1"/>
          <p:nvPr/>
        </p:nvSpPr>
        <p:spPr>
          <a:xfrm>
            <a:off x="990075" y="1501250"/>
            <a:ext cx="7285800" cy="19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CA" sz="1900" b="1">
                <a:latin typeface="Poppins"/>
                <a:ea typeface="Poppins"/>
                <a:cs typeface="Poppins"/>
                <a:sym typeface="Poppins"/>
              </a:rPr>
              <a:t>Dimitri Pavlounis</a:t>
            </a:r>
            <a:r>
              <a:rPr lang="en-CA" sz="19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—  </a:t>
            </a:r>
            <a:r>
              <a:rPr lang="en-CA" sz="1900" b="1" u="sng">
                <a:solidFill>
                  <a:srgbClr val="01AFD1"/>
                </a:solid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dimitri@civix.ca</a:t>
            </a:r>
            <a:r>
              <a:rPr lang="en-CA" sz="19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1900" b="1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120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84" name="Google Shape;2184;p198"/>
          <p:cNvSpPr txBox="1">
            <a:spLocks noGrp="1"/>
          </p:cNvSpPr>
          <p:nvPr>
            <p:ph type="title" idx="4294967295"/>
          </p:nvPr>
        </p:nvSpPr>
        <p:spPr>
          <a:xfrm>
            <a:off x="947100" y="635325"/>
            <a:ext cx="7554600" cy="40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424242"/>
                </a:solidFill>
                <a:latin typeface="Poppins"/>
                <a:ea typeface="Poppins"/>
                <a:cs typeface="Poppins"/>
                <a:sym typeface="Poppins"/>
              </a:rPr>
              <a:t>Questions?</a:t>
            </a:r>
            <a:endParaRPr>
              <a:solidFill>
                <a:srgbClr val="42424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163"/>
          <p:cNvSpPr txBox="1"/>
          <p:nvPr/>
        </p:nvSpPr>
        <p:spPr>
          <a:xfrm>
            <a:off x="3436075" y="730050"/>
            <a:ext cx="5503800" cy="3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Encourages students to: </a:t>
            </a:r>
            <a:endParaRPr sz="22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</a:pPr>
            <a:r>
              <a:rPr lang="en-CA"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Understand the importance of being an informed citizen</a:t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</a:pPr>
            <a:r>
              <a:rPr lang="en-CA"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Care about what is true or credible </a:t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</a:pPr>
            <a:r>
              <a:rPr lang="en-CA"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Habitually evaluate sources and claims </a:t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6830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Poppins"/>
              <a:buChar char="●"/>
            </a:pPr>
            <a:r>
              <a:rPr lang="en-CA"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Seek out information from reliable sources 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0" name="Google Shape;1820;p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175" y="571300"/>
            <a:ext cx="2575651" cy="14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1" name="Google Shape;1821;p1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774" y="2038838"/>
            <a:ext cx="2485052" cy="29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p164"/>
          <p:cNvSpPr txBox="1"/>
          <p:nvPr/>
        </p:nvSpPr>
        <p:spPr>
          <a:xfrm>
            <a:off x="620100" y="1161700"/>
            <a:ext cx="7903800" cy="26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43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Examples page: </a:t>
            </a:r>
            <a:r>
              <a:rPr lang="en-CA" sz="3700" b="1"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en-CA" sz="3700" b="1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CA" sz="3700" b="1"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en-CA" sz="3700" b="1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CA" sz="4200" b="1" u="sng">
                <a:solidFill>
                  <a:srgbClr val="7D3E84"/>
                </a:solidFill>
                <a:latin typeface="Montserrat"/>
                <a:ea typeface="Montserrat"/>
                <a:cs typeface="Montserrat"/>
                <a:sym typeface="Montserrat"/>
              </a:rPr>
              <a:t>ctrl-f.ca/en/halifax</a:t>
            </a:r>
            <a:endParaRPr sz="4200" b="1" u="sng">
              <a:solidFill>
                <a:srgbClr val="7D3E8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27" name="Google Shape;1827;p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150" y="304187"/>
            <a:ext cx="1370151" cy="795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p165"/>
          <p:cNvSpPr txBox="1"/>
          <p:nvPr/>
        </p:nvSpPr>
        <p:spPr>
          <a:xfrm>
            <a:off x="712025" y="512475"/>
            <a:ext cx="3291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Are These Real?</a:t>
            </a:r>
            <a:endParaRPr sz="28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33" name="Google Shape;1833;p165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p165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35" name="Google Shape;1835;p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950" y="1458250"/>
            <a:ext cx="3291900" cy="2559178"/>
          </a:xfrm>
          <a:prstGeom prst="rect">
            <a:avLst/>
          </a:prstGeom>
          <a:noFill/>
          <a:ln>
            <a:noFill/>
          </a:ln>
        </p:spPr>
      </p:pic>
      <p:sp>
        <p:nvSpPr>
          <p:cNvPr id="1836" name="Google Shape;1836;p165"/>
          <p:cNvSpPr txBox="1"/>
          <p:nvPr/>
        </p:nvSpPr>
        <p:spPr>
          <a:xfrm>
            <a:off x="7101575" y="863950"/>
            <a:ext cx="20208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 sz="1800"/>
              <a:t>Both fake?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 sz="1800"/>
              <a:t>Both real?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 sz="1800"/>
              <a:t>One real one fake? </a:t>
            </a:r>
            <a:endParaRPr sz="1800"/>
          </a:p>
        </p:txBody>
      </p:sp>
      <p:pic>
        <p:nvPicPr>
          <p:cNvPr id="1837" name="Google Shape;1837;p1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1250" y="1280475"/>
            <a:ext cx="2927925" cy="2701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2" name="Google Shape;1842;p166" descr="poll-type-id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000" y="16573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" name="Google Shape;1843;p166" descr="logo-id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12020" y="508000"/>
            <a:ext cx="874500" cy="382594"/>
          </a:xfrm>
          <a:prstGeom prst="rect">
            <a:avLst/>
          </a:prstGeom>
          <a:noFill/>
          <a:ln>
            <a:noFill/>
          </a:ln>
        </p:spPr>
      </p:pic>
      <p:sp>
        <p:nvSpPr>
          <p:cNvPr id="1844" name="Google Shape;1844;p166" descr="title-id"/>
          <p:cNvSpPr txBox="1"/>
          <p:nvPr/>
        </p:nvSpPr>
        <p:spPr>
          <a:xfrm>
            <a:off x="2590800" y="1928813"/>
            <a:ext cx="60453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600" b="1">
                <a:solidFill>
                  <a:srgbClr val="5B5B5B"/>
                </a:solidFill>
                <a:latin typeface="Roboto"/>
                <a:ea typeface="Roboto"/>
                <a:cs typeface="Roboto"/>
                <a:sym typeface="Roboto"/>
              </a:rPr>
              <a:t>Are these real?</a:t>
            </a:r>
            <a:endParaRPr sz="3600" b="1">
              <a:solidFill>
                <a:srgbClr val="5B5B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45" name="Google Shape;1845;p166" descr="footer-id"/>
          <p:cNvSpPr txBox="1"/>
          <p:nvPr/>
        </p:nvSpPr>
        <p:spPr>
          <a:xfrm>
            <a:off x="2590800" y="4381500"/>
            <a:ext cx="62991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 b="1">
                <a:solidFill>
                  <a:srgbClr val="5B5B5B"/>
                </a:solidFill>
                <a:latin typeface="Roboto"/>
                <a:ea typeface="Roboto"/>
                <a:cs typeface="Roboto"/>
                <a:sym typeface="Roboto"/>
              </a:rPr>
              <a:t>ⓘ</a:t>
            </a:r>
            <a:r>
              <a:rPr lang="en-CA">
                <a:solidFill>
                  <a:srgbClr val="5B5B5B"/>
                </a:solidFill>
                <a:latin typeface="Roboto"/>
                <a:ea typeface="Roboto"/>
                <a:cs typeface="Roboto"/>
                <a:sym typeface="Roboto"/>
              </a:rPr>
              <a:t> Start presenting to display the poll results on this slide.</a:t>
            </a:r>
            <a:endParaRPr>
              <a:solidFill>
                <a:srgbClr val="5B5B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0" name="Google Shape;1850;p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6150" y="614675"/>
            <a:ext cx="3553725" cy="327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1" name="Google Shape;1851;p1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625" y="614675"/>
            <a:ext cx="4218375" cy="327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2" name="Google Shape;1852;p1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9500" y="773550"/>
            <a:ext cx="2974850" cy="297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3" name="Google Shape;1853;p1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3700" y="773550"/>
            <a:ext cx="2974850" cy="297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8" name="Google Shape;1858;p168" title="Parable of the Lak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9675" y="245000"/>
            <a:ext cx="6204625" cy="465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ntra Isometric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5F5F5"/>
      </a:lt2>
      <a:accent1>
        <a:srgbClr val="FFB95D"/>
      </a:accent1>
      <a:accent2>
        <a:srgbClr val="212121"/>
      </a:accent2>
      <a:accent3>
        <a:srgbClr val="F79411"/>
      </a:accent3>
      <a:accent4>
        <a:srgbClr val="FFFDF9"/>
      </a:accent4>
      <a:accent5>
        <a:srgbClr val="E0E0E0"/>
      </a:accent5>
      <a:accent6>
        <a:srgbClr val="B7B7B7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sdemona template">
  <a:themeElements>
    <a:clrScheme name="Custom 347">
      <a:dk1>
        <a:srgbClr val="454F5B"/>
      </a:dk1>
      <a:lt1>
        <a:srgbClr val="FFFFFF"/>
      </a:lt1>
      <a:dk2>
        <a:srgbClr val="89929B"/>
      </a:dk2>
      <a:lt2>
        <a:srgbClr val="EFF1F3"/>
      </a:lt2>
      <a:accent1>
        <a:srgbClr val="4ECDC4"/>
      </a:accent1>
      <a:accent2>
        <a:srgbClr val="C7F464"/>
      </a:accent2>
      <a:accent3>
        <a:srgbClr val="454F5B"/>
      </a:accent3>
      <a:accent4>
        <a:srgbClr val="738498"/>
      </a:accent4>
      <a:accent5>
        <a:srgbClr val="A6B5C7"/>
      </a:accent5>
      <a:accent6>
        <a:srgbClr val="D4DAE0"/>
      </a:accent6>
      <a:hlink>
        <a:srgbClr val="454F5B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intra Isometric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5F5F5"/>
      </a:lt2>
      <a:accent1>
        <a:srgbClr val="FFB95D"/>
      </a:accent1>
      <a:accent2>
        <a:srgbClr val="212121"/>
      </a:accent2>
      <a:accent3>
        <a:srgbClr val="F79411"/>
      </a:accent3>
      <a:accent4>
        <a:srgbClr val="FFFDF9"/>
      </a:accent4>
      <a:accent5>
        <a:srgbClr val="E0E0E0"/>
      </a:accent5>
      <a:accent6>
        <a:srgbClr val="B7B7B7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ntra Isometric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5F5F5"/>
      </a:lt2>
      <a:accent1>
        <a:srgbClr val="FFB95D"/>
      </a:accent1>
      <a:accent2>
        <a:srgbClr val="212121"/>
      </a:accent2>
      <a:accent3>
        <a:srgbClr val="F79411"/>
      </a:accent3>
      <a:accent4>
        <a:srgbClr val="FFFDF9"/>
      </a:accent4>
      <a:accent5>
        <a:srgbClr val="E0E0E0"/>
      </a:accent5>
      <a:accent6>
        <a:srgbClr val="B7B7B7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625</Words>
  <Application>Microsoft Office PowerPoint</Application>
  <PresentationFormat>On-screen Show (16:9)</PresentationFormat>
  <Paragraphs>121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39</vt:i4>
      </vt:variant>
    </vt:vector>
  </HeadingPairs>
  <TitlesOfParts>
    <vt:vector size="57" baseType="lpstr">
      <vt:lpstr>Spartan</vt:lpstr>
      <vt:lpstr>Poppins</vt:lpstr>
      <vt:lpstr>Open Sans</vt:lpstr>
      <vt:lpstr>Montserrat</vt:lpstr>
      <vt:lpstr>Poppins Medium</vt:lpstr>
      <vt:lpstr>Helvetica Neue Light</vt:lpstr>
      <vt:lpstr>Arial</vt:lpstr>
      <vt:lpstr>Oswald</vt:lpstr>
      <vt:lpstr>Calibri</vt:lpstr>
      <vt:lpstr>Roboto</vt:lpstr>
      <vt:lpstr>Poppins SemiBold</vt:lpstr>
      <vt:lpstr>Alata</vt:lpstr>
      <vt:lpstr>Source Code Pro</vt:lpstr>
      <vt:lpstr>Simple Light</vt:lpstr>
      <vt:lpstr>Dintra Isometric Social Media by Slidesgo</vt:lpstr>
      <vt:lpstr>Desdemona template</vt:lpstr>
      <vt:lpstr>Dintra Isometric Social Media by Slidesgo</vt:lpstr>
      <vt:lpstr>Dintra Isometric Social Media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‘Vertical’ vs. ‘Lateral’ Reading</vt:lpstr>
      <vt:lpstr>Three key lateral reading skills  </vt:lpstr>
      <vt:lpstr>CTRL-F: Why Verify?</vt:lpstr>
      <vt:lpstr>Investigate the Source </vt:lpstr>
      <vt:lpstr>Just Add Wikipedia</vt:lpstr>
      <vt:lpstr>Just Add Wikipedia</vt:lpstr>
      <vt:lpstr>Just Add Wikipedia</vt:lpstr>
      <vt:lpstr>Just Add Wikipedia</vt:lpstr>
      <vt:lpstr>Just Add Wikipedia</vt:lpstr>
      <vt:lpstr>Wikipedia Videos </vt:lpstr>
      <vt:lpstr>Practice: Just Add Wikipedia</vt:lpstr>
      <vt:lpstr>Just Add Wikipedia</vt:lpstr>
      <vt:lpstr>Bias vs. Agenda</vt:lpstr>
      <vt:lpstr>Check the Claim</vt:lpstr>
      <vt:lpstr>Check Other Sources</vt:lpstr>
      <vt:lpstr>Check Other Sources</vt:lpstr>
      <vt:lpstr>Check Other Sources</vt:lpstr>
      <vt:lpstr>Practice: Check Other Sources</vt:lpstr>
      <vt:lpstr>Practice: Check Other Sources</vt:lpstr>
      <vt:lpstr>Trace the Information</vt:lpstr>
      <vt:lpstr>More Ways To Practice </vt:lpstr>
      <vt:lpstr>PowerPoint Presentation</vt:lpstr>
      <vt:lpstr>How to register</vt:lpstr>
      <vt:lpstr>ctrl-f.ca/resources</vt:lpstr>
      <vt:lpstr>Filterable Example Bank</vt:lpstr>
      <vt:lpstr>Measuring the CTRL-F impact</vt:lpstr>
      <vt:lpstr>Pretest: the baseline isn’t good</vt:lpstr>
      <vt:lpstr>Posttest: CTRL-F Works</vt:lpstr>
      <vt:lpstr>Student A pretest response:  American College of Pediatricians, anti-LGBT advocacy group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Kelsey Davis</dc:creator>
  <cp:lastModifiedBy>Kelsey Davis</cp:lastModifiedBy>
  <cp:revision>2</cp:revision>
  <dcterms:modified xsi:type="dcterms:W3CDTF">2023-03-24T21:29:57Z</dcterms:modified>
</cp:coreProperties>
</file>