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2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3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trictFirstAndLastChars="0" embedTrueTypeFonts="1" saveSubsetFonts="1" autoCompressPictures="0">
  <p:sldMasterIdLst>
    <p:sldMasterId id="2147483746" r:id="rId1"/>
    <p:sldMasterId id="2147483747" r:id="rId2"/>
    <p:sldMasterId id="2147483748" r:id="rId3"/>
    <p:sldMasterId id="2147483749" r:id="rId4"/>
  </p:sldMasterIdLst>
  <p:notesMasterIdLst>
    <p:notesMasterId r:id="rId40"/>
  </p:notesMasterIdLst>
  <p:sldIdLst>
    <p:sldId id="257" r:id="rId5"/>
    <p:sldId id="258" r:id="rId6"/>
    <p:sldId id="259" r:id="rId7"/>
    <p:sldId id="260" r:id="rId8"/>
    <p:sldId id="261" r:id="rId9"/>
    <p:sldId id="262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1" r:id="rId35"/>
    <p:sldId id="292" r:id="rId36"/>
    <p:sldId id="294" r:id="rId37"/>
    <p:sldId id="295" r:id="rId38"/>
    <p:sldId id="296" r:id="rId39"/>
  </p:sldIdLst>
  <p:sldSz cx="9144000" cy="5143500" type="screen16x9"/>
  <p:notesSz cx="6858000" cy="9144000"/>
  <p:embeddedFontLst>
    <p:embeddedFont>
      <p:font typeface="Alata" panose="020B0604020202020204" charset="0"/>
      <p:regular r:id="rId41"/>
    </p:embeddedFont>
    <p:embeddedFont>
      <p:font typeface="Helvetica Neue Light" panose="020B0604020202020204" charset="0"/>
      <p:regular r:id="rId42"/>
      <p:bold r:id="rId43"/>
      <p:italic r:id="rId44"/>
      <p:boldItalic r:id="rId45"/>
    </p:embeddedFont>
    <p:embeddedFont>
      <p:font typeface="Montserrat" panose="00000500000000000000" pitchFamily="2" charset="0"/>
      <p:regular r:id="rId46"/>
      <p:bold r:id="rId47"/>
      <p:italic r:id="rId48"/>
      <p:boldItalic r:id="rId49"/>
    </p:embeddedFont>
    <p:embeddedFont>
      <p:font typeface="Noto Sans" panose="020B0502040504020204" pitchFamily="34" charset="0"/>
      <p:regular r:id="rId50"/>
      <p:bold r:id="rId51"/>
      <p:italic r:id="rId52"/>
      <p:boldItalic r:id="rId53"/>
    </p:embeddedFont>
    <p:embeddedFont>
      <p:font typeface="Open Sans" panose="020B0606030504020204" pitchFamily="34" charset="0"/>
      <p:regular r:id="rId54"/>
      <p:bold r:id="rId55"/>
      <p:italic r:id="rId56"/>
      <p:boldItalic r:id="rId57"/>
    </p:embeddedFont>
    <p:embeddedFont>
      <p:font typeface="Oswald" panose="00000500000000000000" pitchFamily="2" charset="0"/>
      <p:regular r:id="rId58"/>
      <p:bold r:id="rId59"/>
    </p:embeddedFont>
    <p:embeddedFont>
      <p:font typeface="Poppins" panose="00000500000000000000" pitchFamily="2" charset="0"/>
      <p:regular r:id="rId60"/>
      <p:bold r:id="rId61"/>
      <p:italic r:id="rId62"/>
      <p:boldItalic r:id="rId63"/>
    </p:embeddedFont>
    <p:embeddedFont>
      <p:font typeface="Poppins Medium" panose="00000600000000000000" pitchFamily="2" charset="0"/>
      <p:regular r:id="rId64"/>
      <p:bold r:id="rId65"/>
      <p:italic r:id="rId66"/>
      <p:boldItalic r:id="rId67"/>
    </p:embeddedFont>
    <p:embeddedFont>
      <p:font typeface="Poppins SemiBold" panose="00000700000000000000" pitchFamily="2" charset="0"/>
      <p:regular r:id="rId68"/>
      <p:bold r:id="rId69"/>
      <p:italic r:id="rId70"/>
      <p:boldItalic r:id="rId71"/>
    </p:embeddedFont>
    <p:embeddedFont>
      <p:font typeface="Source Code Pro" panose="020B0509030403020204" pitchFamily="49" charset="0"/>
      <p:regular r:id="rId72"/>
      <p:bold r:id="rId73"/>
      <p:italic r:id="rId74"/>
      <p:boldItalic r:id="rId7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4306E07-4962-43C3-981E-30DDB6E803E2}">
  <a:tblStyle styleId="{D4306E07-4962-43C3-981E-30DDB6E803E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33" d="100"/>
          <a:sy n="133" d="100"/>
        </p:scale>
        <p:origin x="906" y="12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font" Target="fonts/font2.fntdata"/><Relationship Id="rId47" Type="http://schemas.openxmlformats.org/officeDocument/2006/relationships/font" Target="fonts/font7.fntdata"/><Relationship Id="rId63" Type="http://schemas.openxmlformats.org/officeDocument/2006/relationships/font" Target="fonts/font23.fntdata"/><Relationship Id="rId68" Type="http://schemas.openxmlformats.org/officeDocument/2006/relationships/font" Target="fonts/font28.fntdata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notesMaster" Target="notesMasters/notesMaster1.xml"/><Relationship Id="rId45" Type="http://schemas.openxmlformats.org/officeDocument/2006/relationships/font" Target="fonts/font5.fntdata"/><Relationship Id="rId53" Type="http://schemas.openxmlformats.org/officeDocument/2006/relationships/font" Target="fonts/font13.fntdata"/><Relationship Id="rId58" Type="http://schemas.openxmlformats.org/officeDocument/2006/relationships/font" Target="fonts/font18.fntdata"/><Relationship Id="rId66" Type="http://schemas.openxmlformats.org/officeDocument/2006/relationships/font" Target="fonts/font26.fntdata"/><Relationship Id="rId74" Type="http://schemas.openxmlformats.org/officeDocument/2006/relationships/font" Target="fonts/font34.fntdata"/><Relationship Id="rId79" Type="http://schemas.openxmlformats.org/officeDocument/2006/relationships/tableStyles" Target="tableStyles.xml"/><Relationship Id="rId5" Type="http://schemas.openxmlformats.org/officeDocument/2006/relationships/slide" Target="slides/slide1.xml"/><Relationship Id="rId61" Type="http://schemas.openxmlformats.org/officeDocument/2006/relationships/font" Target="fonts/font21.fntdata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font" Target="fonts/font3.fntdata"/><Relationship Id="rId48" Type="http://schemas.openxmlformats.org/officeDocument/2006/relationships/font" Target="fonts/font8.fntdata"/><Relationship Id="rId56" Type="http://schemas.openxmlformats.org/officeDocument/2006/relationships/font" Target="fonts/font16.fntdata"/><Relationship Id="rId64" Type="http://schemas.openxmlformats.org/officeDocument/2006/relationships/font" Target="fonts/font24.fntdata"/><Relationship Id="rId69" Type="http://schemas.openxmlformats.org/officeDocument/2006/relationships/font" Target="fonts/font29.fntdata"/><Relationship Id="rId77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openxmlformats.org/officeDocument/2006/relationships/font" Target="fonts/font11.fntdata"/><Relationship Id="rId72" Type="http://schemas.openxmlformats.org/officeDocument/2006/relationships/font" Target="fonts/font32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font" Target="fonts/font6.fntdata"/><Relationship Id="rId59" Type="http://schemas.openxmlformats.org/officeDocument/2006/relationships/font" Target="fonts/font19.fntdata"/><Relationship Id="rId67" Type="http://schemas.openxmlformats.org/officeDocument/2006/relationships/font" Target="fonts/font27.fntdata"/><Relationship Id="rId20" Type="http://schemas.openxmlformats.org/officeDocument/2006/relationships/slide" Target="slides/slide16.xml"/><Relationship Id="rId41" Type="http://schemas.openxmlformats.org/officeDocument/2006/relationships/font" Target="fonts/font1.fntdata"/><Relationship Id="rId54" Type="http://schemas.openxmlformats.org/officeDocument/2006/relationships/font" Target="fonts/font14.fntdata"/><Relationship Id="rId62" Type="http://schemas.openxmlformats.org/officeDocument/2006/relationships/font" Target="fonts/font22.fntdata"/><Relationship Id="rId70" Type="http://schemas.openxmlformats.org/officeDocument/2006/relationships/font" Target="fonts/font30.fntdata"/><Relationship Id="rId75" Type="http://schemas.openxmlformats.org/officeDocument/2006/relationships/font" Target="fonts/font3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font" Target="fonts/font9.fntdata"/><Relationship Id="rId57" Type="http://schemas.openxmlformats.org/officeDocument/2006/relationships/font" Target="fonts/font17.fntdata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font" Target="fonts/font4.fntdata"/><Relationship Id="rId52" Type="http://schemas.openxmlformats.org/officeDocument/2006/relationships/font" Target="fonts/font12.fntdata"/><Relationship Id="rId60" Type="http://schemas.openxmlformats.org/officeDocument/2006/relationships/font" Target="fonts/font20.fntdata"/><Relationship Id="rId65" Type="http://schemas.openxmlformats.org/officeDocument/2006/relationships/font" Target="fonts/font25.fntdata"/><Relationship Id="rId73" Type="http://schemas.openxmlformats.org/officeDocument/2006/relationships/font" Target="fonts/font33.fntdata"/><Relationship Id="rId78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font" Target="fonts/font10.fntdata"/><Relationship Id="rId55" Type="http://schemas.openxmlformats.org/officeDocument/2006/relationships/font" Target="fonts/font15.fntdata"/><Relationship Id="rId76" Type="http://schemas.openxmlformats.org/officeDocument/2006/relationships/presProps" Target="presProps.xml"/><Relationship Id="rId7" Type="http://schemas.openxmlformats.org/officeDocument/2006/relationships/slide" Target="slides/slide3.xml"/><Relationship Id="rId71" Type="http://schemas.openxmlformats.org/officeDocument/2006/relationships/font" Target="fonts/font31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4" name="Google Shape;1214;ge707f7dfee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5" name="Google Shape;1215;ge707f7dfee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2" name="Google Shape;1312;g2b8e8e61b28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3" name="Google Shape;1313;g2b8e8e61b28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1" name="Google Shape;1321;g26953de4c50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2" name="Google Shape;1322;g26953de4c50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" name="Google Shape;1331;g26953de4c50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2" name="Google Shape;1332;g26953de4c50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" name="Google Shape;1341;g26953de4c50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2" name="Google Shape;1342;g26953de4c50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3" name="Google Shape;1353;g26953de4c50_0_7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4" name="Google Shape;1354;g26953de4c50_0_7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5" name="Google Shape;1365;g2bc21f933a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6" name="Google Shape;1366;g2bc21f933a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5" name="Google Shape;1375;g2c6c38b20cf_0_5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6" name="Google Shape;1376;g2c6c38b20cf_0_5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" name="Google Shape;1392;g2bc21f933a6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3" name="Google Shape;1393;g2bc21f933a6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" name="Google Shape;1402;g266756d7d79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3" name="Google Shape;1403;g266756d7d79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1" name="Google Shape;1411;g266756d7d79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2" name="Google Shape;1412;g266756d7d79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2" name="Google Shape;1222;g119640d57d6_0_5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3" name="Google Shape;1223;g119640d57d6_0_5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0" name="Google Shape;1420;g266756d7d79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1" name="Google Shape;1421;g266756d7d79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0" name="Google Shape;1430;g26953de4c50_0_1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1" name="Google Shape;1431;g26953de4c50_0_1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8" name="Google Shape;1458;g26953de4c50_0_7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9" name="Google Shape;1459;g26953de4c50_0_7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7" name="Google Shape;1467;g2691c6a9a19_0_3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8" name="Google Shape;1468;g2691c6a9a19_0_3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5" name="Google Shape;1485;g2bc21f933a6_2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6" name="Google Shape;1486;g2bc21f933a6_2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7" name="Google Shape;1497;g2691c6a9a19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8" name="Google Shape;1498;g2691c6a9a19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7" name="Google Shape;1507;g2b8536ec84f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8" name="Google Shape;1508;g2b8536ec84f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4" name="Google Shape;1524;g2b8536ec84f_0_6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5" name="Google Shape;1525;g2b8536ec84f_0_6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4" name="Google Shape;1534;g2b8536ec84f_0_6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5" name="Google Shape;1535;g2b8536ec84f_0_6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7" name="Google Shape;1547;g2bde069e391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8" name="Google Shape;1548;g2bde069e391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5" name="Google Shape;1235;gefa0fee36e_0_15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6" name="Google Shape;1236;gefa0fee36e_0_15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" name="Google Shape;1556;g2b8536ec84f_0_8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7" name="Google Shape;1557;g2b8536ec84f_0_8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4" name="Google Shape;1574;g2b8536ec84f_0_7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5" name="Google Shape;1575;g2b8536ec84f_0_7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" name="Google Shape;1587;g2691c6a9a19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8" name="Google Shape;1588;g2691c6a9a19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5" name="Google Shape;1605;g2b8536ec84f_0_7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6" name="Google Shape;1606;g2b8536ec84f_0_7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5" name="Google Shape;1615;g2ba0d32c216_1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6" name="Google Shape;1616;g2ba0d32c216_1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4" name="Google Shape;1624;g2c6c38b20cf_0_5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5" name="Google Shape;1625;g2c6c38b20cf_0_5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6" name="Google Shape;1246;g22b1ca546f3_0_13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7" name="Google Shape;1247;g22b1ca546f3_0_13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4" name="Google Shape;1254;g2b8536ec84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5" name="Google Shape;1255;g2b8536ec84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2" name="Google Shape;1262;g266756d7d79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3" name="Google Shape;1263;g266756d7d79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3" name="Google Shape;1283;g266756d7d79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4" name="Google Shape;1284;g266756d7d79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2" name="Google Shape;1292;g2b8e8e61b28_0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3" name="Google Shape;1293;g2b8e8e61b28_0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6" name="Google Shape;1306;g2b93aecf794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7" name="Google Shape;1307;g2b93aecf794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2.xml"/><Relationship Id="rId5" Type="http://schemas.openxmlformats.org/officeDocument/2006/relationships/hyperlink" Target="https://stories.freepik.com/" TargetMode="External"/><Relationship Id="rId4" Type="http://schemas.openxmlformats.org/officeDocument/2006/relationships/hyperlink" Target="https://www.freepik.com/" TargetMode="Externa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3.xml"/><Relationship Id="rId5" Type="http://schemas.openxmlformats.org/officeDocument/2006/relationships/hyperlink" Target="https://stories.freepik.com/" TargetMode="External"/><Relationship Id="rId4" Type="http://schemas.openxmlformats.org/officeDocument/2006/relationships/hyperlink" Target="https://www.freepik.com/" TargetMode="Externa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4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1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65721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body" idx="2"/>
          </p:nvPr>
        </p:nvSpPr>
        <p:spPr>
          <a:xfrm>
            <a:off x="487275" y="3711500"/>
            <a:ext cx="6075300" cy="55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6195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Char char="●"/>
              <a:defRPr sz="2100">
                <a:solidFill>
                  <a:srgbClr val="000000"/>
                </a:solidFill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/>
          <p:nvPr/>
        </p:nvSpPr>
        <p:spPr>
          <a:xfrm>
            <a:off x="237700" y="4683625"/>
            <a:ext cx="8520600" cy="35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bit.ly/tdsbul21				                                                                                                        </a:t>
            </a:r>
            <a:endParaRPr>
              <a:solidFill>
                <a:srgbClr val="66666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-column text 2">
  <p:cSld name="ONE_COLUMN_TEXT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1"/>
          <p:cNvSpPr txBox="1">
            <a:spLocks noGrp="1"/>
          </p:cNvSpPr>
          <p:nvPr>
            <p:ph type="title"/>
          </p:nvPr>
        </p:nvSpPr>
        <p:spPr>
          <a:xfrm>
            <a:off x="311700" y="860400"/>
            <a:ext cx="2808000" cy="663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7" name="Google Shape;57;p11"/>
          <p:cNvSpPr txBox="1">
            <a:spLocks noGrp="1"/>
          </p:cNvSpPr>
          <p:nvPr>
            <p:ph type="body" idx="1"/>
          </p:nvPr>
        </p:nvSpPr>
        <p:spPr>
          <a:xfrm>
            <a:off x="311700" y="1591924"/>
            <a:ext cx="2808000" cy="307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58" name="Google Shape;58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  <p:sp>
        <p:nvSpPr>
          <p:cNvPr id="59" name="Google Shape;59;p11"/>
          <p:cNvSpPr txBox="1"/>
          <p:nvPr/>
        </p:nvSpPr>
        <p:spPr>
          <a:xfrm>
            <a:off x="237700" y="4683625"/>
            <a:ext cx="8520600" cy="35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bit.ly/tdsbul21				                                                                                                        #TDSBUL</a:t>
            </a:r>
            <a:endParaRPr>
              <a:solidFill>
                <a:srgbClr val="66666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2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62" name="Google Shape;62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CUSTOM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3"/>
          <p:cNvSpPr txBox="1"/>
          <p:nvPr/>
        </p:nvSpPr>
        <p:spPr>
          <a:xfrm>
            <a:off x="237700" y="4683625"/>
            <a:ext cx="8520600" cy="35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bit.ly/tdsbul21				                                                                                                        #TDSBUL</a:t>
            </a:r>
            <a:endParaRPr>
              <a:solidFill>
                <a:srgbClr val="66666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esenter 1">
  <p:cSld name="MAIN_POINT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  <p:sp>
        <p:nvSpPr>
          <p:cNvPr id="68" name="Google Shape;68;p14"/>
          <p:cNvSpPr txBox="1"/>
          <p:nvPr/>
        </p:nvSpPr>
        <p:spPr>
          <a:xfrm>
            <a:off x="237700" y="4683625"/>
            <a:ext cx="8520600" cy="35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bit.ly/tdsbul21				                                                                                                        #TDSBUL</a:t>
            </a:r>
            <a:endParaRPr>
              <a:solidFill>
                <a:srgbClr val="66666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esenter 2">
  <p:cSld name="MAIN_POINT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  <p:sp>
        <p:nvSpPr>
          <p:cNvPr id="71" name="Google Shape;71;p15"/>
          <p:cNvSpPr txBox="1"/>
          <p:nvPr/>
        </p:nvSpPr>
        <p:spPr>
          <a:xfrm>
            <a:off x="237700" y="4683625"/>
            <a:ext cx="8520600" cy="35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bit.ly/tdsbul21				                                                                                                        #TDSBUL</a:t>
            </a:r>
            <a:endParaRPr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 1">
  <p:cSld name="SECTION_TITLE_AND_DESCRIPTIO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6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16"/>
          <p:cNvSpPr txBox="1">
            <a:spLocks noGrp="1"/>
          </p:cNvSpPr>
          <p:nvPr>
            <p:ph type="title"/>
          </p:nvPr>
        </p:nvSpPr>
        <p:spPr>
          <a:xfrm>
            <a:off x="265500" y="18427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75" name="Google Shape;75;p16"/>
          <p:cNvSpPr txBox="1">
            <a:spLocks noGrp="1"/>
          </p:cNvSpPr>
          <p:nvPr>
            <p:ph type="subTitle" idx="1"/>
          </p:nvPr>
        </p:nvSpPr>
        <p:spPr>
          <a:xfrm>
            <a:off x="265500" y="34126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76" name="Google Shape;76;p16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7" name="Google Shape;77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 2">
  <p:cSld name="SECTION_TITLE_AND_DESCRIPTION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7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17"/>
          <p:cNvSpPr txBox="1">
            <a:spLocks noGrp="1"/>
          </p:cNvSpPr>
          <p:nvPr>
            <p:ph type="title"/>
          </p:nvPr>
        </p:nvSpPr>
        <p:spPr>
          <a:xfrm>
            <a:off x="265500" y="18427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81" name="Google Shape;81;p17"/>
          <p:cNvSpPr txBox="1">
            <a:spLocks noGrp="1"/>
          </p:cNvSpPr>
          <p:nvPr>
            <p:ph type="subTitle" idx="1"/>
          </p:nvPr>
        </p:nvSpPr>
        <p:spPr>
          <a:xfrm>
            <a:off x="265500" y="34126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82" name="Google Shape;82;p17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3" name="Google Shape;83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 1">
  <p:cSld name="CAPTION_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8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86" name="Google Shape;86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  <p:sp>
        <p:nvSpPr>
          <p:cNvPr id="87" name="Google Shape;87;p18"/>
          <p:cNvSpPr txBox="1"/>
          <p:nvPr/>
        </p:nvSpPr>
        <p:spPr>
          <a:xfrm>
            <a:off x="237700" y="4683625"/>
            <a:ext cx="8520600" cy="35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bit.ly/tdsbul21				                                                                                                        #TDSBUL</a:t>
            </a:r>
            <a:endParaRPr>
              <a:solidFill>
                <a:srgbClr val="66666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 2">
  <p:cSld name="CAPTION_ONLY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9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90" name="Google Shape;90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  <p:sp>
        <p:nvSpPr>
          <p:cNvPr id="91" name="Google Shape;91;p19"/>
          <p:cNvSpPr txBox="1"/>
          <p:nvPr/>
        </p:nvSpPr>
        <p:spPr>
          <a:xfrm>
            <a:off x="237700" y="4683625"/>
            <a:ext cx="8520600" cy="35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bit.ly/tdsbul21				                                                                                                        #TDSBUL</a:t>
            </a:r>
            <a:endParaRPr>
              <a:solidFill>
                <a:srgbClr val="66666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 1">
  <p:cSld name="BIG_NUMB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0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94" name="Google Shape;94;p20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5" name="Google Shape;95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  <p:sp>
        <p:nvSpPr>
          <p:cNvPr id="96" name="Google Shape;96;p20"/>
          <p:cNvSpPr txBox="1"/>
          <p:nvPr/>
        </p:nvSpPr>
        <p:spPr>
          <a:xfrm>
            <a:off x="237700" y="4683625"/>
            <a:ext cx="8520600" cy="35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bit.ly/tdsbul21				                                                                                                        #TDSBUL</a:t>
            </a:r>
            <a:endParaRPr>
              <a:solidFill>
                <a:srgbClr val="66666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 2">
  <p:cSld name="BIG_NUMBER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99" name="Google Shape;99;p2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  <p:sp>
        <p:nvSpPr>
          <p:cNvPr id="101" name="Google Shape;101;p21"/>
          <p:cNvSpPr txBox="1"/>
          <p:nvPr/>
        </p:nvSpPr>
        <p:spPr>
          <a:xfrm>
            <a:off x="237700" y="4683625"/>
            <a:ext cx="8520600" cy="35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bit.ly/tdsbul21				                                                                                                        #TDSBUL</a:t>
            </a:r>
            <a:endParaRPr>
              <a:solidFill>
                <a:srgbClr val="66666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2">
  <p:cSld name="TITLE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3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5" name="Google Shape;105;p23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06" name="Google Shape;106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4">
  <p:cSld name="TITLE_AND_BODY_4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4"/>
          <p:cNvSpPr txBox="1">
            <a:spLocks noGrp="1"/>
          </p:cNvSpPr>
          <p:nvPr>
            <p:ph type="sldNum" idx="12"/>
          </p:nvPr>
        </p:nvSpPr>
        <p:spPr>
          <a:xfrm>
            <a:off x="4449997" y="4902398"/>
            <a:ext cx="239100" cy="17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25" tIns="35725" rIns="35725" bIns="35725" anchor="t" anchorCtr="0">
            <a:normAutofit fontScale="70000" lnSpcReduction="20000"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sz="11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sz="11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sz="11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sz="11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sz="11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sz="11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sz="11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sz="11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sz="11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6"/>
          <p:cNvSpPr txBox="1">
            <a:spLocks noGrp="1"/>
          </p:cNvSpPr>
          <p:nvPr>
            <p:ph type="ctrTitle"/>
          </p:nvPr>
        </p:nvSpPr>
        <p:spPr>
          <a:xfrm>
            <a:off x="4653959" y="979088"/>
            <a:ext cx="4377600" cy="2511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72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endParaRPr/>
          </a:p>
        </p:txBody>
      </p:sp>
      <p:sp>
        <p:nvSpPr>
          <p:cNvPr id="114" name="Google Shape;114;p26"/>
          <p:cNvSpPr txBox="1">
            <a:spLocks noGrp="1"/>
          </p:cNvSpPr>
          <p:nvPr>
            <p:ph type="subTitle" idx="1"/>
          </p:nvPr>
        </p:nvSpPr>
        <p:spPr>
          <a:xfrm>
            <a:off x="4653951" y="3464500"/>
            <a:ext cx="3648000" cy="76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1800" b="1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15" name="Google Shape;115;p26"/>
          <p:cNvSpPr/>
          <p:nvPr/>
        </p:nvSpPr>
        <p:spPr>
          <a:xfrm>
            <a:off x="7642925" y="860000"/>
            <a:ext cx="119100" cy="119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26"/>
          <p:cNvSpPr/>
          <p:nvPr/>
        </p:nvSpPr>
        <p:spPr>
          <a:xfrm>
            <a:off x="8189475" y="4323050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7" name="Google Shape;117;p26"/>
          <p:cNvGrpSpPr/>
          <p:nvPr/>
        </p:nvGrpSpPr>
        <p:grpSpPr>
          <a:xfrm>
            <a:off x="8831844" y="1888678"/>
            <a:ext cx="75122" cy="485535"/>
            <a:chOff x="8414525" y="1639575"/>
            <a:chExt cx="120600" cy="779475"/>
          </a:xfrm>
        </p:grpSpPr>
        <p:sp>
          <p:nvSpPr>
            <p:cNvPr id="118" name="Google Shape;118;p26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6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6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6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122;p26"/>
          <p:cNvGrpSpPr/>
          <p:nvPr/>
        </p:nvGrpSpPr>
        <p:grpSpPr>
          <a:xfrm rot="-5400000">
            <a:off x="3458319" y="72378"/>
            <a:ext cx="75122" cy="485535"/>
            <a:chOff x="8414525" y="1639575"/>
            <a:chExt cx="120600" cy="779475"/>
          </a:xfrm>
        </p:grpSpPr>
        <p:sp>
          <p:nvSpPr>
            <p:cNvPr id="123" name="Google Shape;123;p26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6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6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6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7" name="Google Shape;127;p26"/>
          <p:cNvSpPr/>
          <p:nvPr/>
        </p:nvSpPr>
        <p:spPr>
          <a:xfrm>
            <a:off x="585525" y="4323050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26"/>
          <p:cNvSpPr/>
          <p:nvPr/>
        </p:nvSpPr>
        <p:spPr>
          <a:xfrm>
            <a:off x="506600" y="4116200"/>
            <a:ext cx="119100" cy="119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7"/>
          <p:cNvSpPr txBox="1">
            <a:spLocks noGrp="1"/>
          </p:cNvSpPr>
          <p:nvPr>
            <p:ph type="title"/>
          </p:nvPr>
        </p:nvSpPr>
        <p:spPr>
          <a:xfrm>
            <a:off x="447975" y="2327275"/>
            <a:ext cx="37377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131" name="Google Shape;131;p27"/>
          <p:cNvSpPr txBox="1">
            <a:spLocks noGrp="1"/>
          </p:cNvSpPr>
          <p:nvPr>
            <p:ph type="title" idx="2" hasCustomPrompt="1"/>
          </p:nvPr>
        </p:nvSpPr>
        <p:spPr>
          <a:xfrm>
            <a:off x="2779375" y="1286581"/>
            <a:ext cx="1406400" cy="104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32" name="Google Shape;132;p27"/>
          <p:cNvSpPr txBox="1">
            <a:spLocks noGrp="1"/>
          </p:cNvSpPr>
          <p:nvPr>
            <p:ph type="subTitle" idx="1"/>
          </p:nvPr>
        </p:nvSpPr>
        <p:spPr>
          <a:xfrm>
            <a:off x="1356975" y="3359668"/>
            <a:ext cx="2828700" cy="58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1pPr>
            <a:lvl2pPr lvl="1" algn="r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2pPr>
            <a:lvl3pPr lvl="2" algn="r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3pPr>
            <a:lvl4pPr lvl="3" algn="r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4pPr>
            <a:lvl5pPr lvl="4" algn="r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5pPr>
            <a:lvl6pPr lvl="5" algn="r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6pPr>
            <a:lvl7pPr lvl="6" algn="r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7pPr>
            <a:lvl8pPr lvl="7" algn="r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8pPr>
            <a:lvl9pPr lvl="8" algn="r" rtl="0">
              <a:spcBef>
                <a:spcPts val="1600"/>
              </a:spcBef>
              <a:spcAft>
                <a:spcPts val="1600"/>
              </a:spcAft>
              <a:buNone/>
              <a:defRPr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grpSp>
        <p:nvGrpSpPr>
          <p:cNvPr id="133" name="Google Shape;133;p27"/>
          <p:cNvGrpSpPr/>
          <p:nvPr/>
        </p:nvGrpSpPr>
        <p:grpSpPr>
          <a:xfrm rot="10800000">
            <a:off x="1035881" y="4184878"/>
            <a:ext cx="75122" cy="485535"/>
            <a:chOff x="8414525" y="1639575"/>
            <a:chExt cx="120600" cy="779475"/>
          </a:xfrm>
        </p:grpSpPr>
        <p:sp>
          <p:nvSpPr>
            <p:cNvPr id="134" name="Google Shape;134;p27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7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7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7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Google Shape;138;p27"/>
          <p:cNvSpPr/>
          <p:nvPr/>
        </p:nvSpPr>
        <p:spPr>
          <a:xfrm>
            <a:off x="8295125" y="4604450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9" name="Google Shape;139;p27"/>
          <p:cNvGrpSpPr/>
          <p:nvPr/>
        </p:nvGrpSpPr>
        <p:grpSpPr>
          <a:xfrm rot="5400000">
            <a:off x="2198919" y="423465"/>
            <a:ext cx="75122" cy="485535"/>
            <a:chOff x="8414525" y="1639575"/>
            <a:chExt cx="120600" cy="779475"/>
          </a:xfrm>
        </p:grpSpPr>
        <p:sp>
          <p:nvSpPr>
            <p:cNvPr id="140" name="Google Shape;140;p27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7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7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7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4" name="Google Shape;144;p27"/>
          <p:cNvSpPr/>
          <p:nvPr/>
        </p:nvSpPr>
        <p:spPr>
          <a:xfrm>
            <a:off x="621750" y="1141075"/>
            <a:ext cx="281400" cy="2814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27"/>
          <p:cNvSpPr/>
          <p:nvPr/>
        </p:nvSpPr>
        <p:spPr>
          <a:xfrm>
            <a:off x="8457425" y="355650"/>
            <a:ext cx="119100" cy="119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6" name="Google Shape;146;p27"/>
          <p:cNvGrpSpPr/>
          <p:nvPr/>
        </p:nvGrpSpPr>
        <p:grpSpPr>
          <a:xfrm rot="10800000">
            <a:off x="8763856" y="2272128"/>
            <a:ext cx="75122" cy="485535"/>
            <a:chOff x="8414525" y="1639575"/>
            <a:chExt cx="120600" cy="779475"/>
          </a:xfrm>
        </p:grpSpPr>
        <p:sp>
          <p:nvSpPr>
            <p:cNvPr id="147" name="Google Shape;147;p27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7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7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7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8"/>
          <p:cNvSpPr txBox="1">
            <a:spLocks noGrp="1"/>
          </p:cNvSpPr>
          <p:nvPr>
            <p:ph type="title"/>
          </p:nvPr>
        </p:nvSpPr>
        <p:spPr>
          <a:xfrm>
            <a:off x="311700" y="36516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28"/>
          <p:cNvSpPr txBox="1">
            <a:spLocks noGrp="1"/>
          </p:cNvSpPr>
          <p:nvPr>
            <p:ph type="subTitle" idx="1"/>
          </p:nvPr>
        </p:nvSpPr>
        <p:spPr>
          <a:xfrm>
            <a:off x="726225" y="1130579"/>
            <a:ext cx="7691700" cy="353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100"/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100"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100"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100"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100"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100"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100"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100"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100"/>
            </a:lvl9pPr>
          </a:lstStyle>
          <a:p>
            <a:endParaRPr/>
          </a:p>
        </p:txBody>
      </p:sp>
      <p:grpSp>
        <p:nvGrpSpPr>
          <p:cNvPr id="154" name="Google Shape;154;p28"/>
          <p:cNvGrpSpPr/>
          <p:nvPr/>
        </p:nvGrpSpPr>
        <p:grpSpPr>
          <a:xfrm rot="10800000">
            <a:off x="8671194" y="2432440"/>
            <a:ext cx="75122" cy="485535"/>
            <a:chOff x="8414525" y="1639575"/>
            <a:chExt cx="120600" cy="779475"/>
          </a:xfrm>
        </p:grpSpPr>
        <p:sp>
          <p:nvSpPr>
            <p:cNvPr id="155" name="Google Shape;155;p28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8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8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8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9" name="Google Shape;159;p28"/>
          <p:cNvSpPr/>
          <p:nvPr/>
        </p:nvSpPr>
        <p:spPr>
          <a:xfrm>
            <a:off x="344300" y="510800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28"/>
          <p:cNvSpPr/>
          <p:nvPr/>
        </p:nvSpPr>
        <p:spPr>
          <a:xfrm>
            <a:off x="225200" y="1375675"/>
            <a:ext cx="119100" cy="119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1" name="Google Shape;161;p28"/>
          <p:cNvGrpSpPr/>
          <p:nvPr/>
        </p:nvGrpSpPr>
        <p:grpSpPr>
          <a:xfrm rot="-5400000">
            <a:off x="931444" y="4645303"/>
            <a:ext cx="75122" cy="485535"/>
            <a:chOff x="8414525" y="1639575"/>
            <a:chExt cx="120600" cy="779475"/>
          </a:xfrm>
        </p:grpSpPr>
        <p:sp>
          <p:nvSpPr>
            <p:cNvPr id="162" name="Google Shape;162;p28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8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8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8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9"/>
          <p:cNvSpPr txBox="1">
            <a:spLocks noGrp="1"/>
          </p:cNvSpPr>
          <p:nvPr>
            <p:ph type="title"/>
          </p:nvPr>
        </p:nvSpPr>
        <p:spPr>
          <a:xfrm>
            <a:off x="311700" y="36516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68" name="Google Shape;168;p29"/>
          <p:cNvSpPr txBox="1">
            <a:spLocks noGrp="1"/>
          </p:cNvSpPr>
          <p:nvPr>
            <p:ph type="subTitle" idx="1"/>
          </p:nvPr>
        </p:nvSpPr>
        <p:spPr>
          <a:xfrm>
            <a:off x="5114576" y="1442700"/>
            <a:ext cx="32013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1pPr>
            <a:lvl2pPr lvl="1" algn="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2pPr>
            <a:lvl3pPr lvl="2" algn="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3pPr>
            <a:lvl4pPr lvl="3" algn="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4pPr>
            <a:lvl5pPr lvl="4" algn="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5pPr>
            <a:lvl6pPr lvl="5" algn="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6pPr>
            <a:lvl7pPr lvl="6" algn="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7pPr>
            <a:lvl8pPr lvl="7" algn="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8pPr>
            <a:lvl9pPr lvl="8" algn="r" rtl="0">
              <a:spcBef>
                <a:spcPts val="1600"/>
              </a:spcBef>
              <a:spcAft>
                <a:spcPts val="1600"/>
              </a:spcAft>
              <a:buNone/>
              <a:defRPr sz="16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69" name="Google Shape;169;p29"/>
          <p:cNvSpPr txBox="1">
            <a:spLocks noGrp="1"/>
          </p:cNvSpPr>
          <p:nvPr>
            <p:ph type="subTitle" idx="2"/>
          </p:nvPr>
        </p:nvSpPr>
        <p:spPr>
          <a:xfrm>
            <a:off x="5111296" y="1796650"/>
            <a:ext cx="3204600" cy="91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r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algn="r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algn="r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algn="r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algn="r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algn="r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algn="r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algn="r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70" name="Google Shape;170;p29"/>
          <p:cNvSpPr txBox="1">
            <a:spLocks noGrp="1"/>
          </p:cNvSpPr>
          <p:nvPr>
            <p:ph type="subTitle" idx="3"/>
          </p:nvPr>
        </p:nvSpPr>
        <p:spPr>
          <a:xfrm>
            <a:off x="5117742" y="2866278"/>
            <a:ext cx="31983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1pPr>
            <a:lvl2pPr lvl="1" algn="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2pPr>
            <a:lvl3pPr lvl="2" algn="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3pPr>
            <a:lvl4pPr lvl="3" algn="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4pPr>
            <a:lvl5pPr lvl="4" algn="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5pPr>
            <a:lvl6pPr lvl="5" algn="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6pPr>
            <a:lvl7pPr lvl="6" algn="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7pPr>
            <a:lvl8pPr lvl="7" algn="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8pPr>
            <a:lvl9pPr lvl="8" algn="r" rtl="0">
              <a:spcBef>
                <a:spcPts val="1600"/>
              </a:spcBef>
              <a:spcAft>
                <a:spcPts val="1600"/>
              </a:spcAft>
              <a:buNone/>
              <a:defRPr sz="16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71" name="Google Shape;171;p29"/>
          <p:cNvSpPr txBox="1">
            <a:spLocks noGrp="1"/>
          </p:cNvSpPr>
          <p:nvPr>
            <p:ph type="subTitle" idx="4"/>
          </p:nvPr>
        </p:nvSpPr>
        <p:spPr>
          <a:xfrm>
            <a:off x="5111250" y="3220230"/>
            <a:ext cx="3201600" cy="91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r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algn="r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algn="r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algn="r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algn="r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algn="r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algn="r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algn="r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72" name="Google Shape;172;p29"/>
          <p:cNvSpPr/>
          <p:nvPr/>
        </p:nvSpPr>
        <p:spPr>
          <a:xfrm>
            <a:off x="650825" y="771700"/>
            <a:ext cx="281400" cy="281400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p29"/>
          <p:cNvSpPr/>
          <p:nvPr/>
        </p:nvSpPr>
        <p:spPr>
          <a:xfrm>
            <a:off x="8832300" y="1963525"/>
            <a:ext cx="119100" cy="119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29"/>
          <p:cNvSpPr/>
          <p:nvPr/>
        </p:nvSpPr>
        <p:spPr>
          <a:xfrm>
            <a:off x="311700" y="4298250"/>
            <a:ext cx="119100" cy="119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5" name="Google Shape;175;p29"/>
          <p:cNvGrpSpPr/>
          <p:nvPr/>
        </p:nvGrpSpPr>
        <p:grpSpPr>
          <a:xfrm rot="5400000">
            <a:off x="8284856" y="491378"/>
            <a:ext cx="75122" cy="485535"/>
            <a:chOff x="8414525" y="1639575"/>
            <a:chExt cx="120600" cy="779475"/>
          </a:xfrm>
        </p:grpSpPr>
        <p:sp>
          <p:nvSpPr>
            <p:cNvPr id="176" name="Google Shape;176;p29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29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9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9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0" name="Google Shape;180;p29"/>
          <p:cNvSpPr/>
          <p:nvPr/>
        </p:nvSpPr>
        <p:spPr>
          <a:xfrm>
            <a:off x="8565175" y="4217100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0"/>
          <p:cNvSpPr txBox="1">
            <a:spLocks noGrp="1"/>
          </p:cNvSpPr>
          <p:nvPr>
            <p:ph type="title"/>
          </p:nvPr>
        </p:nvSpPr>
        <p:spPr>
          <a:xfrm>
            <a:off x="311700" y="36516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grpSp>
        <p:nvGrpSpPr>
          <p:cNvPr id="183" name="Google Shape;183;p30"/>
          <p:cNvGrpSpPr/>
          <p:nvPr/>
        </p:nvGrpSpPr>
        <p:grpSpPr>
          <a:xfrm rot="10800000">
            <a:off x="311706" y="1551103"/>
            <a:ext cx="75122" cy="485535"/>
            <a:chOff x="8414525" y="1639575"/>
            <a:chExt cx="120600" cy="779475"/>
          </a:xfrm>
        </p:grpSpPr>
        <p:sp>
          <p:nvSpPr>
            <p:cNvPr id="184" name="Google Shape;184;p30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30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30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30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8" name="Google Shape;188;p30"/>
          <p:cNvSpPr/>
          <p:nvPr/>
        </p:nvSpPr>
        <p:spPr>
          <a:xfrm>
            <a:off x="435925" y="205775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9" name="Google Shape;189;p30"/>
          <p:cNvGrpSpPr/>
          <p:nvPr/>
        </p:nvGrpSpPr>
        <p:grpSpPr>
          <a:xfrm rot="5400000">
            <a:off x="8479419" y="3935815"/>
            <a:ext cx="75122" cy="485535"/>
            <a:chOff x="8414525" y="1639575"/>
            <a:chExt cx="120600" cy="779475"/>
          </a:xfrm>
        </p:grpSpPr>
        <p:sp>
          <p:nvSpPr>
            <p:cNvPr id="190" name="Google Shape;190;p30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30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30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30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4" name="Google Shape;194;p30"/>
          <p:cNvSpPr/>
          <p:nvPr/>
        </p:nvSpPr>
        <p:spPr>
          <a:xfrm>
            <a:off x="7334275" y="4729750"/>
            <a:ext cx="119100" cy="119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30"/>
          <p:cNvSpPr/>
          <p:nvPr/>
        </p:nvSpPr>
        <p:spPr>
          <a:xfrm>
            <a:off x="8759750" y="3013200"/>
            <a:ext cx="119100" cy="119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p30"/>
          <p:cNvSpPr/>
          <p:nvPr/>
        </p:nvSpPr>
        <p:spPr>
          <a:xfrm>
            <a:off x="483800" y="3294825"/>
            <a:ext cx="119100" cy="119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31"/>
          <p:cNvSpPr txBox="1">
            <a:spLocks noGrp="1"/>
          </p:cNvSpPr>
          <p:nvPr>
            <p:ph type="title"/>
          </p:nvPr>
        </p:nvSpPr>
        <p:spPr>
          <a:xfrm>
            <a:off x="311700" y="36516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99" name="Google Shape;199;p31"/>
          <p:cNvSpPr txBox="1">
            <a:spLocks noGrp="1"/>
          </p:cNvSpPr>
          <p:nvPr>
            <p:ph type="subTitle" idx="1"/>
          </p:nvPr>
        </p:nvSpPr>
        <p:spPr>
          <a:xfrm>
            <a:off x="1305750" y="1956300"/>
            <a:ext cx="2399700" cy="164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600"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600"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600"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600"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600"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600"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600"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200" name="Google Shape;200;p31"/>
          <p:cNvSpPr/>
          <p:nvPr/>
        </p:nvSpPr>
        <p:spPr>
          <a:xfrm>
            <a:off x="655325" y="3875688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1" name="Google Shape;201;p31"/>
          <p:cNvGrpSpPr/>
          <p:nvPr/>
        </p:nvGrpSpPr>
        <p:grpSpPr>
          <a:xfrm rot="-5400000">
            <a:off x="8622994" y="657528"/>
            <a:ext cx="75122" cy="485535"/>
            <a:chOff x="8414525" y="1639575"/>
            <a:chExt cx="120600" cy="779475"/>
          </a:xfrm>
        </p:grpSpPr>
        <p:sp>
          <p:nvSpPr>
            <p:cNvPr id="202" name="Google Shape;202;p31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31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31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31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6" name="Google Shape;206;p31"/>
          <p:cNvGrpSpPr/>
          <p:nvPr/>
        </p:nvGrpSpPr>
        <p:grpSpPr>
          <a:xfrm>
            <a:off x="236581" y="2127365"/>
            <a:ext cx="75122" cy="485535"/>
            <a:chOff x="8414525" y="1639575"/>
            <a:chExt cx="120600" cy="779475"/>
          </a:xfrm>
        </p:grpSpPr>
        <p:sp>
          <p:nvSpPr>
            <p:cNvPr id="207" name="Google Shape;207;p31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31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31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31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1" name="Google Shape;211;p31"/>
          <p:cNvSpPr/>
          <p:nvPr/>
        </p:nvSpPr>
        <p:spPr>
          <a:xfrm>
            <a:off x="816650" y="729575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31"/>
          <p:cNvSpPr/>
          <p:nvPr/>
        </p:nvSpPr>
        <p:spPr>
          <a:xfrm>
            <a:off x="8150438" y="4294813"/>
            <a:ext cx="119100" cy="119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213;p31"/>
          <p:cNvSpPr/>
          <p:nvPr/>
        </p:nvSpPr>
        <p:spPr>
          <a:xfrm>
            <a:off x="987600" y="923175"/>
            <a:ext cx="119100" cy="119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p31"/>
          <p:cNvSpPr/>
          <p:nvPr/>
        </p:nvSpPr>
        <p:spPr>
          <a:xfrm>
            <a:off x="8710975" y="2374800"/>
            <a:ext cx="281400" cy="2814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" type="tx">
  <p:cSld name="TITLE_AND_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 txBox="1">
            <a:spLocks noGrp="1"/>
          </p:cNvSpPr>
          <p:nvPr>
            <p:ph type="title"/>
          </p:nvPr>
        </p:nvSpPr>
        <p:spPr>
          <a:xfrm>
            <a:off x="311700" y="1130825"/>
            <a:ext cx="8520600" cy="5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body" idx="1"/>
          </p:nvPr>
        </p:nvSpPr>
        <p:spPr>
          <a:xfrm>
            <a:off x="311700" y="1805375"/>
            <a:ext cx="8520600" cy="295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  <p:sp>
        <p:nvSpPr>
          <p:cNvPr id="22" name="Google Shape;22;p4"/>
          <p:cNvSpPr txBox="1"/>
          <p:nvPr/>
        </p:nvSpPr>
        <p:spPr>
          <a:xfrm>
            <a:off x="237700" y="4683625"/>
            <a:ext cx="8520600" cy="35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bit.ly/tdsbul21				                                                                                                        #TDSBUL</a:t>
            </a:r>
            <a:endParaRPr>
              <a:solidFill>
                <a:srgbClr val="66666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32"/>
          <p:cNvSpPr txBox="1">
            <a:spLocks noGrp="1"/>
          </p:cNvSpPr>
          <p:nvPr>
            <p:ph type="title"/>
          </p:nvPr>
        </p:nvSpPr>
        <p:spPr>
          <a:xfrm>
            <a:off x="680675" y="1366050"/>
            <a:ext cx="4674600" cy="241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7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endParaRPr/>
          </a:p>
        </p:txBody>
      </p:sp>
      <p:sp>
        <p:nvSpPr>
          <p:cNvPr id="217" name="Google Shape;217;p32"/>
          <p:cNvSpPr/>
          <p:nvPr/>
        </p:nvSpPr>
        <p:spPr>
          <a:xfrm>
            <a:off x="650825" y="771700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Google Shape;218;p32"/>
          <p:cNvSpPr/>
          <p:nvPr/>
        </p:nvSpPr>
        <p:spPr>
          <a:xfrm>
            <a:off x="8832300" y="1963525"/>
            <a:ext cx="119100" cy="119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32"/>
          <p:cNvSpPr/>
          <p:nvPr/>
        </p:nvSpPr>
        <p:spPr>
          <a:xfrm>
            <a:off x="390500" y="4821200"/>
            <a:ext cx="119100" cy="119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0" name="Google Shape;220;p32"/>
          <p:cNvGrpSpPr/>
          <p:nvPr/>
        </p:nvGrpSpPr>
        <p:grpSpPr>
          <a:xfrm rot="5400000">
            <a:off x="8284856" y="491378"/>
            <a:ext cx="75122" cy="485535"/>
            <a:chOff x="8414525" y="1639575"/>
            <a:chExt cx="120600" cy="779475"/>
          </a:xfrm>
        </p:grpSpPr>
        <p:sp>
          <p:nvSpPr>
            <p:cNvPr id="221" name="Google Shape;221;p32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32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32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32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5" name="Google Shape;225;p32"/>
          <p:cNvSpPr/>
          <p:nvPr/>
        </p:nvSpPr>
        <p:spPr>
          <a:xfrm>
            <a:off x="8486375" y="4252900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p32"/>
          <p:cNvSpPr/>
          <p:nvPr/>
        </p:nvSpPr>
        <p:spPr>
          <a:xfrm>
            <a:off x="3105525" y="4323050"/>
            <a:ext cx="281400" cy="2814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7" name="Google Shape;227;p32"/>
          <p:cNvGrpSpPr/>
          <p:nvPr/>
        </p:nvGrpSpPr>
        <p:grpSpPr>
          <a:xfrm rot="10800000">
            <a:off x="3105531" y="847903"/>
            <a:ext cx="75122" cy="485535"/>
            <a:chOff x="8414525" y="1639575"/>
            <a:chExt cx="120600" cy="779475"/>
          </a:xfrm>
        </p:grpSpPr>
        <p:sp>
          <p:nvSpPr>
            <p:cNvPr id="228" name="Google Shape;228;p32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32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32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32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33"/>
          <p:cNvSpPr txBox="1">
            <a:spLocks noGrp="1"/>
          </p:cNvSpPr>
          <p:nvPr>
            <p:ph type="title"/>
          </p:nvPr>
        </p:nvSpPr>
        <p:spPr>
          <a:xfrm>
            <a:off x="2385600" y="1447075"/>
            <a:ext cx="4372800" cy="12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8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33"/>
          <p:cNvSpPr txBox="1">
            <a:spLocks noGrp="1"/>
          </p:cNvSpPr>
          <p:nvPr>
            <p:ph type="subTitle" idx="1"/>
          </p:nvPr>
        </p:nvSpPr>
        <p:spPr>
          <a:xfrm>
            <a:off x="2385600" y="2781050"/>
            <a:ext cx="4372800" cy="115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600"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600"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600"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600"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600"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600"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600"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235" name="Google Shape;235;p33"/>
          <p:cNvSpPr/>
          <p:nvPr/>
        </p:nvSpPr>
        <p:spPr>
          <a:xfrm>
            <a:off x="650825" y="771700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33"/>
          <p:cNvSpPr/>
          <p:nvPr/>
        </p:nvSpPr>
        <p:spPr>
          <a:xfrm>
            <a:off x="8163225" y="771700"/>
            <a:ext cx="119100" cy="119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33"/>
          <p:cNvSpPr/>
          <p:nvPr/>
        </p:nvSpPr>
        <p:spPr>
          <a:xfrm>
            <a:off x="1013925" y="4298250"/>
            <a:ext cx="119100" cy="119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38" name="Google Shape;238;p33"/>
          <p:cNvGrpSpPr/>
          <p:nvPr/>
        </p:nvGrpSpPr>
        <p:grpSpPr>
          <a:xfrm rot="10800000">
            <a:off x="8614381" y="3879303"/>
            <a:ext cx="75122" cy="485535"/>
            <a:chOff x="8414525" y="1639575"/>
            <a:chExt cx="120600" cy="779475"/>
          </a:xfrm>
        </p:grpSpPr>
        <p:sp>
          <p:nvSpPr>
            <p:cNvPr id="239" name="Google Shape;239;p33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33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33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33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3" name="Google Shape;243;p33"/>
          <p:cNvSpPr/>
          <p:nvPr/>
        </p:nvSpPr>
        <p:spPr>
          <a:xfrm>
            <a:off x="8480700" y="2499650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34"/>
          <p:cNvSpPr txBox="1">
            <a:spLocks noGrp="1"/>
          </p:cNvSpPr>
          <p:nvPr>
            <p:ph type="title"/>
          </p:nvPr>
        </p:nvSpPr>
        <p:spPr>
          <a:xfrm>
            <a:off x="3925691" y="938325"/>
            <a:ext cx="4656900" cy="133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200"/>
              <a:buNone/>
              <a:defRPr sz="4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35"/>
          <p:cNvSpPr txBox="1">
            <a:spLocks noGrp="1"/>
          </p:cNvSpPr>
          <p:nvPr>
            <p:ph type="title" hasCustomPrompt="1"/>
          </p:nvPr>
        </p:nvSpPr>
        <p:spPr>
          <a:xfrm>
            <a:off x="1888525" y="1776575"/>
            <a:ext cx="5368200" cy="113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67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48" name="Google Shape;248;p35"/>
          <p:cNvSpPr txBox="1">
            <a:spLocks noGrp="1"/>
          </p:cNvSpPr>
          <p:nvPr>
            <p:ph type="subTitle" idx="1"/>
          </p:nvPr>
        </p:nvSpPr>
        <p:spPr>
          <a:xfrm>
            <a:off x="2284150" y="2788325"/>
            <a:ext cx="4574400" cy="79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49" name="Google Shape;249;p35"/>
          <p:cNvSpPr/>
          <p:nvPr/>
        </p:nvSpPr>
        <p:spPr>
          <a:xfrm>
            <a:off x="509600" y="4463750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35"/>
          <p:cNvSpPr/>
          <p:nvPr/>
        </p:nvSpPr>
        <p:spPr>
          <a:xfrm>
            <a:off x="8832300" y="1963525"/>
            <a:ext cx="119100" cy="119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p35"/>
          <p:cNvSpPr/>
          <p:nvPr/>
        </p:nvSpPr>
        <p:spPr>
          <a:xfrm>
            <a:off x="428850" y="3366975"/>
            <a:ext cx="119100" cy="119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2" name="Google Shape;252;p35"/>
          <p:cNvGrpSpPr/>
          <p:nvPr/>
        </p:nvGrpSpPr>
        <p:grpSpPr>
          <a:xfrm rot="5400000">
            <a:off x="7983981" y="501503"/>
            <a:ext cx="75122" cy="485535"/>
            <a:chOff x="8414525" y="1639575"/>
            <a:chExt cx="120600" cy="779475"/>
          </a:xfrm>
        </p:grpSpPr>
        <p:sp>
          <p:nvSpPr>
            <p:cNvPr id="253" name="Google Shape;253;p35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35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35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35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7" name="Google Shape;257;p35"/>
          <p:cNvSpPr/>
          <p:nvPr/>
        </p:nvSpPr>
        <p:spPr>
          <a:xfrm>
            <a:off x="8550900" y="3847675"/>
            <a:ext cx="281400" cy="2814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35"/>
          <p:cNvSpPr/>
          <p:nvPr/>
        </p:nvSpPr>
        <p:spPr>
          <a:xfrm>
            <a:off x="3649950" y="168150"/>
            <a:ext cx="281400" cy="2814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9" name="Google Shape;259;p35"/>
          <p:cNvGrpSpPr/>
          <p:nvPr/>
        </p:nvGrpSpPr>
        <p:grpSpPr>
          <a:xfrm rot="10800000">
            <a:off x="547956" y="296278"/>
            <a:ext cx="75122" cy="485535"/>
            <a:chOff x="8414525" y="1639575"/>
            <a:chExt cx="120600" cy="779475"/>
          </a:xfrm>
        </p:grpSpPr>
        <p:sp>
          <p:nvSpPr>
            <p:cNvPr id="260" name="Google Shape;260;p35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35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35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35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3_1"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37"/>
          <p:cNvSpPr txBox="1">
            <a:spLocks noGrp="1"/>
          </p:cNvSpPr>
          <p:nvPr>
            <p:ph type="title"/>
          </p:nvPr>
        </p:nvSpPr>
        <p:spPr>
          <a:xfrm>
            <a:off x="718750" y="365160"/>
            <a:ext cx="7706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67" name="Google Shape;267;p37"/>
          <p:cNvSpPr txBox="1">
            <a:spLocks noGrp="1"/>
          </p:cNvSpPr>
          <p:nvPr>
            <p:ph type="subTitle" idx="1"/>
          </p:nvPr>
        </p:nvSpPr>
        <p:spPr>
          <a:xfrm>
            <a:off x="1633481" y="1229700"/>
            <a:ext cx="27288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6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68" name="Google Shape;268;p37"/>
          <p:cNvSpPr txBox="1">
            <a:spLocks noGrp="1"/>
          </p:cNvSpPr>
          <p:nvPr>
            <p:ph type="subTitle" idx="2"/>
          </p:nvPr>
        </p:nvSpPr>
        <p:spPr>
          <a:xfrm>
            <a:off x="1632672" y="1542315"/>
            <a:ext cx="2730000" cy="5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69" name="Google Shape;269;p37"/>
          <p:cNvSpPr txBox="1">
            <a:spLocks noGrp="1"/>
          </p:cNvSpPr>
          <p:nvPr>
            <p:ph type="title" idx="3" hasCustomPrompt="1"/>
          </p:nvPr>
        </p:nvSpPr>
        <p:spPr>
          <a:xfrm>
            <a:off x="867202" y="1544397"/>
            <a:ext cx="632700" cy="4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270" name="Google Shape;270;p37"/>
          <p:cNvSpPr txBox="1">
            <a:spLocks noGrp="1"/>
          </p:cNvSpPr>
          <p:nvPr>
            <p:ph type="subTitle" idx="4"/>
          </p:nvPr>
        </p:nvSpPr>
        <p:spPr>
          <a:xfrm>
            <a:off x="1636339" y="2422672"/>
            <a:ext cx="2736900" cy="39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6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71" name="Google Shape;271;p37"/>
          <p:cNvSpPr txBox="1">
            <a:spLocks noGrp="1"/>
          </p:cNvSpPr>
          <p:nvPr>
            <p:ph type="subTitle" idx="5"/>
          </p:nvPr>
        </p:nvSpPr>
        <p:spPr>
          <a:xfrm>
            <a:off x="1631249" y="2737363"/>
            <a:ext cx="2733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37"/>
          <p:cNvSpPr txBox="1">
            <a:spLocks noGrp="1"/>
          </p:cNvSpPr>
          <p:nvPr>
            <p:ph type="title" idx="6" hasCustomPrompt="1"/>
          </p:nvPr>
        </p:nvSpPr>
        <p:spPr>
          <a:xfrm>
            <a:off x="868115" y="2756608"/>
            <a:ext cx="630900" cy="42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273" name="Google Shape;273;p37"/>
          <p:cNvSpPr txBox="1">
            <a:spLocks noGrp="1"/>
          </p:cNvSpPr>
          <p:nvPr>
            <p:ph type="subTitle" idx="7"/>
          </p:nvPr>
        </p:nvSpPr>
        <p:spPr>
          <a:xfrm>
            <a:off x="1637968" y="3617146"/>
            <a:ext cx="2730000" cy="39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6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74" name="Google Shape;274;p37"/>
          <p:cNvSpPr txBox="1">
            <a:spLocks noGrp="1"/>
          </p:cNvSpPr>
          <p:nvPr>
            <p:ph type="subTitle" idx="8"/>
          </p:nvPr>
        </p:nvSpPr>
        <p:spPr>
          <a:xfrm>
            <a:off x="1631249" y="3932456"/>
            <a:ext cx="2733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75" name="Google Shape;275;p37"/>
          <p:cNvSpPr txBox="1">
            <a:spLocks noGrp="1"/>
          </p:cNvSpPr>
          <p:nvPr>
            <p:ph type="title" idx="9" hasCustomPrompt="1"/>
          </p:nvPr>
        </p:nvSpPr>
        <p:spPr>
          <a:xfrm>
            <a:off x="868115" y="3926170"/>
            <a:ext cx="630900" cy="42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276" name="Google Shape;276;p37"/>
          <p:cNvSpPr txBox="1">
            <a:spLocks noGrp="1"/>
          </p:cNvSpPr>
          <p:nvPr>
            <p:ph type="subTitle" idx="13"/>
          </p:nvPr>
        </p:nvSpPr>
        <p:spPr>
          <a:xfrm>
            <a:off x="5748896" y="1231500"/>
            <a:ext cx="2742000" cy="39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6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77" name="Google Shape;277;p37"/>
          <p:cNvSpPr txBox="1">
            <a:spLocks noGrp="1"/>
          </p:cNvSpPr>
          <p:nvPr>
            <p:ph type="subTitle" idx="14"/>
          </p:nvPr>
        </p:nvSpPr>
        <p:spPr>
          <a:xfrm>
            <a:off x="5742147" y="1540665"/>
            <a:ext cx="2742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78" name="Google Shape;278;p37"/>
          <p:cNvSpPr txBox="1">
            <a:spLocks noGrp="1"/>
          </p:cNvSpPr>
          <p:nvPr>
            <p:ph type="title" idx="15" hasCustomPrompt="1"/>
          </p:nvPr>
        </p:nvSpPr>
        <p:spPr>
          <a:xfrm>
            <a:off x="4998630" y="1545297"/>
            <a:ext cx="630900" cy="42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279" name="Google Shape;279;p37"/>
          <p:cNvSpPr txBox="1">
            <a:spLocks noGrp="1"/>
          </p:cNvSpPr>
          <p:nvPr>
            <p:ph type="subTitle" idx="16"/>
          </p:nvPr>
        </p:nvSpPr>
        <p:spPr>
          <a:xfrm>
            <a:off x="5748896" y="2422672"/>
            <a:ext cx="2742000" cy="39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6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80" name="Google Shape;280;p37"/>
          <p:cNvSpPr txBox="1">
            <a:spLocks noGrp="1"/>
          </p:cNvSpPr>
          <p:nvPr>
            <p:ph type="subTitle" idx="17"/>
          </p:nvPr>
        </p:nvSpPr>
        <p:spPr>
          <a:xfrm>
            <a:off x="5742151" y="2737363"/>
            <a:ext cx="2742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81" name="Google Shape;281;p37"/>
          <p:cNvSpPr txBox="1">
            <a:spLocks noGrp="1"/>
          </p:cNvSpPr>
          <p:nvPr>
            <p:ph type="title" idx="18" hasCustomPrompt="1"/>
          </p:nvPr>
        </p:nvSpPr>
        <p:spPr>
          <a:xfrm>
            <a:off x="4998630" y="2756608"/>
            <a:ext cx="630900" cy="42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282" name="Google Shape;282;p37"/>
          <p:cNvSpPr txBox="1">
            <a:spLocks noGrp="1"/>
          </p:cNvSpPr>
          <p:nvPr>
            <p:ph type="subTitle" idx="19"/>
          </p:nvPr>
        </p:nvSpPr>
        <p:spPr>
          <a:xfrm>
            <a:off x="5748896" y="3617146"/>
            <a:ext cx="2742000" cy="39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6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83" name="Google Shape;283;p37"/>
          <p:cNvSpPr txBox="1">
            <a:spLocks noGrp="1"/>
          </p:cNvSpPr>
          <p:nvPr>
            <p:ph type="subTitle" idx="20"/>
          </p:nvPr>
        </p:nvSpPr>
        <p:spPr>
          <a:xfrm>
            <a:off x="5742151" y="3932456"/>
            <a:ext cx="2742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84" name="Google Shape;284;p37"/>
          <p:cNvSpPr txBox="1">
            <a:spLocks noGrp="1"/>
          </p:cNvSpPr>
          <p:nvPr>
            <p:ph type="title" idx="21" hasCustomPrompt="1"/>
          </p:nvPr>
        </p:nvSpPr>
        <p:spPr>
          <a:xfrm>
            <a:off x="4998630" y="3926170"/>
            <a:ext cx="630900" cy="42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grpSp>
        <p:nvGrpSpPr>
          <p:cNvPr id="285" name="Google Shape;285;p37"/>
          <p:cNvGrpSpPr/>
          <p:nvPr/>
        </p:nvGrpSpPr>
        <p:grpSpPr>
          <a:xfrm rot="10800000">
            <a:off x="8767619" y="977790"/>
            <a:ext cx="75122" cy="485535"/>
            <a:chOff x="8414525" y="1639575"/>
            <a:chExt cx="120600" cy="779475"/>
          </a:xfrm>
        </p:grpSpPr>
        <p:sp>
          <p:nvSpPr>
            <p:cNvPr id="286" name="Google Shape;286;p37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37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37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37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0" name="Google Shape;290;p37"/>
          <p:cNvSpPr/>
          <p:nvPr/>
        </p:nvSpPr>
        <p:spPr>
          <a:xfrm>
            <a:off x="8425150" y="510800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p37"/>
          <p:cNvSpPr/>
          <p:nvPr/>
        </p:nvSpPr>
        <p:spPr>
          <a:xfrm>
            <a:off x="8358225" y="4769925"/>
            <a:ext cx="119100" cy="119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2" name="Google Shape;292;p37"/>
          <p:cNvGrpSpPr/>
          <p:nvPr/>
        </p:nvGrpSpPr>
        <p:grpSpPr>
          <a:xfrm rot="-5400000">
            <a:off x="963594" y="697478"/>
            <a:ext cx="75122" cy="485535"/>
            <a:chOff x="8414525" y="1639575"/>
            <a:chExt cx="120600" cy="779475"/>
          </a:xfrm>
        </p:grpSpPr>
        <p:sp>
          <p:nvSpPr>
            <p:cNvPr id="293" name="Google Shape;293;p37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37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37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37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7" name="Google Shape;297;p37"/>
          <p:cNvSpPr/>
          <p:nvPr/>
        </p:nvSpPr>
        <p:spPr>
          <a:xfrm>
            <a:off x="308075" y="4217400"/>
            <a:ext cx="281400" cy="2814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" name="Google Shape;298;p37"/>
          <p:cNvSpPr/>
          <p:nvPr/>
        </p:nvSpPr>
        <p:spPr>
          <a:xfrm>
            <a:off x="554575" y="4604450"/>
            <a:ext cx="119100" cy="119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4"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38"/>
          <p:cNvSpPr txBox="1">
            <a:spLocks noGrp="1"/>
          </p:cNvSpPr>
          <p:nvPr>
            <p:ph type="subTitle" idx="1"/>
          </p:nvPr>
        </p:nvSpPr>
        <p:spPr>
          <a:xfrm>
            <a:off x="1647675" y="2867816"/>
            <a:ext cx="16596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6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301" name="Google Shape;301;p38"/>
          <p:cNvSpPr txBox="1">
            <a:spLocks noGrp="1"/>
          </p:cNvSpPr>
          <p:nvPr>
            <p:ph type="subTitle" idx="2"/>
          </p:nvPr>
        </p:nvSpPr>
        <p:spPr>
          <a:xfrm>
            <a:off x="1647675" y="3188289"/>
            <a:ext cx="1659600" cy="90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02" name="Google Shape;302;p38"/>
          <p:cNvSpPr txBox="1">
            <a:spLocks noGrp="1"/>
          </p:cNvSpPr>
          <p:nvPr>
            <p:ph type="subTitle" idx="3"/>
          </p:nvPr>
        </p:nvSpPr>
        <p:spPr>
          <a:xfrm>
            <a:off x="3742200" y="2867816"/>
            <a:ext cx="16596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6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303" name="Google Shape;303;p38"/>
          <p:cNvSpPr txBox="1">
            <a:spLocks noGrp="1"/>
          </p:cNvSpPr>
          <p:nvPr>
            <p:ph type="subTitle" idx="4"/>
          </p:nvPr>
        </p:nvSpPr>
        <p:spPr>
          <a:xfrm>
            <a:off x="3742200" y="3188289"/>
            <a:ext cx="1659600" cy="90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04" name="Google Shape;304;p38"/>
          <p:cNvSpPr txBox="1">
            <a:spLocks noGrp="1"/>
          </p:cNvSpPr>
          <p:nvPr>
            <p:ph type="subTitle" idx="5"/>
          </p:nvPr>
        </p:nvSpPr>
        <p:spPr>
          <a:xfrm>
            <a:off x="5836725" y="2867816"/>
            <a:ext cx="16596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6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305" name="Google Shape;305;p38"/>
          <p:cNvSpPr txBox="1">
            <a:spLocks noGrp="1"/>
          </p:cNvSpPr>
          <p:nvPr>
            <p:ph type="subTitle" idx="6"/>
          </p:nvPr>
        </p:nvSpPr>
        <p:spPr>
          <a:xfrm>
            <a:off x="5836725" y="3188289"/>
            <a:ext cx="1659600" cy="90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06" name="Google Shape;306;p38"/>
          <p:cNvSpPr txBox="1">
            <a:spLocks noGrp="1"/>
          </p:cNvSpPr>
          <p:nvPr>
            <p:ph type="title"/>
          </p:nvPr>
        </p:nvSpPr>
        <p:spPr>
          <a:xfrm>
            <a:off x="706050" y="365160"/>
            <a:ext cx="7731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07" name="Google Shape;307;p38"/>
          <p:cNvSpPr/>
          <p:nvPr/>
        </p:nvSpPr>
        <p:spPr>
          <a:xfrm>
            <a:off x="8595650" y="763525"/>
            <a:ext cx="119100" cy="119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" name="Google Shape;308;p38"/>
          <p:cNvSpPr/>
          <p:nvPr/>
        </p:nvSpPr>
        <p:spPr>
          <a:xfrm>
            <a:off x="8652275" y="2184675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09" name="Google Shape;309;p38"/>
          <p:cNvGrpSpPr/>
          <p:nvPr/>
        </p:nvGrpSpPr>
        <p:grpSpPr>
          <a:xfrm rot="5400000">
            <a:off x="8020544" y="4302140"/>
            <a:ext cx="75122" cy="485535"/>
            <a:chOff x="8414525" y="1639575"/>
            <a:chExt cx="120600" cy="779475"/>
          </a:xfrm>
        </p:grpSpPr>
        <p:sp>
          <p:nvSpPr>
            <p:cNvPr id="310" name="Google Shape;310;p38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38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38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38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4" name="Google Shape;314;p38"/>
          <p:cNvGrpSpPr/>
          <p:nvPr/>
        </p:nvGrpSpPr>
        <p:grpSpPr>
          <a:xfrm>
            <a:off x="314419" y="1403128"/>
            <a:ext cx="75122" cy="485535"/>
            <a:chOff x="8414525" y="1639575"/>
            <a:chExt cx="120600" cy="779475"/>
          </a:xfrm>
        </p:grpSpPr>
        <p:sp>
          <p:nvSpPr>
            <p:cNvPr id="315" name="Google Shape;315;p38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38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38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38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9" name="Google Shape;319;p38"/>
          <p:cNvSpPr/>
          <p:nvPr/>
        </p:nvSpPr>
        <p:spPr>
          <a:xfrm>
            <a:off x="585525" y="4276200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Google Shape;320;p38"/>
          <p:cNvSpPr/>
          <p:nvPr/>
        </p:nvSpPr>
        <p:spPr>
          <a:xfrm>
            <a:off x="708300" y="4485350"/>
            <a:ext cx="119100" cy="119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MAIN_POINT_1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39"/>
          <p:cNvSpPr txBox="1">
            <a:spLocks noGrp="1"/>
          </p:cNvSpPr>
          <p:nvPr>
            <p:ph type="title"/>
          </p:nvPr>
        </p:nvSpPr>
        <p:spPr>
          <a:xfrm>
            <a:off x="2357875" y="3069175"/>
            <a:ext cx="4428300" cy="46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323" name="Google Shape;323;p39"/>
          <p:cNvSpPr txBox="1">
            <a:spLocks noGrp="1"/>
          </p:cNvSpPr>
          <p:nvPr>
            <p:ph type="subTitle" idx="1"/>
          </p:nvPr>
        </p:nvSpPr>
        <p:spPr>
          <a:xfrm>
            <a:off x="2357875" y="1706275"/>
            <a:ext cx="4428300" cy="151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2000"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2000"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2000"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2000"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2000"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2000"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2000"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2000"/>
            </a:lvl9pPr>
          </a:lstStyle>
          <a:p>
            <a:endParaRPr/>
          </a:p>
        </p:txBody>
      </p:sp>
      <p:grpSp>
        <p:nvGrpSpPr>
          <p:cNvPr id="324" name="Google Shape;324;p39"/>
          <p:cNvGrpSpPr/>
          <p:nvPr/>
        </p:nvGrpSpPr>
        <p:grpSpPr>
          <a:xfrm rot="10800000">
            <a:off x="8040406" y="3579278"/>
            <a:ext cx="75122" cy="485535"/>
            <a:chOff x="8414525" y="1639575"/>
            <a:chExt cx="120600" cy="779475"/>
          </a:xfrm>
        </p:grpSpPr>
        <p:sp>
          <p:nvSpPr>
            <p:cNvPr id="325" name="Google Shape;325;p39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39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39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39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9" name="Google Shape;329;p39"/>
          <p:cNvSpPr/>
          <p:nvPr/>
        </p:nvSpPr>
        <p:spPr>
          <a:xfrm>
            <a:off x="7859700" y="484100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0" name="Google Shape;330;p39"/>
          <p:cNvGrpSpPr/>
          <p:nvPr/>
        </p:nvGrpSpPr>
        <p:grpSpPr>
          <a:xfrm rot="5400000">
            <a:off x="1430394" y="743140"/>
            <a:ext cx="75122" cy="485535"/>
            <a:chOff x="8414525" y="1639575"/>
            <a:chExt cx="120600" cy="779475"/>
          </a:xfrm>
        </p:grpSpPr>
        <p:sp>
          <p:nvSpPr>
            <p:cNvPr id="331" name="Google Shape;331;p39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39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39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39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35" name="Google Shape;335;p39"/>
          <p:cNvSpPr/>
          <p:nvPr/>
        </p:nvSpPr>
        <p:spPr>
          <a:xfrm>
            <a:off x="7573250" y="4249775"/>
            <a:ext cx="119100" cy="119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" name="Google Shape;336;p39"/>
          <p:cNvSpPr/>
          <p:nvPr/>
        </p:nvSpPr>
        <p:spPr>
          <a:xfrm>
            <a:off x="8354600" y="765500"/>
            <a:ext cx="119100" cy="119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" name="Google Shape;337;p39"/>
          <p:cNvSpPr/>
          <p:nvPr/>
        </p:nvSpPr>
        <p:spPr>
          <a:xfrm>
            <a:off x="1086850" y="3681350"/>
            <a:ext cx="281400" cy="2814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_HEADER_1"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40"/>
          <p:cNvSpPr txBox="1">
            <a:spLocks noGrp="1"/>
          </p:cNvSpPr>
          <p:nvPr>
            <p:ph type="title"/>
          </p:nvPr>
        </p:nvSpPr>
        <p:spPr>
          <a:xfrm>
            <a:off x="447975" y="1736250"/>
            <a:ext cx="3737700" cy="175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340" name="Google Shape;340;p40"/>
          <p:cNvSpPr txBox="1">
            <a:spLocks noGrp="1"/>
          </p:cNvSpPr>
          <p:nvPr>
            <p:ph type="title" idx="2" hasCustomPrompt="1"/>
          </p:nvPr>
        </p:nvSpPr>
        <p:spPr>
          <a:xfrm>
            <a:off x="2779375" y="695558"/>
            <a:ext cx="1406400" cy="104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41" name="Google Shape;341;p40"/>
          <p:cNvSpPr txBox="1">
            <a:spLocks noGrp="1"/>
          </p:cNvSpPr>
          <p:nvPr>
            <p:ph type="subTitle" idx="1"/>
          </p:nvPr>
        </p:nvSpPr>
        <p:spPr>
          <a:xfrm>
            <a:off x="1356975" y="3683798"/>
            <a:ext cx="2828700" cy="58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1pPr>
            <a:lvl2pPr lvl="1" algn="r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2pPr>
            <a:lvl3pPr lvl="2" algn="r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3pPr>
            <a:lvl4pPr lvl="3" algn="r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4pPr>
            <a:lvl5pPr lvl="4" algn="r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5pPr>
            <a:lvl6pPr lvl="5" algn="r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6pPr>
            <a:lvl7pPr lvl="6" algn="r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7pPr>
            <a:lvl8pPr lvl="7" algn="r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8pPr>
            <a:lvl9pPr lvl="8" algn="r" rtl="0">
              <a:spcBef>
                <a:spcPts val="1600"/>
              </a:spcBef>
              <a:spcAft>
                <a:spcPts val="1600"/>
              </a:spcAft>
              <a:buNone/>
              <a:defRPr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grpSp>
        <p:nvGrpSpPr>
          <p:cNvPr id="342" name="Google Shape;342;p40"/>
          <p:cNvGrpSpPr/>
          <p:nvPr/>
        </p:nvGrpSpPr>
        <p:grpSpPr>
          <a:xfrm rot="10800000">
            <a:off x="1035881" y="4184878"/>
            <a:ext cx="75122" cy="485535"/>
            <a:chOff x="8414525" y="1639575"/>
            <a:chExt cx="120600" cy="779475"/>
          </a:xfrm>
        </p:grpSpPr>
        <p:sp>
          <p:nvSpPr>
            <p:cNvPr id="343" name="Google Shape;343;p40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40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40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40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7" name="Google Shape;347;p40"/>
          <p:cNvSpPr/>
          <p:nvPr/>
        </p:nvSpPr>
        <p:spPr>
          <a:xfrm>
            <a:off x="8295125" y="4604450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48" name="Google Shape;348;p40"/>
          <p:cNvGrpSpPr/>
          <p:nvPr/>
        </p:nvGrpSpPr>
        <p:grpSpPr>
          <a:xfrm rot="5400000">
            <a:off x="2198919" y="423465"/>
            <a:ext cx="75122" cy="485535"/>
            <a:chOff x="8414525" y="1639575"/>
            <a:chExt cx="120600" cy="779475"/>
          </a:xfrm>
        </p:grpSpPr>
        <p:sp>
          <p:nvSpPr>
            <p:cNvPr id="349" name="Google Shape;349;p40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40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40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40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3" name="Google Shape;353;p40"/>
          <p:cNvSpPr/>
          <p:nvPr/>
        </p:nvSpPr>
        <p:spPr>
          <a:xfrm>
            <a:off x="621750" y="1141075"/>
            <a:ext cx="281400" cy="2814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" name="Google Shape;354;p40"/>
          <p:cNvSpPr/>
          <p:nvPr/>
        </p:nvSpPr>
        <p:spPr>
          <a:xfrm>
            <a:off x="8457425" y="355650"/>
            <a:ext cx="119100" cy="119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55" name="Google Shape;355;p40"/>
          <p:cNvGrpSpPr/>
          <p:nvPr/>
        </p:nvGrpSpPr>
        <p:grpSpPr>
          <a:xfrm rot="10800000">
            <a:off x="8763856" y="2272128"/>
            <a:ext cx="75122" cy="485535"/>
            <a:chOff x="8414525" y="1639575"/>
            <a:chExt cx="120600" cy="779475"/>
          </a:xfrm>
        </p:grpSpPr>
        <p:sp>
          <p:nvSpPr>
            <p:cNvPr id="356" name="Google Shape;356;p40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40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40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40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SECTION_HEADER_1_1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41"/>
          <p:cNvSpPr txBox="1">
            <a:spLocks noGrp="1"/>
          </p:cNvSpPr>
          <p:nvPr>
            <p:ph type="title"/>
          </p:nvPr>
        </p:nvSpPr>
        <p:spPr>
          <a:xfrm>
            <a:off x="718750" y="365160"/>
            <a:ext cx="7706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41"/>
          <p:cNvSpPr txBox="1">
            <a:spLocks noGrp="1"/>
          </p:cNvSpPr>
          <p:nvPr>
            <p:ph type="title" idx="2" hasCustomPrompt="1"/>
          </p:nvPr>
        </p:nvSpPr>
        <p:spPr>
          <a:xfrm>
            <a:off x="998975" y="1387152"/>
            <a:ext cx="1659600" cy="48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r>
              <a:t>xx%</a:t>
            </a:r>
          </a:p>
        </p:txBody>
      </p:sp>
      <p:sp>
        <p:nvSpPr>
          <p:cNvPr id="363" name="Google Shape;363;p41"/>
          <p:cNvSpPr txBox="1">
            <a:spLocks noGrp="1"/>
          </p:cNvSpPr>
          <p:nvPr>
            <p:ph type="title" idx="3" hasCustomPrompt="1"/>
          </p:nvPr>
        </p:nvSpPr>
        <p:spPr>
          <a:xfrm>
            <a:off x="998975" y="3164572"/>
            <a:ext cx="1659600" cy="48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r>
              <a:t>xx%</a:t>
            </a:r>
          </a:p>
        </p:txBody>
      </p:sp>
      <p:sp>
        <p:nvSpPr>
          <p:cNvPr id="364" name="Google Shape;364;p41"/>
          <p:cNvSpPr txBox="1">
            <a:spLocks noGrp="1"/>
          </p:cNvSpPr>
          <p:nvPr>
            <p:ph type="title" idx="4" hasCustomPrompt="1"/>
          </p:nvPr>
        </p:nvSpPr>
        <p:spPr>
          <a:xfrm>
            <a:off x="6378225" y="1387152"/>
            <a:ext cx="1659600" cy="48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r>
              <a:t>xx%</a:t>
            </a:r>
          </a:p>
        </p:txBody>
      </p:sp>
      <p:sp>
        <p:nvSpPr>
          <p:cNvPr id="365" name="Google Shape;365;p41"/>
          <p:cNvSpPr txBox="1">
            <a:spLocks noGrp="1"/>
          </p:cNvSpPr>
          <p:nvPr>
            <p:ph type="title" idx="5" hasCustomPrompt="1"/>
          </p:nvPr>
        </p:nvSpPr>
        <p:spPr>
          <a:xfrm>
            <a:off x="6378225" y="3164572"/>
            <a:ext cx="1659600" cy="48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r>
              <a:t>xx%</a:t>
            </a:r>
          </a:p>
        </p:txBody>
      </p:sp>
      <p:sp>
        <p:nvSpPr>
          <p:cNvPr id="366" name="Google Shape;366;p41"/>
          <p:cNvSpPr txBox="1">
            <a:spLocks noGrp="1"/>
          </p:cNvSpPr>
          <p:nvPr>
            <p:ph type="subTitle" idx="1"/>
          </p:nvPr>
        </p:nvSpPr>
        <p:spPr>
          <a:xfrm>
            <a:off x="998975" y="1723821"/>
            <a:ext cx="16596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1pPr>
            <a:lvl2pPr lvl="1" algn="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2pPr>
            <a:lvl3pPr lvl="2" algn="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3pPr>
            <a:lvl4pPr lvl="3" algn="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4pPr>
            <a:lvl5pPr lvl="4" algn="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5pPr>
            <a:lvl6pPr lvl="5" algn="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6pPr>
            <a:lvl7pPr lvl="6" algn="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7pPr>
            <a:lvl8pPr lvl="7" algn="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8pPr>
            <a:lvl9pPr lvl="8" algn="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  <a:defRPr sz="16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367" name="Google Shape;367;p41"/>
          <p:cNvSpPr txBox="1">
            <a:spLocks noGrp="1"/>
          </p:cNvSpPr>
          <p:nvPr>
            <p:ph type="subTitle" idx="6"/>
          </p:nvPr>
        </p:nvSpPr>
        <p:spPr>
          <a:xfrm>
            <a:off x="998975" y="3502149"/>
            <a:ext cx="16596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1pPr>
            <a:lvl2pPr lvl="1" algn="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2pPr>
            <a:lvl3pPr lvl="2" algn="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3pPr>
            <a:lvl4pPr lvl="3" algn="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4pPr>
            <a:lvl5pPr lvl="4" algn="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5pPr>
            <a:lvl6pPr lvl="5" algn="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6pPr>
            <a:lvl7pPr lvl="6" algn="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7pPr>
            <a:lvl8pPr lvl="7" algn="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8pPr>
            <a:lvl9pPr lvl="8" algn="r" rtl="0">
              <a:spcBef>
                <a:spcPts val="1600"/>
              </a:spcBef>
              <a:spcAft>
                <a:spcPts val="1600"/>
              </a:spcAft>
              <a:buNone/>
              <a:defRPr sz="16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368" name="Google Shape;368;p41"/>
          <p:cNvSpPr txBox="1">
            <a:spLocks noGrp="1"/>
          </p:cNvSpPr>
          <p:nvPr>
            <p:ph type="subTitle" idx="7"/>
          </p:nvPr>
        </p:nvSpPr>
        <p:spPr>
          <a:xfrm>
            <a:off x="6378225" y="1723821"/>
            <a:ext cx="16596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6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369" name="Google Shape;369;p41"/>
          <p:cNvSpPr txBox="1">
            <a:spLocks noGrp="1"/>
          </p:cNvSpPr>
          <p:nvPr>
            <p:ph type="subTitle" idx="8"/>
          </p:nvPr>
        </p:nvSpPr>
        <p:spPr>
          <a:xfrm>
            <a:off x="6378225" y="3502149"/>
            <a:ext cx="16596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6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370" name="Google Shape;370;p41"/>
          <p:cNvSpPr txBox="1">
            <a:spLocks noGrp="1"/>
          </p:cNvSpPr>
          <p:nvPr>
            <p:ph type="subTitle" idx="9"/>
          </p:nvPr>
        </p:nvSpPr>
        <p:spPr>
          <a:xfrm>
            <a:off x="998975" y="2027940"/>
            <a:ext cx="1659600" cy="75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r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algn="r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algn="r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algn="r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algn="r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algn="r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algn="r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algn="r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71" name="Google Shape;371;p41"/>
          <p:cNvSpPr txBox="1">
            <a:spLocks noGrp="1"/>
          </p:cNvSpPr>
          <p:nvPr>
            <p:ph type="subTitle" idx="13"/>
          </p:nvPr>
        </p:nvSpPr>
        <p:spPr>
          <a:xfrm>
            <a:off x="998975" y="3805705"/>
            <a:ext cx="1659600" cy="75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r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algn="r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algn="r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algn="r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algn="r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algn="r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algn="r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algn="r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72" name="Google Shape;372;p41"/>
          <p:cNvSpPr txBox="1">
            <a:spLocks noGrp="1"/>
          </p:cNvSpPr>
          <p:nvPr>
            <p:ph type="subTitle" idx="14"/>
          </p:nvPr>
        </p:nvSpPr>
        <p:spPr>
          <a:xfrm>
            <a:off x="6378225" y="2027927"/>
            <a:ext cx="1659600" cy="75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73" name="Google Shape;373;p41"/>
          <p:cNvSpPr txBox="1">
            <a:spLocks noGrp="1"/>
          </p:cNvSpPr>
          <p:nvPr>
            <p:ph type="subTitle" idx="15"/>
          </p:nvPr>
        </p:nvSpPr>
        <p:spPr>
          <a:xfrm>
            <a:off x="6378225" y="3806300"/>
            <a:ext cx="1659600" cy="75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74" name="Google Shape;374;p41"/>
          <p:cNvSpPr/>
          <p:nvPr/>
        </p:nvSpPr>
        <p:spPr>
          <a:xfrm>
            <a:off x="263788" y="2680325"/>
            <a:ext cx="119100" cy="119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" name="Google Shape;375;p41"/>
          <p:cNvSpPr/>
          <p:nvPr/>
        </p:nvSpPr>
        <p:spPr>
          <a:xfrm>
            <a:off x="360900" y="4463750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76" name="Google Shape;376;p41"/>
          <p:cNvGrpSpPr/>
          <p:nvPr/>
        </p:nvGrpSpPr>
        <p:grpSpPr>
          <a:xfrm>
            <a:off x="285769" y="1179753"/>
            <a:ext cx="75122" cy="485535"/>
            <a:chOff x="8414525" y="1639575"/>
            <a:chExt cx="120600" cy="779475"/>
          </a:xfrm>
        </p:grpSpPr>
        <p:sp>
          <p:nvSpPr>
            <p:cNvPr id="377" name="Google Shape;377;p41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41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41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41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1" name="Google Shape;381;p41"/>
          <p:cNvGrpSpPr/>
          <p:nvPr/>
        </p:nvGrpSpPr>
        <p:grpSpPr>
          <a:xfrm>
            <a:off x="8691581" y="2026003"/>
            <a:ext cx="75122" cy="485535"/>
            <a:chOff x="8414525" y="1639575"/>
            <a:chExt cx="120600" cy="779475"/>
          </a:xfrm>
        </p:grpSpPr>
        <p:sp>
          <p:nvSpPr>
            <p:cNvPr id="382" name="Google Shape;382;p41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41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41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41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6" name="Google Shape;386;p41"/>
          <p:cNvSpPr/>
          <p:nvPr/>
        </p:nvSpPr>
        <p:spPr>
          <a:xfrm>
            <a:off x="8588450" y="539050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" name="Google Shape;387;p41"/>
          <p:cNvSpPr/>
          <p:nvPr/>
        </p:nvSpPr>
        <p:spPr>
          <a:xfrm>
            <a:off x="8711225" y="748200"/>
            <a:ext cx="119100" cy="119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8" name="Google Shape;388;p41"/>
          <p:cNvSpPr/>
          <p:nvPr/>
        </p:nvSpPr>
        <p:spPr>
          <a:xfrm>
            <a:off x="8766688" y="4213325"/>
            <a:ext cx="119100" cy="119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2">
  <p:cSld name="TITLE_AND_BODY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 txBox="1">
            <a:spLocks noGrp="1"/>
          </p:cNvSpPr>
          <p:nvPr>
            <p:ph type="title"/>
          </p:nvPr>
        </p:nvSpPr>
        <p:spPr>
          <a:xfrm>
            <a:off x="311700" y="673625"/>
            <a:ext cx="8520600" cy="5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body" idx="1"/>
          </p:nvPr>
        </p:nvSpPr>
        <p:spPr>
          <a:xfrm>
            <a:off x="311700" y="1348176"/>
            <a:ext cx="8520600" cy="325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  <p:sp>
        <p:nvSpPr>
          <p:cNvPr id="27" name="Google Shape;27;p5"/>
          <p:cNvSpPr txBox="1"/>
          <p:nvPr/>
        </p:nvSpPr>
        <p:spPr>
          <a:xfrm>
            <a:off x="237700" y="4683625"/>
            <a:ext cx="8520600" cy="35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bit.ly/tdsbul21				                                                                                                        #TDSBUL</a:t>
            </a:r>
            <a:endParaRPr>
              <a:solidFill>
                <a:srgbClr val="66666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2">
  <p:cSld name="SECTION_HEADER_1_1_1"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42"/>
          <p:cNvSpPr txBox="1">
            <a:spLocks noGrp="1"/>
          </p:cNvSpPr>
          <p:nvPr>
            <p:ph type="title"/>
          </p:nvPr>
        </p:nvSpPr>
        <p:spPr>
          <a:xfrm>
            <a:off x="718750" y="365160"/>
            <a:ext cx="7706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91" name="Google Shape;391;p42"/>
          <p:cNvSpPr txBox="1">
            <a:spLocks noGrp="1"/>
          </p:cNvSpPr>
          <p:nvPr>
            <p:ph type="title" idx="2" hasCustomPrompt="1"/>
          </p:nvPr>
        </p:nvSpPr>
        <p:spPr>
          <a:xfrm>
            <a:off x="2352494" y="1646925"/>
            <a:ext cx="1659600" cy="48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29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r>
              <a:t>xx%</a:t>
            </a:r>
          </a:p>
        </p:txBody>
      </p:sp>
      <p:sp>
        <p:nvSpPr>
          <p:cNvPr id="392" name="Google Shape;392;p42"/>
          <p:cNvSpPr txBox="1">
            <a:spLocks noGrp="1"/>
          </p:cNvSpPr>
          <p:nvPr>
            <p:ph type="title" idx="3" hasCustomPrompt="1"/>
          </p:nvPr>
        </p:nvSpPr>
        <p:spPr>
          <a:xfrm>
            <a:off x="2352431" y="3316563"/>
            <a:ext cx="1659600" cy="48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29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r>
              <a:t>xx%</a:t>
            </a:r>
          </a:p>
        </p:txBody>
      </p:sp>
      <p:sp>
        <p:nvSpPr>
          <p:cNvPr id="393" name="Google Shape;393;p42"/>
          <p:cNvSpPr txBox="1">
            <a:spLocks noGrp="1"/>
          </p:cNvSpPr>
          <p:nvPr>
            <p:ph type="title" idx="4" hasCustomPrompt="1"/>
          </p:nvPr>
        </p:nvSpPr>
        <p:spPr>
          <a:xfrm>
            <a:off x="5131969" y="1646925"/>
            <a:ext cx="1659600" cy="48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29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r>
              <a:t>xx%</a:t>
            </a:r>
          </a:p>
        </p:txBody>
      </p:sp>
      <p:sp>
        <p:nvSpPr>
          <p:cNvPr id="394" name="Google Shape;394;p42"/>
          <p:cNvSpPr txBox="1">
            <a:spLocks noGrp="1"/>
          </p:cNvSpPr>
          <p:nvPr>
            <p:ph type="title" idx="5" hasCustomPrompt="1"/>
          </p:nvPr>
        </p:nvSpPr>
        <p:spPr>
          <a:xfrm>
            <a:off x="5131906" y="3316563"/>
            <a:ext cx="1659600" cy="48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29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r>
              <a:t>xx%</a:t>
            </a:r>
          </a:p>
        </p:txBody>
      </p:sp>
      <p:sp>
        <p:nvSpPr>
          <p:cNvPr id="395" name="Google Shape;395;p42"/>
          <p:cNvSpPr txBox="1">
            <a:spLocks noGrp="1"/>
          </p:cNvSpPr>
          <p:nvPr>
            <p:ph type="subTitle" idx="1"/>
          </p:nvPr>
        </p:nvSpPr>
        <p:spPr>
          <a:xfrm>
            <a:off x="2352494" y="2022013"/>
            <a:ext cx="16596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8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396" name="Google Shape;396;p42"/>
          <p:cNvSpPr txBox="1">
            <a:spLocks noGrp="1"/>
          </p:cNvSpPr>
          <p:nvPr>
            <p:ph type="subTitle" idx="6"/>
          </p:nvPr>
        </p:nvSpPr>
        <p:spPr>
          <a:xfrm>
            <a:off x="2352431" y="3692367"/>
            <a:ext cx="16596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8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397" name="Google Shape;397;p42"/>
          <p:cNvSpPr txBox="1">
            <a:spLocks noGrp="1"/>
          </p:cNvSpPr>
          <p:nvPr>
            <p:ph type="subTitle" idx="7"/>
          </p:nvPr>
        </p:nvSpPr>
        <p:spPr>
          <a:xfrm>
            <a:off x="5131969" y="2022013"/>
            <a:ext cx="16596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8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398" name="Google Shape;398;p42"/>
          <p:cNvSpPr txBox="1">
            <a:spLocks noGrp="1"/>
          </p:cNvSpPr>
          <p:nvPr>
            <p:ph type="subTitle" idx="8"/>
          </p:nvPr>
        </p:nvSpPr>
        <p:spPr>
          <a:xfrm>
            <a:off x="5131906" y="3692367"/>
            <a:ext cx="16596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8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399" name="Google Shape;399;p42"/>
          <p:cNvSpPr/>
          <p:nvPr/>
        </p:nvSpPr>
        <p:spPr>
          <a:xfrm>
            <a:off x="991288" y="4057575"/>
            <a:ext cx="119100" cy="119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0" name="Google Shape;400;p42"/>
          <p:cNvSpPr/>
          <p:nvPr/>
        </p:nvSpPr>
        <p:spPr>
          <a:xfrm>
            <a:off x="585525" y="2313475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01" name="Google Shape;401;p42"/>
          <p:cNvGrpSpPr/>
          <p:nvPr/>
        </p:nvGrpSpPr>
        <p:grpSpPr>
          <a:xfrm rot="-5400000">
            <a:off x="1378449" y="570368"/>
            <a:ext cx="75122" cy="485535"/>
            <a:chOff x="8414525" y="1639575"/>
            <a:chExt cx="120600" cy="779475"/>
          </a:xfrm>
        </p:grpSpPr>
        <p:sp>
          <p:nvSpPr>
            <p:cNvPr id="402" name="Google Shape;402;p42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42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42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42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6" name="Google Shape;406;p42"/>
          <p:cNvGrpSpPr/>
          <p:nvPr/>
        </p:nvGrpSpPr>
        <p:grpSpPr>
          <a:xfrm>
            <a:off x="8543506" y="2245778"/>
            <a:ext cx="75122" cy="485535"/>
            <a:chOff x="8414525" y="1639575"/>
            <a:chExt cx="120600" cy="779475"/>
          </a:xfrm>
        </p:grpSpPr>
        <p:sp>
          <p:nvSpPr>
            <p:cNvPr id="407" name="Google Shape;407;p42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42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42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42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11" name="Google Shape;411;p42"/>
          <p:cNvSpPr/>
          <p:nvPr/>
        </p:nvSpPr>
        <p:spPr>
          <a:xfrm>
            <a:off x="7907950" y="443800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2" name="Google Shape;412;p42"/>
          <p:cNvSpPr/>
          <p:nvPr/>
        </p:nvSpPr>
        <p:spPr>
          <a:xfrm>
            <a:off x="8030725" y="652950"/>
            <a:ext cx="119100" cy="119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3" name="Google Shape;413;p42"/>
          <p:cNvSpPr/>
          <p:nvPr/>
        </p:nvSpPr>
        <p:spPr>
          <a:xfrm>
            <a:off x="7992750" y="4057575"/>
            <a:ext cx="281400" cy="2814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3">
  <p:cSld name="SECTION_HEADER_1_1_1_1"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43"/>
          <p:cNvSpPr txBox="1">
            <a:spLocks noGrp="1"/>
          </p:cNvSpPr>
          <p:nvPr>
            <p:ph type="title"/>
          </p:nvPr>
        </p:nvSpPr>
        <p:spPr>
          <a:xfrm>
            <a:off x="718750" y="365160"/>
            <a:ext cx="7706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416" name="Google Shape;416;p43"/>
          <p:cNvSpPr txBox="1">
            <a:spLocks noGrp="1"/>
          </p:cNvSpPr>
          <p:nvPr>
            <p:ph type="title" idx="2" hasCustomPrompt="1"/>
          </p:nvPr>
        </p:nvSpPr>
        <p:spPr>
          <a:xfrm>
            <a:off x="1660096" y="1407131"/>
            <a:ext cx="2442000" cy="48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r>
              <a:t>xx%</a:t>
            </a:r>
          </a:p>
        </p:txBody>
      </p:sp>
      <p:sp>
        <p:nvSpPr>
          <p:cNvPr id="417" name="Google Shape;417;p43"/>
          <p:cNvSpPr txBox="1">
            <a:spLocks noGrp="1"/>
          </p:cNvSpPr>
          <p:nvPr>
            <p:ph type="title" idx="3" hasCustomPrompt="1"/>
          </p:nvPr>
        </p:nvSpPr>
        <p:spPr>
          <a:xfrm>
            <a:off x="1660096" y="3205988"/>
            <a:ext cx="2442000" cy="48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r>
              <a:t>xx%</a:t>
            </a:r>
          </a:p>
        </p:txBody>
      </p:sp>
      <p:sp>
        <p:nvSpPr>
          <p:cNvPr id="418" name="Google Shape;418;p43"/>
          <p:cNvSpPr txBox="1">
            <a:spLocks noGrp="1"/>
          </p:cNvSpPr>
          <p:nvPr>
            <p:ph type="title" idx="4" hasCustomPrompt="1"/>
          </p:nvPr>
        </p:nvSpPr>
        <p:spPr>
          <a:xfrm>
            <a:off x="5098721" y="1407131"/>
            <a:ext cx="2328000" cy="48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r>
              <a:t>xx%</a:t>
            </a:r>
          </a:p>
        </p:txBody>
      </p:sp>
      <p:sp>
        <p:nvSpPr>
          <p:cNvPr id="419" name="Google Shape;419;p43"/>
          <p:cNvSpPr txBox="1">
            <a:spLocks noGrp="1"/>
          </p:cNvSpPr>
          <p:nvPr>
            <p:ph type="title" idx="5" hasCustomPrompt="1"/>
          </p:nvPr>
        </p:nvSpPr>
        <p:spPr>
          <a:xfrm>
            <a:off x="5098721" y="3205988"/>
            <a:ext cx="2328000" cy="48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r>
              <a:t>xx%</a:t>
            </a:r>
          </a:p>
        </p:txBody>
      </p:sp>
      <p:sp>
        <p:nvSpPr>
          <p:cNvPr id="420" name="Google Shape;420;p43"/>
          <p:cNvSpPr txBox="1">
            <a:spLocks noGrp="1"/>
          </p:cNvSpPr>
          <p:nvPr>
            <p:ph type="subTitle" idx="1"/>
          </p:nvPr>
        </p:nvSpPr>
        <p:spPr>
          <a:xfrm>
            <a:off x="1660096" y="1734456"/>
            <a:ext cx="24420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6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421" name="Google Shape;421;p43"/>
          <p:cNvSpPr txBox="1">
            <a:spLocks noGrp="1"/>
          </p:cNvSpPr>
          <p:nvPr>
            <p:ph type="subTitle" idx="6"/>
          </p:nvPr>
        </p:nvSpPr>
        <p:spPr>
          <a:xfrm>
            <a:off x="1960671" y="2014556"/>
            <a:ext cx="1840800" cy="62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22" name="Google Shape;422;p43"/>
          <p:cNvSpPr txBox="1">
            <a:spLocks noGrp="1"/>
          </p:cNvSpPr>
          <p:nvPr>
            <p:ph type="subTitle" idx="7"/>
          </p:nvPr>
        </p:nvSpPr>
        <p:spPr>
          <a:xfrm>
            <a:off x="1660096" y="3532633"/>
            <a:ext cx="24420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6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423" name="Google Shape;423;p43"/>
          <p:cNvSpPr txBox="1">
            <a:spLocks noGrp="1"/>
          </p:cNvSpPr>
          <p:nvPr>
            <p:ph type="subTitle" idx="8"/>
          </p:nvPr>
        </p:nvSpPr>
        <p:spPr>
          <a:xfrm>
            <a:off x="1960671" y="3813321"/>
            <a:ext cx="1840800" cy="62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24" name="Google Shape;424;p43"/>
          <p:cNvSpPr txBox="1">
            <a:spLocks noGrp="1"/>
          </p:cNvSpPr>
          <p:nvPr>
            <p:ph type="subTitle" idx="9"/>
          </p:nvPr>
        </p:nvSpPr>
        <p:spPr>
          <a:xfrm>
            <a:off x="5098721" y="1734456"/>
            <a:ext cx="23280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6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425" name="Google Shape;425;p43"/>
          <p:cNvSpPr txBox="1">
            <a:spLocks noGrp="1"/>
          </p:cNvSpPr>
          <p:nvPr>
            <p:ph type="subTitle" idx="13"/>
          </p:nvPr>
        </p:nvSpPr>
        <p:spPr>
          <a:xfrm>
            <a:off x="5342371" y="2014556"/>
            <a:ext cx="1840800" cy="62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26" name="Google Shape;426;p43"/>
          <p:cNvSpPr txBox="1">
            <a:spLocks noGrp="1"/>
          </p:cNvSpPr>
          <p:nvPr>
            <p:ph type="subTitle" idx="14"/>
          </p:nvPr>
        </p:nvSpPr>
        <p:spPr>
          <a:xfrm>
            <a:off x="5098721" y="3532633"/>
            <a:ext cx="23280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6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427" name="Google Shape;427;p43"/>
          <p:cNvSpPr txBox="1">
            <a:spLocks noGrp="1"/>
          </p:cNvSpPr>
          <p:nvPr>
            <p:ph type="subTitle" idx="15"/>
          </p:nvPr>
        </p:nvSpPr>
        <p:spPr>
          <a:xfrm>
            <a:off x="5342371" y="3813322"/>
            <a:ext cx="1840800" cy="62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28" name="Google Shape;428;p43"/>
          <p:cNvSpPr/>
          <p:nvPr/>
        </p:nvSpPr>
        <p:spPr>
          <a:xfrm>
            <a:off x="241788" y="2026000"/>
            <a:ext cx="119100" cy="119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9" name="Google Shape;429;p43"/>
          <p:cNvSpPr/>
          <p:nvPr/>
        </p:nvSpPr>
        <p:spPr>
          <a:xfrm>
            <a:off x="655325" y="3931925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30" name="Google Shape;430;p43"/>
          <p:cNvGrpSpPr/>
          <p:nvPr/>
        </p:nvGrpSpPr>
        <p:grpSpPr>
          <a:xfrm rot="-5400000">
            <a:off x="1118769" y="662103"/>
            <a:ext cx="75122" cy="485535"/>
            <a:chOff x="8414525" y="1639575"/>
            <a:chExt cx="120600" cy="779475"/>
          </a:xfrm>
        </p:grpSpPr>
        <p:sp>
          <p:nvSpPr>
            <p:cNvPr id="431" name="Google Shape;431;p43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43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43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43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5" name="Google Shape;435;p43"/>
          <p:cNvGrpSpPr/>
          <p:nvPr/>
        </p:nvGrpSpPr>
        <p:grpSpPr>
          <a:xfrm>
            <a:off x="8755206" y="2699378"/>
            <a:ext cx="75122" cy="485535"/>
            <a:chOff x="8414525" y="1639575"/>
            <a:chExt cx="120600" cy="779475"/>
          </a:xfrm>
        </p:grpSpPr>
        <p:sp>
          <p:nvSpPr>
            <p:cNvPr id="436" name="Google Shape;436;p43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43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43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43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40" name="Google Shape;440;p43"/>
          <p:cNvSpPr/>
          <p:nvPr/>
        </p:nvSpPr>
        <p:spPr>
          <a:xfrm>
            <a:off x="8150450" y="748513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1" name="Google Shape;441;p43"/>
          <p:cNvSpPr/>
          <p:nvPr/>
        </p:nvSpPr>
        <p:spPr>
          <a:xfrm>
            <a:off x="8150438" y="4351050"/>
            <a:ext cx="119100" cy="119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2" name="Google Shape;442;p43"/>
          <p:cNvSpPr/>
          <p:nvPr/>
        </p:nvSpPr>
        <p:spPr>
          <a:xfrm>
            <a:off x="8321400" y="942113"/>
            <a:ext cx="119100" cy="119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2_1"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44"/>
          <p:cNvSpPr txBox="1">
            <a:spLocks noGrp="1"/>
          </p:cNvSpPr>
          <p:nvPr>
            <p:ph type="title"/>
          </p:nvPr>
        </p:nvSpPr>
        <p:spPr>
          <a:xfrm>
            <a:off x="706050" y="365160"/>
            <a:ext cx="7731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445" name="Google Shape;445;p44"/>
          <p:cNvSpPr txBox="1">
            <a:spLocks noGrp="1"/>
          </p:cNvSpPr>
          <p:nvPr>
            <p:ph type="subTitle" idx="1"/>
          </p:nvPr>
        </p:nvSpPr>
        <p:spPr>
          <a:xfrm>
            <a:off x="1421550" y="1957809"/>
            <a:ext cx="16368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6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446" name="Google Shape;446;p44"/>
          <p:cNvSpPr txBox="1">
            <a:spLocks noGrp="1"/>
          </p:cNvSpPr>
          <p:nvPr>
            <p:ph type="subTitle" idx="2"/>
          </p:nvPr>
        </p:nvSpPr>
        <p:spPr>
          <a:xfrm>
            <a:off x="1421550" y="2269143"/>
            <a:ext cx="1636800" cy="65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447" name="Google Shape;447;p44"/>
          <p:cNvSpPr txBox="1">
            <a:spLocks noGrp="1"/>
          </p:cNvSpPr>
          <p:nvPr>
            <p:ph type="subTitle" idx="3"/>
          </p:nvPr>
        </p:nvSpPr>
        <p:spPr>
          <a:xfrm>
            <a:off x="3753600" y="1957809"/>
            <a:ext cx="16368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6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448" name="Google Shape;448;p44"/>
          <p:cNvSpPr txBox="1">
            <a:spLocks noGrp="1"/>
          </p:cNvSpPr>
          <p:nvPr>
            <p:ph type="subTitle" idx="4"/>
          </p:nvPr>
        </p:nvSpPr>
        <p:spPr>
          <a:xfrm>
            <a:off x="3753600" y="2269143"/>
            <a:ext cx="1636800" cy="65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449" name="Google Shape;449;p44"/>
          <p:cNvSpPr txBox="1">
            <a:spLocks noGrp="1"/>
          </p:cNvSpPr>
          <p:nvPr>
            <p:ph type="subTitle" idx="5"/>
          </p:nvPr>
        </p:nvSpPr>
        <p:spPr>
          <a:xfrm>
            <a:off x="6085625" y="1957809"/>
            <a:ext cx="16368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6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450" name="Google Shape;450;p44"/>
          <p:cNvSpPr txBox="1">
            <a:spLocks noGrp="1"/>
          </p:cNvSpPr>
          <p:nvPr>
            <p:ph type="subTitle" idx="6"/>
          </p:nvPr>
        </p:nvSpPr>
        <p:spPr>
          <a:xfrm>
            <a:off x="6085625" y="2269143"/>
            <a:ext cx="1636800" cy="65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451" name="Google Shape;451;p44"/>
          <p:cNvSpPr txBox="1">
            <a:spLocks noGrp="1"/>
          </p:cNvSpPr>
          <p:nvPr>
            <p:ph type="subTitle" idx="7"/>
          </p:nvPr>
        </p:nvSpPr>
        <p:spPr>
          <a:xfrm>
            <a:off x="1421550" y="3718364"/>
            <a:ext cx="16368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6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452" name="Google Shape;452;p44"/>
          <p:cNvSpPr txBox="1">
            <a:spLocks noGrp="1"/>
          </p:cNvSpPr>
          <p:nvPr>
            <p:ph type="subTitle" idx="8"/>
          </p:nvPr>
        </p:nvSpPr>
        <p:spPr>
          <a:xfrm>
            <a:off x="1421550" y="4029150"/>
            <a:ext cx="1636800" cy="65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453" name="Google Shape;453;p44"/>
          <p:cNvSpPr txBox="1">
            <a:spLocks noGrp="1"/>
          </p:cNvSpPr>
          <p:nvPr>
            <p:ph type="subTitle" idx="9"/>
          </p:nvPr>
        </p:nvSpPr>
        <p:spPr>
          <a:xfrm>
            <a:off x="3753600" y="3718364"/>
            <a:ext cx="16368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6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454" name="Google Shape;454;p44"/>
          <p:cNvSpPr txBox="1">
            <a:spLocks noGrp="1"/>
          </p:cNvSpPr>
          <p:nvPr>
            <p:ph type="subTitle" idx="13"/>
          </p:nvPr>
        </p:nvSpPr>
        <p:spPr>
          <a:xfrm>
            <a:off x="3753600" y="4029150"/>
            <a:ext cx="1636800" cy="65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455" name="Google Shape;455;p44"/>
          <p:cNvSpPr txBox="1">
            <a:spLocks noGrp="1"/>
          </p:cNvSpPr>
          <p:nvPr>
            <p:ph type="subTitle" idx="14"/>
          </p:nvPr>
        </p:nvSpPr>
        <p:spPr>
          <a:xfrm>
            <a:off x="6085625" y="3718364"/>
            <a:ext cx="16368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6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456" name="Google Shape;456;p44"/>
          <p:cNvSpPr txBox="1">
            <a:spLocks noGrp="1"/>
          </p:cNvSpPr>
          <p:nvPr>
            <p:ph type="subTitle" idx="15"/>
          </p:nvPr>
        </p:nvSpPr>
        <p:spPr>
          <a:xfrm>
            <a:off x="6085625" y="4029150"/>
            <a:ext cx="1636800" cy="65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457" name="Google Shape;457;p44"/>
          <p:cNvSpPr/>
          <p:nvPr/>
        </p:nvSpPr>
        <p:spPr>
          <a:xfrm>
            <a:off x="241788" y="1957800"/>
            <a:ext cx="119100" cy="119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8" name="Google Shape;458;p44"/>
          <p:cNvSpPr/>
          <p:nvPr/>
        </p:nvSpPr>
        <p:spPr>
          <a:xfrm>
            <a:off x="360900" y="4463750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59" name="Google Shape;459;p44"/>
          <p:cNvGrpSpPr/>
          <p:nvPr/>
        </p:nvGrpSpPr>
        <p:grpSpPr>
          <a:xfrm rot="-5400000">
            <a:off x="1314094" y="313803"/>
            <a:ext cx="75122" cy="485535"/>
            <a:chOff x="8414525" y="1639575"/>
            <a:chExt cx="120600" cy="779475"/>
          </a:xfrm>
        </p:grpSpPr>
        <p:sp>
          <p:nvSpPr>
            <p:cNvPr id="460" name="Google Shape;460;p44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44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44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44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4" name="Google Shape;464;p44"/>
          <p:cNvGrpSpPr/>
          <p:nvPr/>
        </p:nvGrpSpPr>
        <p:grpSpPr>
          <a:xfrm>
            <a:off x="8713581" y="1696478"/>
            <a:ext cx="75122" cy="485535"/>
            <a:chOff x="8414525" y="1639575"/>
            <a:chExt cx="120600" cy="779475"/>
          </a:xfrm>
        </p:grpSpPr>
        <p:sp>
          <p:nvSpPr>
            <p:cNvPr id="465" name="Google Shape;465;p44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44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44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44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69" name="Google Shape;469;p44"/>
          <p:cNvSpPr/>
          <p:nvPr/>
        </p:nvSpPr>
        <p:spPr>
          <a:xfrm>
            <a:off x="7821950" y="257650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0" name="Google Shape;470;p44"/>
          <p:cNvSpPr/>
          <p:nvPr/>
        </p:nvSpPr>
        <p:spPr>
          <a:xfrm>
            <a:off x="8537163" y="4029150"/>
            <a:ext cx="119100" cy="119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2_2"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45"/>
          <p:cNvSpPr txBox="1">
            <a:spLocks noGrp="1"/>
          </p:cNvSpPr>
          <p:nvPr>
            <p:ph type="title"/>
          </p:nvPr>
        </p:nvSpPr>
        <p:spPr>
          <a:xfrm>
            <a:off x="311700" y="36516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473" name="Google Shape;473;p45"/>
          <p:cNvSpPr txBox="1">
            <a:spLocks noGrp="1"/>
          </p:cNvSpPr>
          <p:nvPr>
            <p:ph type="subTitle" idx="1"/>
          </p:nvPr>
        </p:nvSpPr>
        <p:spPr>
          <a:xfrm>
            <a:off x="1088949" y="1635575"/>
            <a:ext cx="2062500" cy="4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1pPr>
            <a:lvl2pPr lvl="1" algn="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2pPr>
            <a:lvl3pPr lvl="2" algn="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3pPr>
            <a:lvl4pPr lvl="3" algn="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4pPr>
            <a:lvl5pPr lvl="4" algn="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5pPr>
            <a:lvl6pPr lvl="5" algn="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6pPr>
            <a:lvl7pPr lvl="6" algn="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7pPr>
            <a:lvl8pPr lvl="7" algn="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8pPr>
            <a:lvl9pPr lvl="8" algn="r" rtl="0">
              <a:spcBef>
                <a:spcPts val="1600"/>
              </a:spcBef>
              <a:spcAft>
                <a:spcPts val="1600"/>
              </a:spcAft>
              <a:buNone/>
              <a:defRPr sz="16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474" name="Google Shape;474;p45"/>
          <p:cNvSpPr txBox="1">
            <a:spLocks noGrp="1"/>
          </p:cNvSpPr>
          <p:nvPr>
            <p:ph type="subTitle" idx="2"/>
          </p:nvPr>
        </p:nvSpPr>
        <p:spPr>
          <a:xfrm>
            <a:off x="1088975" y="1944674"/>
            <a:ext cx="2062500" cy="85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1pPr>
            <a:lvl2pPr lvl="1" algn="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2pPr>
            <a:lvl3pPr lvl="2" algn="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3pPr>
            <a:lvl4pPr lvl="3" algn="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4pPr>
            <a:lvl5pPr lvl="4" algn="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5pPr>
            <a:lvl6pPr lvl="5" algn="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6pPr>
            <a:lvl7pPr lvl="6" algn="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7pPr>
            <a:lvl8pPr lvl="7" algn="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8pPr>
            <a:lvl9pPr lvl="8" algn="r" rtl="0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rgbClr val="00004B"/>
                </a:solidFill>
              </a:defRPr>
            </a:lvl9pPr>
          </a:lstStyle>
          <a:p>
            <a:endParaRPr/>
          </a:p>
        </p:txBody>
      </p:sp>
      <p:sp>
        <p:nvSpPr>
          <p:cNvPr id="475" name="Google Shape;475;p45"/>
          <p:cNvSpPr txBox="1">
            <a:spLocks noGrp="1"/>
          </p:cNvSpPr>
          <p:nvPr>
            <p:ph type="subTitle" idx="3"/>
          </p:nvPr>
        </p:nvSpPr>
        <p:spPr>
          <a:xfrm>
            <a:off x="1088949" y="2939645"/>
            <a:ext cx="2062500" cy="46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1pPr>
            <a:lvl2pPr lvl="1" algn="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2pPr>
            <a:lvl3pPr lvl="2" algn="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3pPr>
            <a:lvl4pPr lvl="3" algn="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4pPr>
            <a:lvl5pPr lvl="4" algn="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5pPr>
            <a:lvl6pPr lvl="5" algn="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6pPr>
            <a:lvl7pPr lvl="6" algn="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7pPr>
            <a:lvl8pPr lvl="7" algn="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8pPr>
            <a:lvl9pPr lvl="8" algn="r" rtl="0">
              <a:spcBef>
                <a:spcPts val="1600"/>
              </a:spcBef>
              <a:spcAft>
                <a:spcPts val="1600"/>
              </a:spcAft>
              <a:buNone/>
              <a:defRPr sz="16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476" name="Google Shape;476;p45"/>
          <p:cNvSpPr txBox="1">
            <a:spLocks noGrp="1"/>
          </p:cNvSpPr>
          <p:nvPr>
            <p:ph type="subTitle" idx="4"/>
          </p:nvPr>
        </p:nvSpPr>
        <p:spPr>
          <a:xfrm>
            <a:off x="1088875" y="3248928"/>
            <a:ext cx="2062500" cy="85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1pPr>
            <a:lvl2pPr lvl="1" algn="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2pPr>
            <a:lvl3pPr lvl="2" algn="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3pPr>
            <a:lvl4pPr lvl="3" algn="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4pPr>
            <a:lvl5pPr lvl="4" algn="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5pPr>
            <a:lvl6pPr lvl="5" algn="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6pPr>
            <a:lvl7pPr lvl="6" algn="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7pPr>
            <a:lvl8pPr lvl="7" algn="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8pPr>
            <a:lvl9pPr lvl="8" algn="r" rtl="0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rgbClr val="00004B"/>
                </a:solidFill>
              </a:defRPr>
            </a:lvl9pPr>
          </a:lstStyle>
          <a:p>
            <a:endParaRPr/>
          </a:p>
        </p:txBody>
      </p:sp>
      <p:sp>
        <p:nvSpPr>
          <p:cNvPr id="477" name="Google Shape;477;p45"/>
          <p:cNvSpPr txBox="1">
            <a:spLocks noGrp="1"/>
          </p:cNvSpPr>
          <p:nvPr>
            <p:ph type="subTitle" idx="5"/>
          </p:nvPr>
        </p:nvSpPr>
        <p:spPr>
          <a:xfrm>
            <a:off x="5992552" y="1635575"/>
            <a:ext cx="2062500" cy="4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6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478" name="Google Shape;478;p45"/>
          <p:cNvSpPr txBox="1">
            <a:spLocks noGrp="1"/>
          </p:cNvSpPr>
          <p:nvPr>
            <p:ph type="subTitle" idx="6"/>
          </p:nvPr>
        </p:nvSpPr>
        <p:spPr>
          <a:xfrm>
            <a:off x="5992547" y="1944674"/>
            <a:ext cx="2062500" cy="85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rgbClr val="00004B"/>
                </a:solidFill>
              </a:defRPr>
            </a:lvl9pPr>
          </a:lstStyle>
          <a:p>
            <a:endParaRPr/>
          </a:p>
        </p:txBody>
      </p:sp>
      <p:sp>
        <p:nvSpPr>
          <p:cNvPr id="479" name="Google Shape;479;p45"/>
          <p:cNvSpPr txBox="1">
            <a:spLocks noGrp="1"/>
          </p:cNvSpPr>
          <p:nvPr>
            <p:ph type="subTitle" idx="7"/>
          </p:nvPr>
        </p:nvSpPr>
        <p:spPr>
          <a:xfrm>
            <a:off x="5992552" y="2939645"/>
            <a:ext cx="2062500" cy="46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6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480" name="Google Shape;480;p45"/>
          <p:cNvSpPr txBox="1">
            <a:spLocks noGrp="1"/>
          </p:cNvSpPr>
          <p:nvPr>
            <p:ph type="subTitle" idx="8"/>
          </p:nvPr>
        </p:nvSpPr>
        <p:spPr>
          <a:xfrm>
            <a:off x="5992552" y="3248928"/>
            <a:ext cx="2062500" cy="85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rgbClr val="00004B"/>
                </a:solidFill>
              </a:defRPr>
            </a:lvl9pPr>
          </a:lstStyle>
          <a:p>
            <a:endParaRPr/>
          </a:p>
        </p:txBody>
      </p:sp>
      <p:sp>
        <p:nvSpPr>
          <p:cNvPr id="481" name="Google Shape;481;p45"/>
          <p:cNvSpPr/>
          <p:nvPr/>
        </p:nvSpPr>
        <p:spPr>
          <a:xfrm>
            <a:off x="8832300" y="1963525"/>
            <a:ext cx="119100" cy="119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2" name="Google Shape;482;p45"/>
          <p:cNvSpPr/>
          <p:nvPr/>
        </p:nvSpPr>
        <p:spPr>
          <a:xfrm>
            <a:off x="311700" y="4298250"/>
            <a:ext cx="119100" cy="119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83" name="Google Shape;483;p45"/>
          <p:cNvGrpSpPr/>
          <p:nvPr/>
        </p:nvGrpSpPr>
        <p:grpSpPr>
          <a:xfrm rot="5400000">
            <a:off x="8284856" y="491378"/>
            <a:ext cx="75122" cy="485535"/>
            <a:chOff x="8414525" y="1639575"/>
            <a:chExt cx="120600" cy="779475"/>
          </a:xfrm>
        </p:grpSpPr>
        <p:sp>
          <p:nvSpPr>
            <p:cNvPr id="484" name="Google Shape;484;p45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45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45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45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88" name="Google Shape;488;p45"/>
          <p:cNvSpPr/>
          <p:nvPr/>
        </p:nvSpPr>
        <p:spPr>
          <a:xfrm>
            <a:off x="8565175" y="4217100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9" name="Google Shape;489;p45"/>
          <p:cNvSpPr/>
          <p:nvPr/>
        </p:nvSpPr>
        <p:spPr>
          <a:xfrm>
            <a:off x="430800" y="539050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0" name="Google Shape;490;p45"/>
          <p:cNvSpPr/>
          <p:nvPr/>
        </p:nvSpPr>
        <p:spPr>
          <a:xfrm>
            <a:off x="394975" y="539050"/>
            <a:ext cx="119100" cy="119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_AND_BODY_1"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46"/>
          <p:cNvSpPr txBox="1">
            <a:spLocks noGrp="1"/>
          </p:cNvSpPr>
          <p:nvPr>
            <p:ph type="title"/>
          </p:nvPr>
        </p:nvSpPr>
        <p:spPr>
          <a:xfrm>
            <a:off x="311700" y="36516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493" name="Google Shape;493;p46"/>
          <p:cNvSpPr txBox="1">
            <a:spLocks noGrp="1"/>
          </p:cNvSpPr>
          <p:nvPr>
            <p:ph type="subTitle" idx="1"/>
          </p:nvPr>
        </p:nvSpPr>
        <p:spPr>
          <a:xfrm>
            <a:off x="4914675" y="1444750"/>
            <a:ext cx="3503100" cy="274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grpSp>
        <p:nvGrpSpPr>
          <p:cNvPr id="494" name="Google Shape;494;p46"/>
          <p:cNvGrpSpPr/>
          <p:nvPr/>
        </p:nvGrpSpPr>
        <p:grpSpPr>
          <a:xfrm rot="10800000">
            <a:off x="8671194" y="2432440"/>
            <a:ext cx="75122" cy="485535"/>
            <a:chOff x="8414525" y="1639575"/>
            <a:chExt cx="120600" cy="779475"/>
          </a:xfrm>
        </p:grpSpPr>
        <p:sp>
          <p:nvSpPr>
            <p:cNvPr id="495" name="Google Shape;495;p46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46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46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46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9" name="Google Shape;499;p46"/>
          <p:cNvSpPr/>
          <p:nvPr/>
        </p:nvSpPr>
        <p:spPr>
          <a:xfrm>
            <a:off x="344300" y="510800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0" name="Google Shape;500;p46"/>
          <p:cNvSpPr/>
          <p:nvPr/>
        </p:nvSpPr>
        <p:spPr>
          <a:xfrm>
            <a:off x="225200" y="1375675"/>
            <a:ext cx="119100" cy="119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01" name="Google Shape;501;p46"/>
          <p:cNvGrpSpPr/>
          <p:nvPr/>
        </p:nvGrpSpPr>
        <p:grpSpPr>
          <a:xfrm rot="-5400000">
            <a:off x="931444" y="4645303"/>
            <a:ext cx="75122" cy="485535"/>
            <a:chOff x="8414525" y="1639575"/>
            <a:chExt cx="120600" cy="779475"/>
          </a:xfrm>
        </p:grpSpPr>
        <p:sp>
          <p:nvSpPr>
            <p:cNvPr id="502" name="Google Shape;502;p46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46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46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46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_AND_TWO_COLUMNS_1"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47"/>
          <p:cNvSpPr txBox="1">
            <a:spLocks noGrp="1"/>
          </p:cNvSpPr>
          <p:nvPr>
            <p:ph type="title"/>
          </p:nvPr>
        </p:nvSpPr>
        <p:spPr>
          <a:xfrm>
            <a:off x="311700" y="36516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508" name="Google Shape;508;p47"/>
          <p:cNvSpPr txBox="1">
            <a:spLocks noGrp="1"/>
          </p:cNvSpPr>
          <p:nvPr>
            <p:ph type="subTitle" idx="1"/>
          </p:nvPr>
        </p:nvSpPr>
        <p:spPr>
          <a:xfrm>
            <a:off x="1730275" y="2911525"/>
            <a:ext cx="23235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09" name="Google Shape;509;p47"/>
          <p:cNvSpPr txBox="1">
            <a:spLocks noGrp="1"/>
          </p:cNvSpPr>
          <p:nvPr>
            <p:ph type="subTitle" idx="2"/>
          </p:nvPr>
        </p:nvSpPr>
        <p:spPr>
          <a:xfrm>
            <a:off x="1730276" y="3265469"/>
            <a:ext cx="2323500" cy="107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510" name="Google Shape;510;p47"/>
          <p:cNvSpPr txBox="1">
            <a:spLocks noGrp="1"/>
          </p:cNvSpPr>
          <p:nvPr>
            <p:ph type="subTitle" idx="3"/>
          </p:nvPr>
        </p:nvSpPr>
        <p:spPr>
          <a:xfrm>
            <a:off x="5092625" y="2911525"/>
            <a:ext cx="23211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11" name="Google Shape;511;p47"/>
          <p:cNvSpPr txBox="1">
            <a:spLocks noGrp="1"/>
          </p:cNvSpPr>
          <p:nvPr>
            <p:ph type="subTitle" idx="4"/>
          </p:nvPr>
        </p:nvSpPr>
        <p:spPr>
          <a:xfrm>
            <a:off x="5090300" y="3265468"/>
            <a:ext cx="2321100" cy="107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512" name="Google Shape;512;p47"/>
          <p:cNvSpPr/>
          <p:nvPr/>
        </p:nvSpPr>
        <p:spPr>
          <a:xfrm>
            <a:off x="241788" y="2026000"/>
            <a:ext cx="119100" cy="119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3" name="Google Shape;513;p47"/>
          <p:cNvSpPr/>
          <p:nvPr/>
        </p:nvSpPr>
        <p:spPr>
          <a:xfrm>
            <a:off x="655325" y="3931925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14" name="Google Shape;514;p47"/>
          <p:cNvGrpSpPr/>
          <p:nvPr/>
        </p:nvGrpSpPr>
        <p:grpSpPr>
          <a:xfrm rot="-5400000">
            <a:off x="1118769" y="662103"/>
            <a:ext cx="75122" cy="485535"/>
            <a:chOff x="8414525" y="1639575"/>
            <a:chExt cx="120600" cy="779475"/>
          </a:xfrm>
        </p:grpSpPr>
        <p:sp>
          <p:nvSpPr>
            <p:cNvPr id="515" name="Google Shape;515;p47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47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47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47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9" name="Google Shape;519;p47"/>
          <p:cNvGrpSpPr/>
          <p:nvPr/>
        </p:nvGrpSpPr>
        <p:grpSpPr>
          <a:xfrm>
            <a:off x="8755206" y="2699378"/>
            <a:ext cx="75122" cy="485535"/>
            <a:chOff x="8414525" y="1639575"/>
            <a:chExt cx="120600" cy="779475"/>
          </a:xfrm>
        </p:grpSpPr>
        <p:sp>
          <p:nvSpPr>
            <p:cNvPr id="520" name="Google Shape;520;p47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47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47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47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4" name="Google Shape;524;p47"/>
          <p:cNvSpPr/>
          <p:nvPr/>
        </p:nvSpPr>
        <p:spPr>
          <a:xfrm>
            <a:off x="8150450" y="748513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5" name="Google Shape;525;p47"/>
          <p:cNvSpPr/>
          <p:nvPr/>
        </p:nvSpPr>
        <p:spPr>
          <a:xfrm>
            <a:off x="8150438" y="4351050"/>
            <a:ext cx="119100" cy="119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6" name="Google Shape;526;p47"/>
          <p:cNvSpPr/>
          <p:nvPr/>
        </p:nvSpPr>
        <p:spPr>
          <a:xfrm>
            <a:off x="8321400" y="942113"/>
            <a:ext cx="119100" cy="119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10_2"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p48"/>
          <p:cNvSpPr txBox="1">
            <a:spLocks noGrp="1"/>
          </p:cNvSpPr>
          <p:nvPr>
            <p:ph type="title"/>
          </p:nvPr>
        </p:nvSpPr>
        <p:spPr>
          <a:xfrm>
            <a:off x="2529250" y="261788"/>
            <a:ext cx="4085400" cy="11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7200"/>
            </a:lvl9pPr>
          </a:lstStyle>
          <a:p>
            <a:endParaRPr/>
          </a:p>
        </p:txBody>
      </p:sp>
      <p:sp>
        <p:nvSpPr>
          <p:cNvPr id="529" name="Google Shape;529;p48"/>
          <p:cNvSpPr txBox="1">
            <a:spLocks noGrp="1"/>
          </p:cNvSpPr>
          <p:nvPr>
            <p:ph type="subTitle" idx="1"/>
          </p:nvPr>
        </p:nvSpPr>
        <p:spPr>
          <a:xfrm>
            <a:off x="2531100" y="1479414"/>
            <a:ext cx="4085400" cy="130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530" name="Google Shape;530;p48"/>
          <p:cNvSpPr txBox="1"/>
          <p:nvPr/>
        </p:nvSpPr>
        <p:spPr>
          <a:xfrm>
            <a:off x="2288450" y="3598503"/>
            <a:ext cx="4569600" cy="6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200" b="1"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rPr>
              <a:t>CREDITS:</a:t>
            </a:r>
            <a:r>
              <a:rPr lang="en-CA" sz="1200">
                <a:solidFill>
                  <a:schemeClr val="dk1"/>
                </a:solidFill>
                <a:latin typeface="Spartan"/>
                <a:ea typeface="Spartan"/>
                <a:cs typeface="Spartan"/>
                <a:sym typeface="Spartan"/>
              </a:rPr>
              <a:t> This presentation template was created by </a:t>
            </a:r>
            <a:r>
              <a:rPr lang="en-CA" sz="1200" b="1">
                <a:solidFill>
                  <a:schemeClr val="accent1"/>
                </a:solidFill>
                <a:uFill>
                  <a:noFill/>
                </a:uFill>
                <a:latin typeface="Spartan"/>
                <a:ea typeface="Spartan"/>
                <a:cs typeface="Spartan"/>
                <a:sym typeface="Spartan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-CA" sz="1200">
                <a:solidFill>
                  <a:schemeClr val="dk1"/>
                </a:solidFill>
                <a:latin typeface="Spartan"/>
                <a:ea typeface="Spartan"/>
                <a:cs typeface="Spartan"/>
                <a:sym typeface="Spartan"/>
              </a:rPr>
              <a:t>, including icon by </a:t>
            </a:r>
            <a:r>
              <a:rPr lang="en-CA" sz="1200" b="1">
                <a:solidFill>
                  <a:schemeClr val="accent1"/>
                </a:solidFill>
                <a:uFill>
                  <a:noFill/>
                </a:uFill>
                <a:latin typeface="Spartan"/>
                <a:ea typeface="Spartan"/>
                <a:cs typeface="Spartan"/>
                <a:sym typeface="Spartan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-CA" sz="1200">
                <a:solidFill>
                  <a:schemeClr val="dk1"/>
                </a:solidFill>
                <a:latin typeface="Spartan"/>
                <a:ea typeface="Spartan"/>
                <a:cs typeface="Spartan"/>
                <a:sym typeface="Spartan"/>
              </a:rPr>
              <a:t>, and infographics &amp; images from </a:t>
            </a:r>
            <a:r>
              <a:rPr lang="en-CA" sz="1200" b="1">
                <a:solidFill>
                  <a:schemeClr val="accent1"/>
                </a:solidFill>
                <a:uFill>
                  <a:noFill/>
                </a:uFill>
                <a:latin typeface="Spartan"/>
                <a:ea typeface="Spartan"/>
                <a:cs typeface="Spartan"/>
                <a:sym typeface="Spartan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-CA" sz="1200" b="1"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rPr>
              <a:t> </a:t>
            </a:r>
            <a:r>
              <a:rPr lang="en-CA" sz="1200">
                <a:solidFill>
                  <a:schemeClr val="dk1"/>
                </a:solidFill>
                <a:latin typeface="Spartan"/>
                <a:ea typeface="Spartan"/>
                <a:cs typeface="Spartan"/>
                <a:sym typeface="Spartan"/>
              </a:rPr>
              <a:t>and illustrations by </a:t>
            </a:r>
            <a:r>
              <a:rPr lang="en-CA" sz="1200" b="1">
                <a:solidFill>
                  <a:schemeClr val="accent1"/>
                </a:solidFill>
                <a:uFill>
                  <a:noFill/>
                </a:uFill>
                <a:latin typeface="Spartan"/>
                <a:ea typeface="Spartan"/>
                <a:cs typeface="Spartan"/>
                <a:sym typeface="Spartan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Stor</a:t>
            </a:r>
            <a:r>
              <a:rPr lang="en-CA" sz="1200" b="1"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rPr>
              <a:t>yset</a:t>
            </a:r>
            <a:endParaRPr sz="1200" b="1">
              <a:solidFill>
                <a:schemeClr val="accent1"/>
              </a:solidFill>
              <a:latin typeface="Spartan"/>
              <a:ea typeface="Spartan"/>
              <a:cs typeface="Spartan"/>
              <a:sym typeface="Spartan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b="1">
              <a:solidFill>
                <a:schemeClr val="accent1"/>
              </a:solidFill>
              <a:latin typeface="Spartan"/>
              <a:ea typeface="Spartan"/>
              <a:cs typeface="Spartan"/>
              <a:sym typeface="Spartan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 b="1">
              <a:solidFill>
                <a:schemeClr val="accent1"/>
              </a:solidFill>
              <a:latin typeface="Spartan"/>
              <a:ea typeface="Spartan"/>
              <a:cs typeface="Spartan"/>
              <a:sym typeface="Spartan"/>
            </a:endParaRPr>
          </a:p>
        </p:txBody>
      </p:sp>
      <p:sp>
        <p:nvSpPr>
          <p:cNvPr id="531" name="Google Shape;531;p48"/>
          <p:cNvSpPr/>
          <p:nvPr/>
        </p:nvSpPr>
        <p:spPr>
          <a:xfrm>
            <a:off x="1366463" y="2283875"/>
            <a:ext cx="119100" cy="119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2" name="Google Shape;532;p48"/>
          <p:cNvSpPr/>
          <p:nvPr/>
        </p:nvSpPr>
        <p:spPr>
          <a:xfrm>
            <a:off x="655325" y="3931925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33" name="Google Shape;533;p48"/>
          <p:cNvGrpSpPr/>
          <p:nvPr/>
        </p:nvGrpSpPr>
        <p:grpSpPr>
          <a:xfrm rot="-5400000">
            <a:off x="1118769" y="662103"/>
            <a:ext cx="75122" cy="485535"/>
            <a:chOff x="8414525" y="1639575"/>
            <a:chExt cx="120600" cy="779475"/>
          </a:xfrm>
        </p:grpSpPr>
        <p:sp>
          <p:nvSpPr>
            <p:cNvPr id="534" name="Google Shape;534;p48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48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48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48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38" name="Google Shape;538;p48"/>
          <p:cNvGrpSpPr/>
          <p:nvPr/>
        </p:nvGrpSpPr>
        <p:grpSpPr>
          <a:xfrm>
            <a:off x="7917056" y="2402978"/>
            <a:ext cx="75122" cy="485535"/>
            <a:chOff x="8414525" y="1639575"/>
            <a:chExt cx="120600" cy="779475"/>
          </a:xfrm>
        </p:grpSpPr>
        <p:sp>
          <p:nvSpPr>
            <p:cNvPr id="539" name="Google Shape;539;p48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48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48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48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43" name="Google Shape;543;p48"/>
          <p:cNvSpPr/>
          <p:nvPr/>
        </p:nvSpPr>
        <p:spPr>
          <a:xfrm>
            <a:off x="8150450" y="748513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4" name="Google Shape;544;p48"/>
          <p:cNvSpPr/>
          <p:nvPr/>
        </p:nvSpPr>
        <p:spPr>
          <a:xfrm>
            <a:off x="8150438" y="4351050"/>
            <a:ext cx="119100" cy="119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5" name="Google Shape;545;p48"/>
          <p:cNvSpPr/>
          <p:nvPr/>
        </p:nvSpPr>
        <p:spPr>
          <a:xfrm>
            <a:off x="8321400" y="942113"/>
            <a:ext cx="119100" cy="119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_ONLY_1"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p49"/>
          <p:cNvSpPr txBox="1">
            <a:spLocks noGrp="1"/>
          </p:cNvSpPr>
          <p:nvPr>
            <p:ph type="title"/>
          </p:nvPr>
        </p:nvSpPr>
        <p:spPr>
          <a:xfrm>
            <a:off x="311700" y="36516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grpSp>
        <p:nvGrpSpPr>
          <p:cNvPr id="548" name="Google Shape;548;p49"/>
          <p:cNvGrpSpPr/>
          <p:nvPr/>
        </p:nvGrpSpPr>
        <p:grpSpPr>
          <a:xfrm rot="10800000">
            <a:off x="8781744" y="3978203"/>
            <a:ext cx="75122" cy="485535"/>
            <a:chOff x="8414525" y="1639575"/>
            <a:chExt cx="120600" cy="779475"/>
          </a:xfrm>
        </p:grpSpPr>
        <p:sp>
          <p:nvSpPr>
            <p:cNvPr id="549" name="Google Shape;549;p49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49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49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49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53" name="Google Shape;553;p49"/>
          <p:cNvSpPr/>
          <p:nvPr/>
        </p:nvSpPr>
        <p:spPr>
          <a:xfrm>
            <a:off x="399475" y="4463750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54" name="Google Shape;554;p49"/>
          <p:cNvGrpSpPr/>
          <p:nvPr/>
        </p:nvGrpSpPr>
        <p:grpSpPr>
          <a:xfrm rot="10800000">
            <a:off x="399481" y="1589965"/>
            <a:ext cx="75122" cy="485535"/>
            <a:chOff x="8414525" y="1639575"/>
            <a:chExt cx="120600" cy="779475"/>
          </a:xfrm>
        </p:grpSpPr>
        <p:sp>
          <p:nvSpPr>
            <p:cNvPr id="555" name="Google Shape;555;p49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49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49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49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59" name="Google Shape;559;p49"/>
          <p:cNvSpPr/>
          <p:nvPr/>
        </p:nvSpPr>
        <p:spPr>
          <a:xfrm>
            <a:off x="8759750" y="2821700"/>
            <a:ext cx="119100" cy="119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0" name="Google Shape;560;p49"/>
          <p:cNvSpPr/>
          <p:nvPr/>
        </p:nvSpPr>
        <p:spPr>
          <a:xfrm>
            <a:off x="377488" y="591950"/>
            <a:ext cx="119100" cy="119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1" name="Google Shape;561;p49"/>
          <p:cNvSpPr/>
          <p:nvPr/>
        </p:nvSpPr>
        <p:spPr>
          <a:xfrm>
            <a:off x="8678600" y="656450"/>
            <a:ext cx="281400" cy="2814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TITLE_ONLY_1_1"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3" name="Google Shape;563;p50"/>
          <p:cNvGrpSpPr/>
          <p:nvPr/>
        </p:nvGrpSpPr>
        <p:grpSpPr>
          <a:xfrm rot="10800000">
            <a:off x="8781744" y="3978203"/>
            <a:ext cx="75122" cy="485535"/>
            <a:chOff x="8414525" y="1639575"/>
            <a:chExt cx="120600" cy="779475"/>
          </a:xfrm>
        </p:grpSpPr>
        <p:sp>
          <p:nvSpPr>
            <p:cNvPr id="564" name="Google Shape;564;p50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50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50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50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68" name="Google Shape;568;p50"/>
          <p:cNvSpPr/>
          <p:nvPr/>
        </p:nvSpPr>
        <p:spPr>
          <a:xfrm>
            <a:off x="399475" y="4463750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69" name="Google Shape;569;p50"/>
          <p:cNvGrpSpPr/>
          <p:nvPr/>
        </p:nvGrpSpPr>
        <p:grpSpPr>
          <a:xfrm rot="10800000">
            <a:off x="399481" y="1589965"/>
            <a:ext cx="75122" cy="485535"/>
            <a:chOff x="8414525" y="1639575"/>
            <a:chExt cx="120600" cy="779475"/>
          </a:xfrm>
        </p:grpSpPr>
        <p:sp>
          <p:nvSpPr>
            <p:cNvPr id="570" name="Google Shape;570;p50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50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50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50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74" name="Google Shape;574;p50"/>
          <p:cNvSpPr/>
          <p:nvPr/>
        </p:nvSpPr>
        <p:spPr>
          <a:xfrm>
            <a:off x="8759750" y="2821700"/>
            <a:ext cx="119100" cy="119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5" name="Google Shape;575;p50"/>
          <p:cNvSpPr/>
          <p:nvPr/>
        </p:nvSpPr>
        <p:spPr>
          <a:xfrm>
            <a:off x="377488" y="591950"/>
            <a:ext cx="119100" cy="119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6" name="Google Shape;576;p50"/>
          <p:cNvSpPr/>
          <p:nvPr/>
        </p:nvSpPr>
        <p:spPr>
          <a:xfrm>
            <a:off x="8678600" y="656450"/>
            <a:ext cx="281400" cy="2814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TITLE_ONLY_1_1_1"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8" name="Google Shape;578;p51"/>
          <p:cNvGrpSpPr/>
          <p:nvPr/>
        </p:nvGrpSpPr>
        <p:grpSpPr>
          <a:xfrm rot="10800000">
            <a:off x="8671194" y="2432440"/>
            <a:ext cx="75122" cy="485535"/>
            <a:chOff x="8414525" y="1639575"/>
            <a:chExt cx="120600" cy="779475"/>
          </a:xfrm>
        </p:grpSpPr>
        <p:sp>
          <p:nvSpPr>
            <p:cNvPr id="579" name="Google Shape;579;p51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51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51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51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83" name="Google Shape;583;p51"/>
          <p:cNvSpPr/>
          <p:nvPr/>
        </p:nvSpPr>
        <p:spPr>
          <a:xfrm>
            <a:off x="344300" y="510800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4" name="Google Shape;584;p51"/>
          <p:cNvSpPr/>
          <p:nvPr/>
        </p:nvSpPr>
        <p:spPr>
          <a:xfrm>
            <a:off x="225200" y="1375675"/>
            <a:ext cx="119100" cy="119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85" name="Google Shape;585;p51"/>
          <p:cNvGrpSpPr/>
          <p:nvPr/>
        </p:nvGrpSpPr>
        <p:grpSpPr>
          <a:xfrm rot="-5400000">
            <a:off x="931444" y="4645303"/>
            <a:ext cx="75122" cy="485535"/>
            <a:chOff x="8414525" y="1639575"/>
            <a:chExt cx="120600" cy="779475"/>
          </a:xfrm>
        </p:grpSpPr>
        <p:sp>
          <p:nvSpPr>
            <p:cNvPr id="586" name="Google Shape;586;p51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51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51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51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 type="twoColTx">
  <p:cSld name="TITLE_AND_TWO_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 txBox="1">
            <a:spLocks noGrp="1"/>
          </p:cNvSpPr>
          <p:nvPr>
            <p:ph type="title"/>
          </p:nvPr>
        </p:nvSpPr>
        <p:spPr>
          <a:xfrm>
            <a:off x="311700" y="11308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6"/>
          <p:cNvSpPr txBox="1">
            <a:spLocks noGrp="1"/>
          </p:cNvSpPr>
          <p:nvPr>
            <p:ph type="body" idx="1"/>
          </p:nvPr>
        </p:nvSpPr>
        <p:spPr>
          <a:xfrm>
            <a:off x="311700" y="1838275"/>
            <a:ext cx="3999900" cy="282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body" idx="2"/>
          </p:nvPr>
        </p:nvSpPr>
        <p:spPr>
          <a:xfrm>
            <a:off x="4832400" y="1838275"/>
            <a:ext cx="3999900" cy="270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2" name="Google Shape;32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  <p:sp>
        <p:nvSpPr>
          <p:cNvPr id="33" name="Google Shape;33;p6"/>
          <p:cNvSpPr txBox="1"/>
          <p:nvPr/>
        </p:nvSpPr>
        <p:spPr>
          <a:xfrm>
            <a:off x="237700" y="4683625"/>
            <a:ext cx="8520600" cy="35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bit.ly/tdsbul21				                                                                                                        #TDSBUL</a:t>
            </a:r>
            <a:endParaRPr>
              <a:solidFill>
                <a:srgbClr val="66666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TITLE_ONLY_1_1_1_1">
    <p:spTree>
      <p:nvGrpSpPr>
        <p:cNvPr id="1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1" name="Google Shape;591;p52"/>
          <p:cNvGrpSpPr/>
          <p:nvPr/>
        </p:nvGrpSpPr>
        <p:grpSpPr>
          <a:xfrm rot="10800000">
            <a:off x="8040406" y="3579278"/>
            <a:ext cx="75122" cy="485535"/>
            <a:chOff x="8414525" y="1639575"/>
            <a:chExt cx="120600" cy="779475"/>
          </a:xfrm>
        </p:grpSpPr>
        <p:sp>
          <p:nvSpPr>
            <p:cNvPr id="592" name="Google Shape;592;p52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52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52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52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96" name="Google Shape;596;p52"/>
          <p:cNvSpPr/>
          <p:nvPr/>
        </p:nvSpPr>
        <p:spPr>
          <a:xfrm>
            <a:off x="7859700" y="484100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97" name="Google Shape;597;p52"/>
          <p:cNvGrpSpPr/>
          <p:nvPr/>
        </p:nvGrpSpPr>
        <p:grpSpPr>
          <a:xfrm rot="5400000">
            <a:off x="1430394" y="743140"/>
            <a:ext cx="75122" cy="485535"/>
            <a:chOff x="8414525" y="1639575"/>
            <a:chExt cx="120600" cy="779475"/>
          </a:xfrm>
        </p:grpSpPr>
        <p:sp>
          <p:nvSpPr>
            <p:cNvPr id="598" name="Google Shape;598;p52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52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52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52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02" name="Google Shape;602;p52"/>
          <p:cNvSpPr/>
          <p:nvPr/>
        </p:nvSpPr>
        <p:spPr>
          <a:xfrm>
            <a:off x="7573250" y="4249775"/>
            <a:ext cx="119100" cy="119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3" name="Google Shape;603;p52"/>
          <p:cNvSpPr/>
          <p:nvPr/>
        </p:nvSpPr>
        <p:spPr>
          <a:xfrm>
            <a:off x="8354600" y="765500"/>
            <a:ext cx="119100" cy="119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4" name="Google Shape;604;p52"/>
          <p:cNvSpPr/>
          <p:nvPr/>
        </p:nvSpPr>
        <p:spPr>
          <a:xfrm>
            <a:off x="1086850" y="3681350"/>
            <a:ext cx="281400" cy="2814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TITLE_ONLY_1_1_1_1_1">
    <p:spTree>
      <p:nvGrpSpPr>
        <p:cNvPr id="1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p53"/>
          <p:cNvSpPr/>
          <p:nvPr/>
        </p:nvSpPr>
        <p:spPr>
          <a:xfrm>
            <a:off x="650825" y="771700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7" name="Google Shape;607;p53"/>
          <p:cNvSpPr/>
          <p:nvPr/>
        </p:nvSpPr>
        <p:spPr>
          <a:xfrm>
            <a:off x="8163225" y="771700"/>
            <a:ext cx="119100" cy="119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8" name="Google Shape;608;p53"/>
          <p:cNvSpPr/>
          <p:nvPr/>
        </p:nvSpPr>
        <p:spPr>
          <a:xfrm>
            <a:off x="1013925" y="4298250"/>
            <a:ext cx="119100" cy="119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09" name="Google Shape;609;p53"/>
          <p:cNvGrpSpPr/>
          <p:nvPr/>
        </p:nvGrpSpPr>
        <p:grpSpPr>
          <a:xfrm rot="10800000">
            <a:off x="8614381" y="3879303"/>
            <a:ext cx="75122" cy="485535"/>
            <a:chOff x="8414525" y="1639575"/>
            <a:chExt cx="120600" cy="779475"/>
          </a:xfrm>
        </p:grpSpPr>
        <p:sp>
          <p:nvSpPr>
            <p:cNvPr id="610" name="Google Shape;610;p53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53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53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53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14" name="Google Shape;614;p53"/>
          <p:cNvSpPr/>
          <p:nvPr/>
        </p:nvSpPr>
        <p:spPr>
          <a:xfrm>
            <a:off x="8480700" y="2499650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1">
  <p:cSld name="TITLE_AND_BODY_2">
    <p:spTree>
      <p:nvGrpSpPr>
        <p:cNvPr id="1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Google Shape;616;p54"/>
          <p:cNvSpPr txBox="1">
            <a:spLocks noGrp="1"/>
          </p:cNvSpPr>
          <p:nvPr>
            <p:ph type="sldNum" idx="12"/>
          </p:nvPr>
        </p:nvSpPr>
        <p:spPr>
          <a:xfrm>
            <a:off x="4449997" y="4902398"/>
            <a:ext cx="239100" cy="17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25" tIns="35725" rIns="35725" bIns="35725" anchor="t" anchorCtr="0">
            <a:noAutofit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sz="11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sz="11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sz="11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sz="11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sz="11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sz="11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sz="11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sz="11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sz="11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p56"/>
          <p:cNvSpPr txBox="1">
            <a:spLocks noGrp="1"/>
          </p:cNvSpPr>
          <p:nvPr>
            <p:ph type="ctrTitle"/>
          </p:nvPr>
        </p:nvSpPr>
        <p:spPr>
          <a:xfrm>
            <a:off x="4653959" y="979088"/>
            <a:ext cx="4377600" cy="2511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72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endParaRPr/>
          </a:p>
        </p:txBody>
      </p:sp>
      <p:sp>
        <p:nvSpPr>
          <p:cNvPr id="622" name="Google Shape;622;p56"/>
          <p:cNvSpPr txBox="1">
            <a:spLocks noGrp="1"/>
          </p:cNvSpPr>
          <p:nvPr>
            <p:ph type="subTitle" idx="1"/>
          </p:nvPr>
        </p:nvSpPr>
        <p:spPr>
          <a:xfrm>
            <a:off x="4653951" y="3464500"/>
            <a:ext cx="3648000" cy="76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1800" b="1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23" name="Google Shape;623;p56"/>
          <p:cNvSpPr/>
          <p:nvPr/>
        </p:nvSpPr>
        <p:spPr>
          <a:xfrm>
            <a:off x="7642925" y="860000"/>
            <a:ext cx="119100" cy="119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4" name="Google Shape;624;p56"/>
          <p:cNvSpPr/>
          <p:nvPr/>
        </p:nvSpPr>
        <p:spPr>
          <a:xfrm>
            <a:off x="8189475" y="4323050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25" name="Google Shape;625;p56"/>
          <p:cNvGrpSpPr/>
          <p:nvPr/>
        </p:nvGrpSpPr>
        <p:grpSpPr>
          <a:xfrm>
            <a:off x="8831844" y="1888678"/>
            <a:ext cx="75122" cy="485535"/>
            <a:chOff x="8414525" y="1639575"/>
            <a:chExt cx="120600" cy="779475"/>
          </a:xfrm>
        </p:grpSpPr>
        <p:sp>
          <p:nvSpPr>
            <p:cNvPr id="626" name="Google Shape;626;p56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56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56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56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30" name="Google Shape;630;p56"/>
          <p:cNvGrpSpPr/>
          <p:nvPr/>
        </p:nvGrpSpPr>
        <p:grpSpPr>
          <a:xfrm rot="-5400000">
            <a:off x="3458319" y="72378"/>
            <a:ext cx="75122" cy="485535"/>
            <a:chOff x="8414525" y="1639575"/>
            <a:chExt cx="120600" cy="779475"/>
          </a:xfrm>
        </p:grpSpPr>
        <p:sp>
          <p:nvSpPr>
            <p:cNvPr id="631" name="Google Shape;631;p56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56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56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56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35" name="Google Shape;635;p56"/>
          <p:cNvSpPr/>
          <p:nvPr/>
        </p:nvSpPr>
        <p:spPr>
          <a:xfrm>
            <a:off x="585525" y="4323050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" name="Google Shape;636;p56"/>
          <p:cNvSpPr/>
          <p:nvPr/>
        </p:nvSpPr>
        <p:spPr>
          <a:xfrm>
            <a:off x="506600" y="4116200"/>
            <a:ext cx="119100" cy="119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Google Shape;638;p57"/>
          <p:cNvSpPr txBox="1">
            <a:spLocks noGrp="1"/>
          </p:cNvSpPr>
          <p:nvPr>
            <p:ph type="title"/>
          </p:nvPr>
        </p:nvSpPr>
        <p:spPr>
          <a:xfrm>
            <a:off x="447975" y="2327275"/>
            <a:ext cx="37377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639" name="Google Shape;639;p57"/>
          <p:cNvSpPr txBox="1">
            <a:spLocks noGrp="1"/>
          </p:cNvSpPr>
          <p:nvPr>
            <p:ph type="title" idx="2" hasCustomPrompt="1"/>
          </p:nvPr>
        </p:nvSpPr>
        <p:spPr>
          <a:xfrm>
            <a:off x="2779375" y="1286581"/>
            <a:ext cx="1406400" cy="104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40" name="Google Shape;640;p57"/>
          <p:cNvSpPr txBox="1">
            <a:spLocks noGrp="1"/>
          </p:cNvSpPr>
          <p:nvPr>
            <p:ph type="subTitle" idx="1"/>
          </p:nvPr>
        </p:nvSpPr>
        <p:spPr>
          <a:xfrm>
            <a:off x="1356975" y="3359668"/>
            <a:ext cx="2828700" cy="58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1pPr>
            <a:lvl2pPr lvl="1" algn="r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2pPr>
            <a:lvl3pPr lvl="2" algn="r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3pPr>
            <a:lvl4pPr lvl="3" algn="r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4pPr>
            <a:lvl5pPr lvl="4" algn="r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5pPr>
            <a:lvl6pPr lvl="5" algn="r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6pPr>
            <a:lvl7pPr lvl="6" algn="r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7pPr>
            <a:lvl8pPr lvl="7" algn="r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8pPr>
            <a:lvl9pPr lvl="8" algn="r" rtl="0">
              <a:spcBef>
                <a:spcPts val="1600"/>
              </a:spcBef>
              <a:spcAft>
                <a:spcPts val="1600"/>
              </a:spcAft>
              <a:buNone/>
              <a:defRPr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grpSp>
        <p:nvGrpSpPr>
          <p:cNvPr id="641" name="Google Shape;641;p57"/>
          <p:cNvGrpSpPr/>
          <p:nvPr/>
        </p:nvGrpSpPr>
        <p:grpSpPr>
          <a:xfrm rot="10800000">
            <a:off x="1035881" y="4184878"/>
            <a:ext cx="75122" cy="485535"/>
            <a:chOff x="8414525" y="1639575"/>
            <a:chExt cx="120600" cy="779475"/>
          </a:xfrm>
        </p:grpSpPr>
        <p:sp>
          <p:nvSpPr>
            <p:cNvPr id="642" name="Google Shape;642;p57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57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57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57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46" name="Google Shape;646;p57"/>
          <p:cNvSpPr/>
          <p:nvPr/>
        </p:nvSpPr>
        <p:spPr>
          <a:xfrm>
            <a:off x="8295125" y="4604450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47" name="Google Shape;647;p57"/>
          <p:cNvGrpSpPr/>
          <p:nvPr/>
        </p:nvGrpSpPr>
        <p:grpSpPr>
          <a:xfrm rot="5400000">
            <a:off x="2198919" y="423465"/>
            <a:ext cx="75122" cy="485535"/>
            <a:chOff x="8414525" y="1639575"/>
            <a:chExt cx="120600" cy="779475"/>
          </a:xfrm>
        </p:grpSpPr>
        <p:sp>
          <p:nvSpPr>
            <p:cNvPr id="648" name="Google Shape;648;p57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57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57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57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52" name="Google Shape;652;p57"/>
          <p:cNvSpPr/>
          <p:nvPr/>
        </p:nvSpPr>
        <p:spPr>
          <a:xfrm>
            <a:off x="621750" y="1141075"/>
            <a:ext cx="281400" cy="2814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57"/>
          <p:cNvSpPr/>
          <p:nvPr/>
        </p:nvSpPr>
        <p:spPr>
          <a:xfrm>
            <a:off x="8457425" y="355650"/>
            <a:ext cx="119100" cy="119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54" name="Google Shape;654;p57"/>
          <p:cNvGrpSpPr/>
          <p:nvPr/>
        </p:nvGrpSpPr>
        <p:grpSpPr>
          <a:xfrm rot="10800000">
            <a:off x="8763856" y="2272128"/>
            <a:ext cx="75122" cy="485535"/>
            <a:chOff x="8414525" y="1639575"/>
            <a:chExt cx="120600" cy="779475"/>
          </a:xfrm>
        </p:grpSpPr>
        <p:sp>
          <p:nvSpPr>
            <p:cNvPr id="655" name="Google Shape;655;p57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57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57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57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Google Shape;660;p58"/>
          <p:cNvSpPr txBox="1">
            <a:spLocks noGrp="1"/>
          </p:cNvSpPr>
          <p:nvPr>
            <p:ph type="title"/>
          </p:nvPr>
        </p:nvSpPr>
        <p:spPr>
          <a:xfrm>
            <a:off x="311700" y="36516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661" name="Google Shape;661;p58"/>
          <p:cNvSpPr txBox="1">
            <a:spLocks noGrp="1"/>
          </p:cNvSpPr>
          <p:nvPr>
            <p:ph type="subTitle" idx="1"/>
          </p:nvPr>
        </p:nvSpPr>
        <p:spPr>
          <a:xfrm>
            <a:off x="726225" y="1130579"/>
            <a:ext cx="7691700" cy="353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100"/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100"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100"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100"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100"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100"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100"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100"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100"/>
            </a:lvl9pPr>
          </a:lstStyle>
          <a:p>
            <a:endParaRPr/>
          </a:p>
        </p:txBody>
      </p:sp>
      <p:grpSp>
        <p:nvGrpSpPr>
          <p:cNvPr id="662" name="Google Shape;662;p58"/>
          <p:cNvGrpSpPr/>
          <p:nvPr/>
        </p:nvGrpSpPr>
        <p:grpSpPr>
          <a:xfrm rot="10800000">
            <a:off x="8671194" y="2432440"/>
            <a:ext cx="75122" cy="485535"/>
            <a:chOff x="8414525" y="1639575"/>
            <a:chExt cx="120600" cy="779475"/>
          </a:xfrm>
        </p:grpSpPr>
        <p:sp>
          <p:nvSpPr>
            <p:cNvPr id="663" name="Google Shape;663;p58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58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58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58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67" name="Google Shape;667;p58"/>
          <p:cNvSpPr/>
          <p:nvPr/>
        </p:nvSpPr>
        <p:spPr>
          <a:xfrm>
            <a:off x="344300" y="510800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8" name="Google Shape;668;p58"/>
          <p:cNvSpPr/>
          <p:nvPr/>
        </p:nvSpPr>
        <p:spPr>
          <a:xfrm>
            <a:off x="225200" y="1375675"/>
            <a:ext cx="119100" cy="119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69" name="Google Shape;669;p58"/>
          <p:cNvGrpSpPr/>
          <p:nvPr/>
        </p:nvGrpSpPr>
        <p:grpSpPr>
          <a:xfrm rot="-5400000">
            <a:off x="931444" y="4645303"/>
            <a:ext cx="75122" cy="485535"/>
            <a:chOff x="8414525" y="1639575"/>
            <a:chExt cx="120600" cy="779475"/>
          </a:xfrm>
        </p:grpSpPr>
        <p:sp>
          <p:nvSpPr>
            <p:cNvPr id="670" name="Google Shape;670;p58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58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58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58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Google Shape;675;p59"/>
          <p:cNvSpPr txBox="1">
            <a:spLocks noGrp="1"/>
          </p:cNvSpPr>
          <p:nvPr>
            <p:ph type="title"/>
          </p:nvPr>
        </p:nvSpPr>
        <p:spPr>
          <a:xfrm>
            <a:off x="311700" y="36516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676" name="Google Shape;676;p59"/>
          <p:cNvSpPr txBox="1">
            <a:spLocks noGrp="1"/>
          </p:cNvSpPr>
          <p:nvPr>
            <p:ph type="subTitle" idx="1"/>
          </p:nvPr>
        </p:nvSpPr>
        <p:spPr>
          <a:xfrm>
            <a:off x="5114576" y="1442700"/>
            <a:ext cx="32013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1pPr>
            <a:lvl2pPr lvl="1" algn="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2pPr>
            <a:lvl3pPr lvl="2" algn="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3pPr>
            <a:lvl4pPr lvl="3" algn="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4pPr>
            <a:lvl5pPr lvl="4" algn="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5pPr>
            <a:lvl6pPr lvl="5" algn="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6pPr>
            <a:lvl7pPr lvl="6" algn="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7pPr>
            <a:lvl8pPr lvl="7" algn="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8pPr>
            <a:lvl9pPr lvl="8" algn="r" rtl="0">
              <a:spcBef>
                <a:spcPts val="1600"/>
              </a:spcBef>
              <a:spcAft>
                <a:spcPts val="1600"/>
              </a:spcAft>
              <a:buNone/>
              <a:defRPr sz="16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77" name="Google Shape;677;p59"/>
          <p:cNvSpPr txBox="1">
            <a:spLocks noGrp="1"/>
          </p:cNvSpPr>
          <p:nvPr>
            <p:ph type="subTitle" idx="2"/>
          </p:nvPr>
        </p:nvSpPr>
        <p:spPr>
          <a:xfrm>
            <a:off x="5111296" y="1796650"/>
            <a:ext cx="3204600" cy="91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r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algn="r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algn="r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algn="r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algn="r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algn="r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algn="r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algn="r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678" name="Google Shape;678;p59"/>
          <p:cNvSpPr txBox="1">
            <a:spLocks noGrp="1"/>
          </p:cNvSpPr>
          <p:nvPr>
            <p:ph type="subTitle" idx="3"/>
          </p:nvPr>
        </p:nvSpPr>
        <p:spPr>
          <a:xfrm>
            <a:off x="5117742" y="2866278"/>
            <a:ext cx="31983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1pPr>
            <a:lvl2pPr lvl="1" algn="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2pPr>
            <a:lvl3pPr lvl="2" algn="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3pPr>
            <a:lvl4pPr lvl="3" algn="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4pPr>
            <a:lvl5pPr lvl="4" algn="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5pPr>
            <a:lvl6pPr lvl="5" algn="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6pPr>
            <a:lvl7pPr lvl="6" algn="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7pPr>
            <a:lvl8pPr lvl="7" algn="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8pPr>
            <a:lvl9pPr lvl="8" algn="r" rtl="0">
              <a:spcBef>
                <a:spcPts val="1600"/>
              </a:spcBef>
              <a:spcAft>
                <a:spcPts val="1600"/>
              </a:spcAft>
              <a:buNone/>
              <a:defRPr sz="16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79" name="Google Shape;679;p59"/>
          <p:cNvSpPr txBox="1">
            <a:spLocks noGrp="1"/>
          </p:cNvSpPr>
          <p:nvPr>
            <p:ph type="subTitle" idx="4"/>
          </p:nvPr>
        </p:nvSpPr>
        <p:spPr>
          <a:xfrm>
            <a:off x="5111250" y="3220230"/>
            <a:ext cx="3201600" cy="91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r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algn="r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algn="r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algn="r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algn="r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algn="r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algn="r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algn="r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680" name="Google Shape;680;p59"/>
          <p:cNvSpPr/>
          <p:nvPr/>
        </p:nvSpPr>
        <p:spPr>
          <a:xfrm>
            <a:off x="650825" y="771700"/>
            <a:ext cx="281400" cy="281400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1" name="Google Shape;681;p59"/>
          <p:cNvSpPr/>
          <p:nvPr/>
        </p:nvSpPr>
        <p:spPr>
          <a:xfrm>
            <a:off x="8832300" y="1963525"/>
            <a:ext cx="119100" cy="119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2" name="Google Shape;682;p59"/>
          <p:cNvSpPr/>
          <p:nvPr/>
        </p:nvSpPr>
        <p:spPr>
          <a:xfrm>
            <a:off x="311700" y="4298250"/>
            <a:ext cx="119100" cy="119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83" name="Google Shape;683;p59"/>
          <p:cNvGrpSpPr/>
          <p:nvPr/>
        </p:nvGrpSpPr>
        <p:grpSpPr>
          <a:xfrm rot="5400000">
            <a:off x="8284856" y="491378"/>
            <a:ext cx="75122" cy="485535"/>
            <a:chOff x="8414525" y="1639575"/>
            <a:chExt cx="120600" cy="779475"/>
          </a:xfrm>
        </p:grpSpPr>
        <p:sp>
          <p:nvSpPr>
            <p:cNvPr id="684" name="Google Shape;684;p59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59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59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59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88" name="Google Shape;688;p59"/>
          <p:cNvSpPr/>
          <p:nvPr/>
        </p:nvSpPr>
        <p:spPr>
          <a:xfrm>
            <a:off x="8565175" y="4217100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Google Shape;690;p60"/>
          <p:cNvSpPr txBox="1">
            <a:spLocks noGrp="1"/>
          </p:cNvSpPr>
          <p:nvPr>
            <p:ph type="title"/>
          </p:nvPr>
        </p:nvSpPr>
        <p:spPr>
          <a:xfrm>
            <a:off x="311700" y="36516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grpSp>
        <p:nvGrpSpPr>
          <p:cNvPr id="691" name="Google Shape;691;p60"/>
          <p:cNvGrpSpPr/>
          <p:nvPr/>
        </p:nvGrpSpPr>
        <p:grpSpPr>
          <a:xfrm rot="10800000">
            <a:off x="311706" y="1551103"/>
            <a:ext cx="75122" cy="485535"/>
            <a:chOff x="8414525" y="1639575"/>
            <a:chExt cx="120600" cy="779475"/>
          </a:xfrm>
        </p:grpSpPr>
        <p:sp>
          <p:nvSpPr>
            <p:cNvPr id="692" name="Google Shape;692;p60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60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60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60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96" name="Google Shape;696;p60"/>
          <p:cNvSpPr/>
          <p:nvPr/>
        </p:nvSpPr>
        <p:spPr>
          <a:xfrm>
            <a:off x="435925" y="205775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97" name="Google Shape;697;p60"/>
          <p:cNvGrpSpPr/>
          <p:nvPr/>
        </p:nvGrpSpPr>
        <p:grpSpPr>
          <a:xfrm rot="5400000">
            <a:off x="8479419" y="3935815"/>
            <a:ext cx="75122" cy="485535"/>
            <a:chOff x="8414525" y="1639575"/>
            <a:chExt cx="120600" cy="779475"/>
          </a:xfrm>
        </p:grpSpPr>
        <p:sp>
          <p:nvSpPr>
            <p:cNvPr id="698" name="Google Shape;698;p60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60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60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60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02" name="Google Shape;702;p60"/>
          <p:cNvSpPr/>
          <p:nvPr/>
        </p:nvSpPr>
        <p:spPr>
          <a:xfrm>
            <a:off x="7334275" y="4729750"/>
            <a:ext cx="119100" cy="119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3" name="Google Shape;703;p60"/>
          <p:cNvSpPr/>
          <p:nvPr/>
        </p:nvSpPr>
        <p:spPr>
          <a:xfrm>
            <a:off x="8759750" y="3013200"/>
            <a:ext cx="119100" cy="119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4" name="Google Shape;704;p60"/>
          <p:cNvSpPr/>
          <p:nvPr/>
        </p:nvSpPr>
        <p:spPr>
          <a:xfrm>
            <a:off x="483800" y="3294825"/>
            <a:ext cx="119100" cy="119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Google Shape;706;p61"/>
          <p:cNvSpPr txBox="1">
            <a:spLocks noGrp="1"/>
          </p:cNvSpPr>
          <p:nvPr>
            <p:ph type="title"/>
          </p:nvPr>
        </p:nvSpPr>
        <p:spPr>
          <a:xfrm>
            <a:off x="311700" y="36516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707" name="Google Shape;707;p61"/>
          <p:cNvSpPr txBox="1">
            <a:spLocks noGrp="1"/>
          </p:cNvSpPr>
          <p:nvPr>
            <p:ph type="subTitle" idx="1"/>
          </p:nvPr>
        </p:nvSpPr>
        <p:spPr>
          <a:xfrm>
            <a:off x="1305750" y="1956300"/>
            <a:ext cx="2399700" cy="164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600"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600"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600"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600"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600"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600"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600"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708" name="Google Shape;708;p61"/>
          <p:cNvSpPr/>
          <p:nvPr/>
        </p:nvSpPr>
        <p:spPr>
          <a:xfrm>
            <a:off x="655325" y="3875688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09" name="Google Shape;709;p61"/>
          <p:cNvGrpSpPr/>
          <p:nvPr/>
        </p:nvGrpSpPr>
        <p:grpSpPr>
          <a:xfrm rot="-5400000">
            <a:off x="8622994" y="657528"/>
            <a:ext cx="75122" cy="485535"/>
            <a:chOff x="8414525" y="1639575"/>
            <a:chExt cx="120600" cy="779475"/>
          </a:xfrm>
        </p:grpSpPr>
        <p:sp>
          <p:nvSpPr>
            <p:cNvPr id="710" name="Google Shape;710;p61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61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61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61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14" name="Google Shape;714;p61"/>
          <p:cNvGrpSpPr/>
          <p:nvPr/>
        </p:nvGrpSpPr>
        <p:grpSpPr>
          <a:xfrm>
            <a:off x="236581" y="2127365"/>
            <a:ext cx="75122" cy="485535"/>
            <a:chOff x="8414525" y="1639575"/>
            <a:chExt cx="120600" cy="779475"/>
          </a:xfrm>
        </p:grpSpPr>
        <p:sp>
          <p:nvSpPr>
            <p:cNvPr id="715" name="Google Shape;715;p61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61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61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61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19" name="Google Shape;719;p61"/>
          <p:cNvSpPr/>
          <p:nvPr/>
        </p:nvSpPr>
        <p:spPr>
          <a:xfrm>
            <a:off x="816650" y="729575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0" name="Google Shape;720;p61"/>
          <p:cNvSpPr/>
          <p:nvPr/>
        </p:nvSpPr>
        <p:spPr>
          <a:xfrm>
            <a:off x="8150438" y="4294813"/>
            <a:ext cx="119100" cy="119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1" name="Google Shape;721;p61"/>
          <p:cNvSpPr/>
          <p:nvPr/>
        </p:nvSpPr>
        <p:spPr>
          <a:xfrm>
            <a:off x="987600" y="923175"/>
            <a:ext cx="119100" cy="119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2" name="Google Shape;722;p61"/>
          <p:cNvSpPr/>
          <p:nvPr/>
        </p:nvSpPr>
        <p:spPr>
          <a:xfrm>
            <a:off x="8710975" y="2374800"/>
            <a:ext cx="281400" cy="2814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" name="Google Shape;724;p62"/>
          <p:cNvSpPr txBox="1">
            <a:spLocks noGrp="1"/>
          </p:cNvSpPr>
          <p:nvPr>
            <p:ph type="title"/>
          </p:nvPr>
        </p:nvSpPr>
        <p:spPr>
          <a:xfrm>
            <a:off x="680675" y="1366050"/>
            <a:ext cx="4674600" cy="241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7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endParaRPr/>
          </a:p>
        </p:txBody>
      </p:sp>
      <p:sp>
        <p:nvSpPr>
          <p:cNvPr id="725" name="Google Shape;725;p62"/>
          <p:cNvSpPr/>
          <p:nvPr/>
        </p:nvSpPr>
        <p:spPr>
          <a:xfrm>
            <a:off x="650825" y="771700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6" name="Google Shape;726;p62"/>
          <p:cNvSpPr/>
          <p:nvPr/>
        </p:nvSpPr>
        <p:spPr>
          <a:xfrm>
            <a:off x="8832300" y="1963525"/>
            <a:ext cx="119100" cy="119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7" name="Google Shape;727;p62"/>
          <p:cNvSpPr/>
          <p:nvPr/>
        </p:nvSpPr>
        <p:spPr>
          <a:xfrm>
            <a:off x="390500" y="4821200"/>
            <a:ext cx="119100" cy="119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28" name="Google Shape;728;p62"/>
          <p:cNvGrpSpPr/>
          <p:nvPr/>
        </p:nvGrpSpPr>
        <p:grpSpPr>
          <a:xfrm rot="5400000">
            <a:off x="8284856" y="491378"/>
            <a:ext cx="75122" cy="485535"/>
            <a:chOff x="8414525" y="1639575"/>
            <a:chExt cx="120600" cy="779475"/>
          </a:xfrm>
        </p:grpSpPr>
        <p:sp>
          <p:nvSpPr>
            <p:cNvPr id="729" name="Google Shape;729;p62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62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62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62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33" name="Google Shape;733;p62"/>
          <p:cNvSpPr/>
          <p:nvPr/>
        </p:nvSpPr>
        <p:spPr>
          <a:xfrm>
            <a:off x="8486375" y="4252900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4" name="Google Shape;734;p62"/>
          <p:cNvSpPr/>
          <p:nvPr/>
        </p:nvSpPr>
        <p:spPr>
          <a:xfrm>
            <a:off x="3105525" y="4323050"/>
            <a:ext cx="281400" cy="2814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35" name="Google Shape;735;p62"/>
          <p:cNvGrpSpPr/>
          <p:nvPr/>
        </p:nvGrpSpPr>
        <p:grpSpPr>
          <a:xfrm rot="10800000">
            <a:off x="3105531" y="847903"/>
            <a:ext cx="75122" cy="485535"/>
            <a:chOff x="8414525" y="1639575"/>
            <a:chExt cx="120600" cy="779475"/>
          </a:xfrm>
        </p:grpSpPr>
        <p:sp>
          <p:nvSpPr>
            <p:cNvPr id="736" name="Google Shape;736;p62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62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62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62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_AND_TWO_COLUMNS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7"/>
          <p:cNvSpPr txBox="1">
            <a:spLocks noGrp="1"/>
          </p:cNvSpPr>
          <p:nvPr>
            <p:ph type="title"/>
          </p:nvPr>
        </p:nvSpPr>
        <p:spPr>
          <a:xfrm>
            <a:off x="311700" y="11308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7"/>
          <p:cNvSpPr txBox="1">
            <a:spLocks noGrp="1"/>
          </p:cNvSpPr>
          <p:nvPr>
            <p:ph type="body" idx="1"/>
          </p:nvPr>
        </p:nvSpPr>
        <p:spPr>
          <a:xfrm>
            <a:off x="311700" y="1838275"/>
            <a:ext cx="3999900" cy="282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7" name="Google Shape;37;p7"/>
          <p:cNvSpPr txBox="1">
            <a:spLocks noGrp="1"/>
          </p:cNvSpPr>
          <p:nvPr>
            <p:ph type="body" idx="2"/>
          </p:nvPr>
        </p:nvSpPr>
        <p:spPr>
          <a:xfrm>
            <a:off x="4832400" y="1838275"/>
            <a:ext cx="3999900" cy="270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8" name="Google Shape;38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  <p:sp>
        <p:nvSpPr>
          <p:cNvPr id="39" name="Google Shape;39;p7"/>
          <p:cNvSpPr txBox="1"/>
          <p:nvPr/>
        </p:nvSpPr>
        <p:spPr>
          <a:xfrm>
            <a:off x="237700" y="4683625"/>
            <a:ext cx="8520600" cy="35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bit.ly/tdsbul21				                                                                                                        #TDSBUL</a:t>
            </a:r>
            <a:endParaRPr>
              <a:solidFill>
                <a:srgbClr val="66666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" name="Google Shape;741;p63"/>
          <p:cNvSpPr txBox="1">
            <a:spLocks noGrp="1"/>
          </p:cNvSpPr>
          <p:nvPr>
            <p:ph type="title"/>
          </p:nvPr>
        </p:nvSpPr>
        <p:spPr>
          <a:xfrm>
            <a:off x="2385600" y="1447075"/>
            <a:ext cx="4372800" cy="12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8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742" name="Google Shape;742;p63"/>
          <p:cNvSpPr txBox="1">
            <a:spLocks noGrp="1"/>
          </p:cNvSpPr>
          <p:nvPr>
            <p:ph type="subTitle" idx="1"/>
          </p:nvPr>
        </p:nvSpPr>
        <p:spPr>
          <a:xfrm>
            <a:off x="2385600" y="2781050"/>
            <a:ext cx="4372800" cy="115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600"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600"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600"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600"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600"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600"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600"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743" name="Google Shape;743;p63"/>
          <p:cNvSpPr/>
          <p:nvPr/>
        </p:nvSpPr>
        <p:spPr>
          <a:xfrm>
            <a:off x="650825" y="771700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4" name="Google Shape;744;p63"/>
          <p:cNvSpPr/>
          <p:nvPr/>
        </p:nvSpPr>
        <p:spPr>
          <a:xfrm>
            <a:off x="8163225" y="771700"/>
            <a:ext cx="119100" cy="119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5" name="Google Shape;745;p63"/>
          <p:cNvSpPr/>
          <p:nvPr/>
        </p:nvSpPr>
        <p:spPr>
          <a:xfrm>
            <a:off x="1013925" y="4298250"/>
            <a:ext cx="119100" cy="119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46" name="Google Shape;746;p63"/>
          <p:cNvGrpSpPr/>
          <p:nvPr/>
        </p:nvGrpSpPr>
        <p:grpSpPr>
          <a:xfrm rot="10800000">
            <a:off x="8614381" y="3879303"/>
            <a:ext cx="75122" cy="485535"/>
            <a:chOff x="8414525" y="1639575"/>
            <a:chExt cx="120600" cy="779475"/>
          </a:xfrm>
        </p:grpSpPr>
        <p:sp>
          <p:nvSpPr>
            <p:cNvPr id="747" name="Google Shape;747;p63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63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63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63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51" name="Google Shape;751;p63"/>
          <p:cNvSpPr/>
          <p:nvPr/>
        </p:nvSpPr>
        <p:spPr>
          <a:xfrm>
            <a:off x="8480700" y="2499650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Google Shape;753;p64"/>
          <p:cNvSpPr txBox="1">
            <a:spLocks noGrp="1"/>
          </p:cNvSpPr>
          <p:nvPr>
            <p:ph type="title"/>
          </p:nvPr>
        </p:nvSpPr>
        <p:spPr>
          <a:xfrm>
            <a:off x="3925691" y="938325"/>
            <a:ext cx="4656900" cy="133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200"/>
              <a:buNone/>
              <a:defRPr sz="4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" name="Google Shape;755;p65"/>
          <p:cNvSpPr txBox="1">
            <a:spLocks noGrp="1"/>
          </p:cNvSpPr>
          <p:nvPr>
            <p:ph type="title" hasCustomPrompt="1"/>
          </p:nvPr>
        </p:nvSpPr>
        <p:spPr>
          <a:xfrm>
            <a:off x="1888525" y="1776575"/>
            <a:ext cx="5368200" cy="113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67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56" name="Google Shape;756;p65"/>
          <p:cNvSpPr txBox="1">
            <a:spLocks noGrp="1"/>
          </p:cNvSpPr>
          <p:nvPr>
            <p:ph type="subTitle" idx="1"/>
          </p:nvPr>
        </p:nvSpPr>
        <p:spPr>
          <a:xfrm>
            <a:off x="2284150" y="2788325"/>
            <a:ext cx="4574400" cy="79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757" name="Google Shape;757;p65"/>
          <p:cNvSpPr/>
          <p:nvPr/>
        </p:nvSpPr>
        <p:spPr>
          <a:xfrm>
            <a:off x="509600" y="4463750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8" name="Google Shape;758;p65"/>
          <p:cNvSpPr/>
          <p:nvPr/>
        </p:nvSpPr>
        <p:spPr>
          <a:xfrm>
            <a:off x="8832300" y="1963525"/>
            <a:ext cx="119100" cy="119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9" name="Google Shape;759;p65"/>
          <p:cNvSpPr/>
          <p:nvPr/>
        </p:nvSpPr>
        <p:spPr>
          <a:xfrm>
            <a:off x="428850" y="3366975"/>
            <a:ext cx="119100" cy="119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60" name="Google Shape;760;p65"/>
          <p:cNvGrpSpPr/>
          <p:nvPr/>
        </p:nvGrpSpPr>
        <p:grpSpPr>
          <a:xfrm rot="5400000">
            <a:off x="7983981" y="501503"/>
            <a:ext cx="75122" cy="485535"/>
            <a:chOff x="8414525" y="1639575"/>
            <a:chExt cx="120600" cy="779475"/>
          </a:xfrm>
        </p:grpSpPr>
        <p:sp>
          <p:nvSpPr>
            <p:cNvPr id="761" name="Google Shape;761;p65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65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65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65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65" name="Google Shape;765;p65"/>
          <p:cNvSpPr/>
          <p:nvPr/>
        </p:nvSpPr>
        <p:spPr>
          <a:xfrm>
            <a:off x="8550900" y="3847675"/>
            <a:ext cx="281400" cy="2814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6" name="Google Shape;766;p65"/>
          <p:cNvSpPr/>
          <p:nvPr/>
        </p:nvSpPr>
        <p:spPr>
          <a:xfrm>
            <a:off x="3649950" y="168150"/>
            <a:ext cx="281400" cy="2814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67" name="Google Shape;767;p65"/>
          <p:cNvGrpSpPr/>
          <p:nvPr/>
        </p:nvGrpSpPr>
        <p:grpSpPr>
          <a:xfrm rot="10800000">
            <a:off x="547956" y="296278"/>
            <a:ext cx="75122" cy="485535"/>
            <a:chOff x="8414525" y="1639575"/>
            <a:chExt cx="120600" cy="779475"/>
          </a:xfrm>
        </p:grpSpPr>
        <p:sp>
          <p:nvSpPr>
            <p:cNvPr id="768" name="Google Shape;768;p65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65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65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65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77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3_1">
    <p:spTree>
      <p:nvGrpSpPr>
        <p:cNvPr id="1" name="Shape 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" name="Google Shape;774;p67"/>
          <p:cNvSpPr txBox="1">
            <a:spLocks noGrp="1"/>
          </p:cNvSpPr>
          <p:nvPr>
            <p:ph type="title"/>
          </p:nvPr>
        </p:nvSpPr>
        <p:spPr>
          <a:xfrm>
            <a:off x="718750" y="365160"/>
            <a:ext cx="7706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775" name="Google Shape;775;p67"/>
          <p:cNvSpPr txBox="1">
            <a:spLocks noGrp="1"/>
          </p:cNvSpPr>
          <p:nvPr>
            <p:ph type="subTitle" idx="1"/>
          </p:nvPr>
        </p:nvSpPr>
        <p:spPr>
          <a:xfrm>
            <a:off x="1633481" y="1229700"/>
            <a:ext cx="27288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6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776" name="Google Shape;776;p67"/>
          <p:cNvSpPr txBox="1">
            <a:spLocks noGrp="1"/>
          </p:cNvSpPr>
          <p:nvPr>
            <p:ph type="subTitle" idx="2"/>
          </p:nvPr>
        </p:nvSpPr>
        <p:spPr>
          <a:xfrm>
            <a:off x="1632672" y="1542315"/>
            <a:ext cx="2730000" cy="5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777" name="Google Shape;777;p67"/>
          <p:cNvSpPr txBox="1">
            <a:spLocks noGrp="1"/>
          </p:cNvSpPr>
          <p:nvPr>
            <p:ph type="title" idx="3" hasCustomPrompt="1"/>
          </p:nvPr>
        </p:nvSpPr>
        <p:spPr>
          <a:xfrm>
            <a:off x="867202" y="1544397"/>
            <a:ext cx="632700" cy="4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778" name="Google Shape;778;p67"/>
          <p:cNvSpPr txBox="1">
            <a:spLocks noGrp="1"/>
          </p:cNvSpPr>
          <p:nvPr>
            <p:ph type="subTitle" idx="4"/>
          </p:nvPr>
        </p:nvSpPr>
        <p:spPr>
          <a:xfrm>
            <a:off x="1636339" y="2422672"/>
            <a:ext cx="2736900" cy="39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6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779" name="Google Shape;779;p67"/>
          <p:cNvSpPr txBox="1">
            <a:spLocks noGrp="1"/>
          </p:cNvSpPr>
          <p:nvPr>
            <p:ph type="subTitle" idx="5"/>
          </p:nvPr>
        </p:nvSpPr>
        <p:spPr>
          <a:xfrm>
            <a:off x="1631249" y="2737363"/>
            <a:ext cx="2733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780" name="Google Shape;780;p67"/>
          <p:cNvSpPr txBox="1">
            <a:spLocks noGrp="1"/>
          </p:cNvSpPr>
          <p:nvPr>
            <p:ph type="title" idx="6" hasCustomPrompt="1"/>
          </p:nvPr>
        </p:nvSpPr>
        <p:spPr>
          <a:xfrm>
            <a:off x="868115" y="2756608"/>
            <a:ext cx="630900" cy="42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781" name="Google Shape;781;p67"/>
          <p:cNvSpPr txBox="1">
            <a:spLocks noGrp="1"/>
          </p:cNvSpPr>
          <p:nvPr>
            <p:ph type="subTitle" idx="7"/>
          </p:nvPr>
        </p:nvSpPr>
        <p:spPr>
          <a:xfrm>
            <a:off x="1637968" y="3617146"/>
            <a:ext cx="2730000" cy="39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6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782" name="Google Shape;782;p67"/>
          <p:cNvSpPr txBox="1">
            <a:spLocks noGrp="1"/>
          </p:cNvSpPr>
          <p:nvPr>
            <p:ph type="subTitle" idx="8"/>
          </p:nvPr>
        </p:nvSpPr>
        <p:spPr>
          <a:xfrm>
            <a:off x="1631249" y="3932456"/>
            <a:ext cx="2733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783" name="Google Shape;783;p67"/>
          <p:cNvSpPr txBox="1">
            <a:spLocks noGrp="1"/>
          </p:cNvSpPr>
          <p:nvPr>
            <p:ph type="title" idx="9" hasCustomPrompt="1"/>
          </p:nvPr>
        </p:nvSpPr>
        <p:spPr>
          <a:xfrm>
            <a:off x="868115" y="3926170"/>
            <a:ext cx="630900" cy="42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784" name="Google Shape;784;p67"/>
          <p:cNvSpPr txBox="1">
            <a:spLocks noGrp="1"/>
          </p:cNvSpPr>
          <p:nvPr>
            <p:ph type="subTitle" idx="13"/>
          </p:nvPr>
        </p:nvSpPr>
        <p:spPr>
          <a:xfrm>
            <a:off x="5748896" y="1231500"/>
            <a:ext cx="2742000" cy="39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6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785" name="Google Shape;785;p67"/>
          <p:cNvSpPr txBox="1">
            <a:spLocks noGrp="1"/>
          </p:cNvSpPr>
          <p:nvPr>
            <p:ph type="subTitle" idx="14"/>
          </p:nvPr>
        </p:nvSpPr>
        <p:spPr>
          <a:xfrm>
            <a:off x="5742147" y="1540665"/>
            <a:ext cx="2742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786" name="Google Shape;786;p67"/>
          <p:cNvSpPr txBox="1">
            <a:spLocks noGrp="1"/>
          </p:cNvSpPr>
          <p:nvPr>
            <p:ph type="title" idx="15" hasCustomPrompt="1"/>
          </p:nvPr>
        </p:nvSpPr>
        <p:spPr>
          <a:xfrm>
            <a:off x="4998630" y="1545297"/>
            <a:ext cx="630900" cy="42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787" name="Google Shape;787;p67"/>
          <p:cNvSpPr txBox="1">
            <a:spLocks noGrp="1"/>
          </p:cNvSpPr>
          <p:nvPr>
            <p:ph type="subTitle" idx="16"/>
          </p:nvPr>
        </p:nvSpPr>
        <p:spPr>
          <a:xfrm>
            <a:off x="5748896" y="2422672"/>
            <a:ext cx="2742000" cy="39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6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788" name="Google Shape;788;p67"/>
          <p:cNvSpPr txBox="1">
            <a:spLocks noGrp="1"/>
          </p:cNvSpPr>
          <p:nvPr>
            <p:ph type="subTitle" idx="17"/>
          </p:nvPr>
        </p:nvSpPr>
        <p:spPr>
          <a:xfrm>
            <a:off x="5742151" y="2737363"/>
            <a:ext cx="2742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789" name="Google Shape;789;p67"/>
          <p:cNvSpPr txBox="1">
            <a:spLocks noGrp="1"/>
          </p:cNvSpPr>
          <p:nvPr>
            <p:ph type="title" idx="18" hasCustomPrompt="1"/>
          </p:nvPr>
        </p:nvSpPr>
        <p:spPr>
          <a:xfrm>
            <a:off x="4998630" y="2756608"/>
            <a:ext cx="630900" cy="42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790" name="Google Shape;790;p67"/>
          <p:cNvSpPr txBox="1">
            <a:spLocks noGrp="1"/>
          </p:cNvSpPr>
          <p:nvPr>
            <p:ph type="subTitle" idx="19"/>
          </p:nvPr>
        </p:nvSpPr>
        <p:spPr>
          <a:xfrm>
            <a:off x="5748896" y="3617146"/>
            <a:ext cx="2742000" cy="39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6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791" name="Google Shape;791;p67"/>
          <p:cNvSpPr txBox="1">
            <a:spLocks noGrp="1"/>
          </p:cNvSpPr>
          <p:nvPr>
            <p:ph type="subTitle" idx="20"/>
          </p:nvPr>
        </p:nvSpPr>
        <p:spPr>
          <a:xfrm>
            <a:off x="5742151" y="3932456"/>
            <a:ext cx="2742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792" name="Google Shape;792;p67"/>
          <p:cNvSpPr txBox="1">
            <a:spLocks noGrp="1"/>
          </p:cNvSpPr>
          <p:nvPr>
            <p:ph type="title" idx="21" hasCustomPrompt="1"/>
          </p:nvPr>
        </p:nvSpPr>
        <p:spPr>
          <a:xfrm>
            <a:off x="4998630" y="3926170"/>
            <a:ext cx="630900" cy="42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grpSp>
        <p:nvGrpSpPr>
          <p:cNvPr id="793" name="Google Shape;793;p67"/>
          <p:cNvGrpSpPr/>
          <p:nvPr/>
        </p:nvGrpSpPr>
        <p:grpSpPr>
          <a:xfrm rot="10800000">
            <a:off x="8767619" y="977790"/>
            <a:ext cx="75122" cy="485535"/>
            <a:chOff x="8414525" y="1639575"/>
            <a:chExt cx="120600" cy="779475"/>
          </a:xfrm>
        </p:grpSpPr>
        <p:sp>
          <p:nvSpPr>
            <p:cNvPr id="794" name="Google Shape;794;p67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67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67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67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98" name="Google Shape;798;p67"/>
          <p:cNvSpPr/>
          <p:nvPr/>
        </p:nvSpPr>
        <p:spPr>
          <a:xfrm>
            <a:off x="8425150" y="510800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9" name="Google Shape;799;p67"/>
          <p:cNvSpPr/>
          <p:nvPr/>
        </p:nvSpPr>
        <p:spPr>
          <a:xfrm>
            <a:off x="8358225" y="4769925"/>
            <a:ext cx="119100" cy="119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00" name="Google Shape;800;p67"/>
          <p:cNvGrpSpPr/>
          <p:nvPr/>
        </p:nvGrpSpPr>
        <p:grpSpPr>
          <a:xfrm rot="-5400000">
            <a:off x="963594" y="697478"/>
            <a:ext cx="75122" cy="485535"/>
            <a:chOff x="8414525" y="1639575"/>
            <a:chExt cx="120600" cy="779475"/>
          </a:xfrm>
        </p:grpSpPr>
        <p:sp>
          <p:nvSpPr>
            <p:cNvPr id="801" name="Google Shape;801;p67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67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67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67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05" name="Google Shape;805;p67"/>
          <p:cNvSpPr/>
          <p:nvPr/>
        </p:nvSpPr>
        <p:spPr>
          <a:xfrm>
            <a:off x="308075" y="4217400"/>
            <a:ext cx="281400" cy="2814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6" name="Google Shape;806;p67"/>
          <p:cNvSpPr/>
          <p:nvPr/>
        </p:nvSpPr>
        <p:spPr>
          <a:xfrm>
            <a:off x="554575" y="4604450"/>
            <a:ext cx="119100" cy="119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4">
    <p:spTree>
      <p:nvGrpSpPr>
        <p:cNvPr id="1" name="Shape 8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" name="Google Shape;808;p68"/>
          <p:cNvSpPr txBox="1">
            <a:spLocks noGrp="1"/>
          </p:cNvSpPr>
          <p:nvPr>
            <p:ph type="subTitle" idx="1"/>
          </p:nvPr>
        </p:nvSpPr>
        <p:spPr>
          <a:xfrm>
            <a:off x="1647675" y="2867816"/>
            <a:ext cx="16596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6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809" name="Google Shape;809;p68"/>
          <p:cNvSpPr txBox="1">
            <a:spLocks noGrp="1"/>
          </p:cNvSpPr>
          <p:nvPr>
            <p:ph type="subTitle" idx="2"/>
          </p:nvPr>
        </p:nvSpPr>
        <p:spPr>
          <a:xfrm>
            <a:off x="1647675" y="3188289"/>
            <a:ext cx="1659600" cy="90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10" name="Google Shape;810;p68"/>
          <p:cNvSpPr txBox="1">
            <a:spLocks noGrp="1"/>
          </p:cNvSpPr>
          <p:nvPr>
            <p:ph type="subTitle" idx="3"/>
          </p:nvPr>
        </p:nvSpPr>
        <p:spPr>
          <a:xfrm>
            <a:off x="3742200" y="2867816"/>
            <a:ext cx="16596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6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811" name="Google Shape;811;p68"/>
          <p:cNvSpPr txBox="1">
            <a:spLocks noGrp="1"/>
          </p:cNvSpPr>
          <p:nvPr>
            <p:ph type="subTitle" idx="4"/>
          </p:nvPr>
        </p:nvSpPr>
        <p:spPr>
          <a:xfrm>
            <a:off x="3742200" y="3188289"/>
            <a:ext cx="1659600" cy="90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12" name="Google Shape;812;p68"/>
          <p:cNvSpPr txBox="1">
            <a:spLocks noGrp="1"/>
          </p:cNvSpPr>
          <p:nvPr>
            <p:ph type="subTitle" idx="5"/>
          </p:nvPr>
        </p:nvSpPr>
        <p:spPr>
          <a:xfrm>
            <a:off x="5836725" y="2867816"/>
            <a:ext cx="16596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6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813" name="Google Shape;813;p68"/>
          <p:cNvSpPr txBox="1">
            <a:spLocks noGrp="1"/>
          </p:cNvSpPr>
          <p:nvPr>
            <p:ph type="subTitle" idx="6"/>
          </p:nvPr>
        </p:nvSpPr>
        <p:spPr>
          <a:xfrm>
            <a:off x="5836725" y="3188289"/>
            <a:ext cx="1659600" cy="90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14" name="Google Shape;814;p68"/>
          <p:cNvSpPr txBox="1">
            <a:spLocks noGrp="1"/>
          </p:cNvSpPr>
          <p:nvPr>
            <p:ph type="title"/>
          </p:nvPr>
        </p:nvSpPr>
        <p:spPr>
          <a:xfrm>
            <a:off x="706050" y="365160"/>
            <a:ext cx="7731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815" name="Google Shape;815;p68"/>
          <p:cNvSpPr/>
          <p:nvPr/>
        </p:nvSpPr>
        <p:spPr>
          <a:xfrm>
            <a:off x="8595650" y="763525"/>
            <a:ext cx="119100" cy="119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6" name="Google Shape;816;p68"/>
          <p:cNvSpPr/>
          <p:nvPr/>
        </p:nvSpPr>
        <p:spPr>
          <a:xfrm>
            <a:off x="8652275" y="2184675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17" name="Google Shape;817;p68"/>
          <p:cNvGrpSpPr/>
          <p:nvPr/>
        </p:nvGrpSpPr>
        <p:grpSpPr>
          <a:xfrm rot="5400000">
            <a:off x="8020544" y="4302140"/>
            <a:ext cx="75122" cy="485535"/>
            <a:chOff x="8414525" y="1639575"/>
            <a:chExt cx="120600" cy="779475"/>
          </a:xfrm>
        </p:grpSpPr>
        <p:sp>
          <p:nvSpPr>
            <p:cNvPr id="818" name="Google Shape;818;p68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68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68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68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22" name="Google Shape;822;p68"/>
          <p:cNvGrpSpPr/>
          <p:nvPr/>
        </p:nvGrpSpPr>
        <p:grpSpPr>
          <a:xfrm>
            <a:off x="314419" y="1403128"/>
            <a:ext cx="75122" cy="485535"/>
            <a:chOff x="8414525" y="1639575"/>
            <a:chExt cx="120600" cy="779475"/>
          </a:xfrm>
        </p:grpSpPr>
        <p:sp>
          <p:nvSpPr>
            <p:cNvPr id="823" name="Google Shape;823;p68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68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68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68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27" name="Google Shape;827;p68"/>
          <p:cNvSpPr/>
          <p:nvPr/>
        </p:nvSpPr>
        <p:spPr>
          <a:xfrm>
            <a:off x="585525" y="4276200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8" name="Google Shape;828;p68"/>
          <p:cNvSpPr/>
          <p:nvPr/>
        </p:nvSpPr>
        <p:spPr>
          <a:xfrm>
            <a:off x="708300" y="4485350"/>
            <a:ext cx="119100" cy="119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MAIN_POINT_1">
    <p:spTree>
      <p:nvGrpSpPr>
        <p:cNvPr id="1" name="Shape 8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0" name="Google Shape;830;p69"/>
          <p:cNvSpPr txBox="1">
            <a:spLocks noGrp="1"/>
          </p:cNvSpPr>
          <p:nvPr>
            <p:ph type="title"/>
          </p:nvPr>
        </p:nvSpPr>
        <p:spPr>
          <a:xfrm>
            <a:off x="2357875" y="3069175"/>
            <a:ext cx="4428300" cy="46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831" name="Google Shape;831;p69"/>
          <p:cNvSpPr txBox="1">
            <a:spLocks noGrp="1"/>
          </p:cNvSpPr>
          <p:nvPr>
            <p:ph type="subTitle" idx="1"/>
          </p:nvPr>
        </p:nvSpPr>
        <p:spPr>
          <a:xfrm>
            <a:off x="2357875" y="1706275"/>
            <a:ext cx="4428300" cy="151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2000"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2000"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2000"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2000"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2000"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2000"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2000"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2000"/>
            </a:lvl9pPr>
          </a:lstStyle>
          <a:p>
            <a:endParaRPr/>
          </a:p>
        </p:txBody>
      </p:sp>
      <p:grpSp>
        <p:nvGrpSpPr>
          <p:cNvPr id="832" name="Google Shape;832;p69"/>
          <p:cNvGrpSpPr/>
          <p:nvPr/>
        </p:nvGrpSpPr>
        <p:grpSpPr>
          <a:xfrm rot="10800000">
            <a:off x="8040406" y="3579278"/>
            <a:ext cx="75122" cy="485535"/>
            <a:chOff x="8414525" y="1639575"/>
            <a:chExt cx="120600" cy="779475"/>
          </a:xfrm>
        </p:grpSpPr>
        <p:sp>
          <p:nvSpPr>
            <p:cNvPr id="833" name="Google Shape;833;p69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69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69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69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37" name="Google Shape;837;p69"/>
          <p:cNvSpPr/>
          <p:nvPr/>
        </p:nvSpPr>
        <p:spPr>
          <a:xfrm>
            <a:off x="7859700" y="484100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38" name="Google Shape;838;p69"/>
          <p:cNvGrpSpPr/>
          <p:nvPr/>
        </p:nvGrpSpPr>
        <p:grpSpPr>
          <a:xfrm rot="5400000">
            <a:off x="1430394" y="743140"/>
            <a:ext cx="75122" cy="485535"/>
            <a:chOff x="8414525" y="1639575"/>
            <a:chExt cx="120600" cy="779475"/>
          </a:xfrm>
        </p:grpSpPr>
        <p:sp>
          <p:nvSpPr>
            <p:cNvPr id="839" name="Google Shape;839;p69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69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69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69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43" name="Google Shape;843;p69"/>
          <p:cNvSpPr/>
          <p:nvPr/>
        </p:nvSpPr>
        <p:spPr>
          <a:xfrm>
            <a:off x="7573250" y="4249775"/>
            <a:ext cx="119100" cy="119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4" name="Google Shape;844;p69"/>
          <p:cNvSpPr/>
          <p:nvPr/>
        </p:nvSpPr>
        <p:spPr>
          <a:xfrm>
            <a:off x="8354600" y="765500"/>
            <a:ext cx="119100" cy="119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5" name="Google Shape;845;p69"/>
          <p:cNvSpPr/>
          <p:nvPr/>
        </p:nvSpPr>
        <p:spPr>
          <a:xfrm>
            <a:off x="1086850" y="3681350"/>
            <a:ext cx="281400" cy="2814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_HEADER_1">
    <p:spTree>
      <p:nvGrpSpPr>
        <p:cNvPr id="1" name="Shape 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7" name="Google Shape;847;p70"/>
          <p:cNvSpPr txBox="1">
            <a:spLocks noGrp="1"/>
          </p:cNvSpPr>
          <p:nvPr>
            <p:ph type="title"/>
          </p:nvPr>
        </p:nvSpPr>
        <p:spPr>
          <a:xfrm>
            <a:off x="447975" y="1736250"/>
            <a:ext cx="3737700" cy="175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848" name="Google Shape;848;p70"/>
          <p:cNvSpPr txBox="1">
            <a:spLocks noGrp="1"/>
          </p:cNvSpPr>
          <p:nvPr>
            <p:ph type="title" idx="2" hasCustomPrompt="1"/>
          </p:nvPr>
        </p:nvSpPr>
        <p:spPr>
          <a:xfrm>
            <a:off x="2779375" y="695558"/>
            <a:ext cx="1406400" cy="104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49" name="Google Shape;849;p70"/>
          <p:cNvSpPr txBox="1">
            <a:spLocks noGrp="1"/>
          </p:cNvSpPr>
          <p:nvPr>
            <p:ph type="subTitle" idx="1"/>
          </p:nvPr>
        </p:nvSpPr>
        <p:spPr>
          <a:xfrm>
            <a:off x="1356975" y="3683798"/>
            <a:ext cx="2828700" cy="58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1pPr>
            <a:lvl2pPr lvl="1" algn="r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2pPr>
            <a:lvl3pPr lvl="2" algn="r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3pPr>
            <a:lvl4pPr lvl="3" algn="r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4pPr>
            <a:lvl5pPr lvl="4" algn="r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5pPr>
            <a:lvl6pPr lvl="5" algn="r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6pPr>
            <a:lvl7pPr lvl="6" algn="r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7pPr>
            <a:lvl8pPr lvl="7" algn="r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8pPr>
            <a:lvl9pPr lvl="8" algn="r" rtl="0">
              <a:spcBef>
                <a:spcPts val="1600"/>
              </a:spcBef>
              <a:spcAft>
                <a:spcPts val="1600"/>
              </a:spcAft>
              <a:buNone/>
              <a:defRPr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grpSp>
        <p:nvGrpSpPr>
          <p:cNvPr id="850" name="Google Shape;850;p70"/>
          <p:cNvGrpSpPr/>
          <p:nvPr/>
        </p:nvGrpSpPr>
        <p:grpSpPr>
          <a:xfrm rot="10800000">
            <a:off x="1035881" y="4184878"/>
            <a:ext cx="75122" cy="485535"/>
            <a:chOff x="8414525" y="1639575"/>
            <a:chExt cx="120600" cy="779475"/>
          </a:xfrm>
        </p:grpSpPr>
        <p:sp>
          <p:nvSpPr>
            <p:cNvPr id="851" name="Google Shape;851;p70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70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70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70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55" name="Google Shape;855;p70"/>
          <p:cNvSpPr/>
          <p:nvPr/>
        </p:nvSpPr>
        <p:spPr>
          <a:xfrm>
            <a:off x="8295125" y="4604450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56" name="Google Shape;856;p70"/>
          <p:cNvGrpSpPr/>
          <p:nvPr/>
        </p:nvGrpSpPr>
        <p:grpSpPr>
          <a:xfrm rot="5400000">
            <a:off x="2198919" y="423465"/>
            <a:ext cx="75122" cy="485535"/>
            <a:chOff x="8414525" y="1639575"/>
            <a:chExt cx="120600" cy="779475"/>
          </a:xfrm>
        </p:grpSpPr>
        <p:sp>
          <p:nvSpPr>
            <p:cNvPr id="857" name="Google Shape;857;p70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70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70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70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61" name="Google Shape;861;p70"/>
          <p:cNvSpPr/>
          <p:nvPr/>
        </p:nvSpPr>
        <p:spPr>
          <a:xfrm>
            <a:off x="621750" y="1141075"/>
            <a:ext cx="281400" cy="2814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2" name="Google Shape;862;p70"/>
          <p:cNvSpPr/>
          <p:nvPr/>
        </p:nvSpPr>
        <p:spPr>
          <a:xfrm>
            <a:off x="8457425" y="355650"/>
            <a:ext cx="119100" cy="119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63" name="Google Shape;863;p70"/>
          <p:cNvGrpSpPr/>
          <p:nvPr/>
        </p:nvGrpSpPr>
        <p:grpSpPr>
          <a:xfrm rot="10800000">
            <a:off x="8763856" y="2272128"/>
            <a:ext cx="75122" cy="485535"/>
            <a:chOff x="8414525" y="1639575"/>
            <a:chExt cx="120600" cy="779475"/>
          </a:xfrm>
        </p:grpSpPr>
        <p:sp>
          <p:nvSpPr>
            <p:cNvPr id="864" name="Google Shape;864;p70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70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70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70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SECTION_HEADER_1_1">
    <p:spTree>
      <p:nvGrpSpPr>
        <p:cNvPr id="1" name="Shape 8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9" name="Google Shape;869;p71"/>
          <p:cNvSpPr txBox="1">
            <a:spLocks noGrp="1"/>
          </p:cNvSpPr>
          <p:nvPr>
            <p:ph type="title"/>
          </p:nvPr>
        </p:nvSpPr>
        <p:spPr>
          <a:xfrm>
            <a:off x="718750" y="365160"/>
            <a:ext cx="7706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870" name="Google Shape;870;p71"/>
          <p:cNvSpPr txBox="1">
            <a:spLocks noGrp="1"/>
          </p:cNvSpPr>
          <p:nvPr>
            <p:ph type="title" idx="2" hasCustomPrompt="1"/>
          </p:nvPr>
        </p:nvSpPr>
        <p:spPr>
          <a:xfrm>
            <a:off x="998975" y="1387152"/>
            <a:ext cx="1659600" cy="48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r>
              <a:t>xx%</a:t>
            </a:r>
          </a:p>
        </p:txBody>
      </p:sp>
      <p:sp>
        <p:nvSpPr>
          <p:cNvPr id="871" name="Google Shape;871;p71"/>
          <p:cNvSpPr txBox="1">
            <a:spLocks noGrp="1"/>
          </p:cNvSpPr>
          <p:nvPr>
            <p:ph type="title" idx="3" hasCustomPrompt="1"/>
          </p:nvPr>
        </p:nvSpPr>
        <p:spPr>
          <a:xfrm>
            <a:off x="998975" y="3164572"/>
            <a:ext cx="1659600" cy="48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r>
              <a:t>xx%</a:t>
            </a:r>
          </a:p>
        </p:txBody>
      </p:sp>
      <p:sp>
        <p:nvSpPr>
          <p:cNvPr id="872" name="Google Shape;872;p71"/>
          <p:cNvSpPr txBox="1">
            <a:spLocks noGrp="1"/>
          </p:cNvSpPr>
          <p:nvPr>
            <p:ph type="title" idx="4" hasCustomPrompt="1"/>
          </p:nvPr>
        </p:nvSpPr>
        <p:spPr>
          <a:xfrm>
            <a:off x="6378225" y="1387152"/>
            <a:ext cx="1659600" cy="48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r>
              <a:t>xx%</a:t>
            </a:r>
          </a:p>
        </p:txBody>
      </p:sp>
      <p:sp>
        <p:nvSpPr>
          <p:cNvPr id="873" name="Google Shape;873;p71"/>
          <p:cNvSpPr txBox="1">
            <a:spLocks noGrp="1"/>
          </p:cNvSpPr>
          <p:nvPr>
            <p:ph type="title" idx="5" hasCustomPrompt="1"/>
          </p:nvPr>
        </p:nvSpPr>
        <p:spPr>
          <a:xfrm>
            <a:off x="6378225" y="3164572"/>
            <a:ext cx="1659600" cy="48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r>
              <a:t>xx%</a:t>
            </a:r>
          </a:p>
        </p:txBody>
      </p:sp>
      <p:sp>
        <p:nvSpPr>
          <p:cNvPr id="874" name="Google Shape;874;p71"/>
          <p:cNvSpPr txBox="1">
            <a:spLocks noGrp="1"/>
          </p:cNvSpPr>
          <p:nvPr>
            <p:ph type="subTitle" idx="1"/>
          </p:nvPr>
        </p:nvSpPr>
        <p:spPr>
          <a:xfrm>
            <a:off x="998975" y="1723821"/>
            <a:ext cx="16596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1pPr>
            <a:lvl2pPr lvl="1" algn="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2pPr>
            <a:lvl3pPr lvl="2" algn="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3pPr>
            <a:lvl4pPr lvl="3" algn="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4pPr>
            <a:lvl5pPr lvl="4" algn="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5pPr>
            <a:lvl6pPr lvl="5" algn="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6pPr>
            <a:lvl7pPr lvl="6" algn="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7pPr>
            <a:lvl8pPr lvl="7" algn="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8pPr>
            <a:lvl9pPr lvl="8" algn="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  <a:defRPr sz="16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875" name="Google Shape;875;p71"/>
          <p:cNvSpPr txBox="1">
            <a:spLocks noGrp="1"/>
          </p:cNvSpPr>
          <p:nvPr>
            <p:ph type="subTitle" idx="6"/>
          </p:nvPr>
        </p:nvSpPr>
        <p:spPr>
          <a:xfrm>
            <a:off x="998975" y="3502149"/>
            <a:ext cx="16596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1pPr>
            <a:lvl2pPr lvl="1" algn="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2pPr>
            <a:lvl3pPr lvl="2" algn="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3pPr>
            <a:lvl4pPr lvl="3" algn="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4pPr>
            <a:lvl5pPr lvl="4" algn="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5pPr>
            <a:lvl6pPr lvl="5" algn="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6pPr>
            <a:lvl7pPr lvl="6" algn="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7pPr>
            <a:lvl8pPr lvl="7" algn="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8pPr>
            <a:lvl9pPr lvl="8" algn="r" rtl="0">
              <a:spcBef>
                <a:spcPts val="1600"/>
              </a:spcBef>
              <a:spcAft>
                <a:spcPts val="1600"/>
              </a:spcAft>
              <a:buNone/>
              <a:defRPr sz="16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876" name="Google Shape;876;p71"/>
          <p:cNvSpPr txBox="1">
            <a:spLocks noGrp="1"/>
          </p:cNvSpPr>
          <p:nvPr>
            <p:ph type="subTitle" idx="7"/>
          </p:nvPr>
        </p:nvSpPr>
        <p:spPr>
          <a:xfrm>
            <a:off x="6378225" y="1723821"/>
            <a:ext cx="16596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6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877" name="Google Shape;877;p71"/>
          <p:cNvSpPr txBox="1">
            <a:spLocks noGrp="1"/>
          </p:cNvSpPr>
          <p:nvPr>
            <p:ph type="subTitle" idx="8"/>
          </p:nvPr>
        </p:nvSpPr>
        <p:spPr>
          <a:xfrm>
            <a:off x="6378225" y="3502149"/>
            <a:ext cx="16596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6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878" name="Google Shape;878;p71"/>
          <p:cNvSpPr txBox="1">
            <a:spLocks noGrp="1"/>
          </p:cNvSpPr>
          <p:nvPr>
            <p:ph type="subTitle" idx="9"/>
          </p:nvPr>
        </p:nvSpPr>
        <p:spPr>
          <a:xfrm>
            <a:off x="998975" y="2027940"/>
            <a:ext cx="1659600" cy="75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r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algn="r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algn="r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algn="r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algn="r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algn="r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algn="r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algn="r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879" name="Google Shape;879;p71"/>
          <p:cNvSpPr txBox="1">
            <a:spLocks noGrp="1"/>
          </p:cNvSpPr>
          <p:nvPr>
            <p:ph type="subTitle" idx="13"/>
          </p:nvPr>
        </p:nvSpPr>
        <p:spPr>
          <a:xfrm>
            <a:off x="998975" y="3805705"/>
            <a:ext cx="1659600" cy="75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r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algn="r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algn="r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algn="r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algn="r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algn="r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algn="r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algn="r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880" name="Google Shape;880;p71"/>
          <p:cNvSpPr txBox="1">
            <a:spLocks noGrp="1"/>
          </p:cNvSpPr>
          <p:nvPr>
            <p:ph type="subTitle" idx="14"/>
          </p:nvPr>
        </p:nvSpPr>
        <p:spPr>
          <a:xfrm>
            <a:off x="6378225" y="2027927"/>
            <a:ext cx="1659600" cy="75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881" name="Google Shape;881;p71"/>
          <p:cNvSpPr txBox="1">
            <a:spLocks noGrp="1"/>
          </p:cNvSpPr>
          <p:nvPr>
            <p:ph type="subTitle" idx="15"/>
          </p:nvPr>
        </p:nvSpPr>
        <p:spPr>
          <a:xfrm>
            <a:off x="6378225" y="3806300"/>
            <a:ext cx="1659600" cy="75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882" name="Google Shape;882;p71"/>
          <p:cNvSpPr/>
          <p:nvPr/>
        </p:nvSpPr>
        <p:spPr>
          <a:xfrm>
            <a:off x="263788" y="2680325"/>
            <a:ext cx="119100" cy="119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3" name="Google Shape;883;p71"/>
          <p:cNvSpPr/>
          <p:nvPr/>
        </p:nvSpPr>
        <p:spPr>
          <a:xfrm>
            <a:off x="360900" y="4463750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84" name="Google Shape;884;p71"/>
          <p:cNvGrpSpPr/>
          <p:nvPr/>
        </p:nvGrpSpPr>
        <p:grpSpPr>
          <a:xfrm>
            <a:off x="285769" y="1179753"/>
            <a:ext cx="75122" cy="485535"/>
            <a:chOff x="8414525" y="1639575"/>
            <a:chExt cx="120600" cy="779475"/>
          </a:xfrm>
        </p:grpSpPr>
        <p:sp>
          <p:nvSpPr>
            <p:cNvPr id="885" name="Google Shape;885;p71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71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71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71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89" name="Google Shape;889;p71"/>
          <p:cNvGrpSpPr/>
          <p:nvPr/>
        </p:nvGrpSpPr>
        <p:grpSpPr>
          <a:xfrm>
            <a:off x="8691581" y="2026003"/>
            <a:ext cx="75122" cy="485535"/>
            <a:chOff x="8414525" y="1639575"/>
            <a:chExt cx="120600" cy="779475"/>
          </a:xfrm>
        </p:grpSpPr>
        <p:sp>
          <p:nvSpPr>
            <p:cNvPr id="890" name="Google Shape;890;p71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71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71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71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94" name="Google Shape;894;p71"/>
          <p:cNvSpPr/>
          <p:nvPr/>
        </p:nvSpPr>
        <p:spPr>
          <a:xfrm>
            <a:off x="8588450" y="539050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5" name="Google Shape;895;p71"/>
          <p:cNvSpPr/>
          <p:nvPr/>
        </p:nvSpPr>
        <p:spPr>
          <a:xfrm>
            <a:off x="8711225" y="748200"/>
            <a:ext cx="119100" cy="119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6" name="Google Shape;896;p71"/>
          <p:cNvSpPr/>
          <p:nvPr/>
        </p:nvSpPr>
        <p:spPr>
          <a:xfrm>
            <a:off x="8766688" y="4213325"/>
            <a:ext cx="119100" cy="119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2">
  <p:cSld name="SECTION_HEADER_1_1_1">
    <p:spTree>
      <p:nvGrpSpPr>
        <p:cNvPr id="1" name="Shape 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8" name="Google Shape;898;p72"/>
          <p:cNvSpPr txBox="1">
            <a:spLocks noGrp="1"/>
          </p:cNvSpPr>
          <p:nvPr>
            <p:ph type="title"/>
          </p:nvPr>
        </p:nvSpPr>
        <p:spPr>
          <a:xfrm>
            <a:off x="718750" y="365160"/>
            <a:ext cx="7706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899" name="Google Shape;899;p72"/>
          <p:cNvSpPr txBox="1">
            <a:spLocks noGrp="1"/>
          </p:cNvSpPr>
          <p:nvPr>
            <p:ph type="title" idx="2" hasCustomPrompt="1"/>
          </p:nvPr>
        </p:nvSpPr>
        <p:spPr>
          <a:xfrm>
            <a:off x="2352494" y="1646925"/>
            <a:ext cx="1659600" cy="48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29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r>
              <a:t>xx%</a:t>
            </a:r>
          </a:p>
        </p:txBody>
      </p:sp>
      <p:sp>
        <p:nvSpPr>
          <p:cNvPr id="900" name="Google Shape;900;p72"/>
          <p:cNvSpPr txBox="1">
            <a:spLocks noGrp="1"/>
          </p:cNvSpPr>
          <p:nvPr>
            <p:ph type="title" idx="3" hasCustomPrompt="1"/>
          </p:nvPr>
        </p:nvSpPr>
        <p:spPr>
          <a:xfrm>
            <a:off x="2352431" y="3316563"/>
            <a:ext cx="1659600" cy="48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29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r>
              <a:t>xx%</a:t>
            </a:r>
          </a:p>
        </p:txBody>
      </p:sp>
      <p:sp>
        <p:nvSpPr>
          <p:cNvPr id="901" name="Google Shape;901;p72"/>
          <p:cNvSpPr txBox="1">
            <a:spLocks noGrp="1"/>
          </p:cNvSpPr>
          <p:nvPr>
            <p:ph type="title" idx="4" hasCustomPrompt="1"/>
          </p:nvPr>
        </p:nvSpPr>
        <p:spPr>
          <a:xfrm>
            <a:off x="5131969" y="1646925"/>
            <a:ext cx="1659600" cy="48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29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r>
              <a:t>xx%</a:t>
            </a:r>
          </a:p>
        </p:txBody>
      </p:sp>
      <p:sp>
        <p:nvSpPr>
          <p:cNvPr id="902" name="Google Shape;902;p72"/>
          <p:cNvSpPr txBox="1">
            <a:spLocks noGrp="1"/>
          </p:cNvSpPr>
          <p:nvPr>
            <p:ph type="title" idx="5" hasCustomPrompt="1"/>
          </p:nvPr>
        </p:nvSpPr>
        <p:spPr>
          <a:xfrm>
            <a:off x="5131906" y="3316563"/>
            <a:ext cx="1659600" cy="48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29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r>
              <a:t>xx%</a:t>
            </a:r>
          </a:p>
        </p:txBody>
      </p:sp>
      <p:sp>
        <p:nvSpPr>
          <p:cNvPr id="903" name="Google Shape;903;p72"/>
          <p:cNvSpPr txBox="1">
            <a:spLocks noGrp="1"/>
          </p:cNvSpPr>
          <p:nvPr>
            <p:ph type="subTitle" idx="1"/>
          </p:nvPr>
        </p:nvSpPr>
        <p:spPr>
          <a:xfrm>
            <a:off x="2352494" y="2022013"/>
            <a:ext cx="16596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8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04" name="Google Shape;904;p72"/>
          <p:cNvSpPr txBox="1">
            <a:spLocks noGrp="1"/>
          </p:cNvSpPr>
          <p:nvPr>
            <p:ph type="subTitle" idx="6"/>
          </p:nvPr>
        </p:nvSpPr>
        <p:spPr>
          <a:xfrm>
            <a:off x="2352431" y="3692367"/>
            <a:ext cx="16596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8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05" name="Google Shape;905;p72"/>
          <p:cNvSpPr txBox="1">
            <a:spLocks noGrp="1"/>
          </p:cNvSpPr>
          <p:nvPr>
            <p:ph type="subTitle" idx="7"/>
          </p:nvPr>
        </p:nvSpPr>
        <p:spPr>
          <a:xfrm>
            <a:off x="5131969" y="2022013"/>
            <a:ext cx="16596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8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06" name="Google Shape;906;p72"/>
          <p:cNvSpPr txBox="1">
            <a:spLocks noGrp="1"/>
          </p:cNvSpPr>
          <p:nvPr>
            <p:ph type="subTitle" idx="8"/>
          </p:nvPr>
        </p:nvSpPr>
        <p:spPr>
          <a:xfrm>
            <a:off x="5131906" y="3692367"/>
            <a:ext cx="16596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8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07" name="Google Shape;907;p72"/>
          <p:cNvSpPr/>
          <p:nvPr/>
        </p:nvSpPr>
        <p:spPr>
          <a:xfrm>
            <a:off x="991288" y="4057575"/>
            <a:ext cx="119100" cy="119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8" name="Google Shape;908;p72"/>
          <p:cNvSpPr/>
          <p:nvPr/>
        </p:nvSpPr>
        <p:spPr>
          <a:xfrm>
            <a:off x="585525" y="2313475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09" name="Google Shape;909;p72"/>
          <p:cNvGrpSpPr/>
          <p:nvPr/>
        </p:nvGrpSpPr>
        <p:grpSpPr>
          <a:xfrm rot="-5400000">
            <a:off x="1378449" y="570368"/>
            <a:ext cx="75122" cy="485535"/>
            <a:chOff x="8414525" y="1639575"/>
            <a:chExt cx="120600" cy="779475"/>
          </a:xfrm>
        </p:grpSpPr>
        <p:sp>
          <p:nvSpPr>
            <p:cNvPr id="910" name="Google Shape;910;p72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72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72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72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14" name="Google Shape;914;p72"/>
          <p:cNvGrpSpPr/>
          <p:nvPr/>
        </p:nvGrpSpPr>
        <p:grpSpPr>
          <a:xfrm>
            <a:off x="8543506" y="2245778"/>
            <a:ext cx="75122" cy="485535"/>
            <a:chOff x="8414525" y="1639575"/>
            <a:chExt cx="120600" cy="779475"/>
          </a:xfrm>
        </p:grpSpPr>
        <p:sp>
          <p:nvSpPr>
            <p:cNvPr id="915" name="Google Shape;915;p72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72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72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72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19" name="Google Shape;919;p72"/>
          <p:cNvSpPr/>
          <p:nvPr/>
        </p:nvSpPr>
        <p:spPr>
          <a:xfrm>
            <a:off x="7907950" y="443800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0" name="Google Shape;920;p72"/>
          <p:cNvSpPr/>
          <p:nvPr/>
        </p:nvSpPr>
        <p:spPr>
          <a:xfrm>
            <a:off x="8030725" y="652950"/>
            <a:ext cx="119100" cy="119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1" name="Google Shape;921;p72"/>
          <p:cNvSpPr/>
          <p:nvPr/>
        </p:nvSpPr>
        <p:spPr>
          <a:xfrm>
            <a:off x="7992750" y="4057575"/>
            <a:ext cx="281400" cy="2814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_AND_TWO_COLUMNS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8"/>
          <p:cNvSpPr txBox="1">
            <a:spLocks noGrp="1"/>
          </p:cNvSpPr>
          <p:nvPr>
            <p:ph type="title"/>
          </p:nvPr>
        </p:nvSpPr>
        <p:spPr>
          <a:xfrm>
            <a:off x="311700" y="6736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8"/>
          <p:cNvSpPr txBox="1">
            <a:spLocks noGrp="1"/>
          </p:cNvSpPr>
          <p:nvPr>
            <p:ph type="body" idx="1"/>
          </p:nvPr>
        </p:nvSpPr>
        <p:spPr>
          <a:xfrm>
            <a:off x="311700" y="1381075"/>
            <a:ext cx="3999900" cy="311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3" name="Google Shape;43;p8"/>
          <p:cNvSpPr txBox="1">
            <a:spLocks noGrp="1"/>
          </p:cNvSpPr>
          <p:nvPr>
            <p:ph type="body" idx="2"/>
          </p:nvPr>
        </p:nvSpPr>
        <p:spPr>
          <a:xfrm>
            <a:off x="4832400" y="1838275"/>
            <a:ext cx="3999900" cy="311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4" name="Google Shape;4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  <p:sp>
        <p:nvSpPr>
          <p:cNvPr id="45" name="Google Shape;45;p8"/>
          <p:cNvSpPr txBox="1"/>
          <p:nvPr/>
        </p:nvSpPr>
        <p:spPr>
          <a:xfrm>
            <a:off x="237700" y="4683625"/>
            <a:ext cx="8520600" cy="35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bit.ly/tdsbul21				                                                                                                        #TDSBUL</a:t>
            </a:r>
            <a:endParaRPr>
              <a:solidFill>
                <a:srgbClr val="66666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3">
  <p:cSld name="SECTION_HEADER_1_1_1_1">
    <p:spTree>
      <p:nvGrpSpPr>
        <p:cNvPr id="1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Google Shape;923;p73"/>
          <p:cNvSpPr txBox="1">
            <a:spLocks noGrp="1"/>
          </p:cNvSpPr>
          <p:nvPr>
            <p:ph type="title"/>
          </p:nvPr>
        </p:nvSpPr>
        <p:spPr>
          <a:xfrm>
            <a:off x="718750" y="365160"/>
            <a:ext cx="7706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924" name="Google Shape;924;p73"/>
          <p:cNvSpPr txBox="1">
            <a:spLocks noGrp="1"/>
          </p:cNvSpPr>
          <p:nvPr>
            <p:ph type="title" idx="2" hasCustomPrompt="1"/>
          </p:nvPr>
        </p:nvSpPr>
        <p:spPr>
          <a:xfrm>
            <a:off x="1660096" y="1407131"/>
            <a:ext cx="2442000" cy="48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r>
              <a:t>xx%</a:t>
            </a:r>
          </a:p>
        </p:txBody>
      </p:sp>
      <p:sp>
        <p:nvSpPr>
          <p:cNvPr id="925" name="Google Shape;925;p73"/>
          <p:cNvSpPr txBox="1">
            <a:spLocks noGrp="1"/>
          </p:cNvSpPr>
          <p:nvPr>
            <p:ph type="title" idx="3" hasCustomPrompt="1"/>
          </p:nvPr>
        </p:nvSpPr>
        <p:spPr>
          <a:xfrm>
            <a:off x="1660096" y="3205988"/>
            <a:ext cx="2442000" cy="48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r>
              <a:t>xx%</a:t>
            </a:r>
          </a:p>
        </p:txBody>
      </p:sp>
      <p:sp>
        <p:nvSpPr>
          <p:cNvPr id="926" name="Google Shape;926;p73"/>
          <p:cNvSpPr txBox="1">
            <a:spLocks noGrp="1"/>
          </p:cNvSpPr>
          <p:nvPr>
            <p:ph type="title" idx="4" hasCustomPrompt="1"/>
          </p:nvPr>
        </p:nvSpPr>
        <p:spPr>
          <a:xfrm>
            <a:off x="5098721" y="1407131"/>
            <a:ext cx="2328000" cy="48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r>
              <a:t>xx%</a:t>
            </a:r>
          </a:p>
        </p:txBody>
      </p:sp>
      <p:sp>
        <p:nvSpPr>
          <p:cNvPr id="927" name="Google Shape;927;p73"/>
          <p:cNvSpPr txBox="1">
            <a:spLocks noGrp="1"/>
          </p:cNvSpPr>
          <p:nvPr>
            <p:ph type="title" idx="5" hasCustomPrompt="1"/>
          </p:nvPr>
        </p:nvSpPr>
        <p:spPr>
          <a:xfrm>
            <a:off x="5098721" y="3205988"/>
            <a:ext cx="2328000" cy="48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r>
              <a:t>xx%</a:t>
            </a:r>
          </a:p>
        </p:txBody>
      </p:sp>
      <p:sp>
        <p:nvSpPr>
          <p:cNvPr id="928" name="Google Shape;928;p73"/>
          <p:cNvSpPr txBox="1">
            <a:spLocks noGrp="1"/>
          </p:cNvSpPr>
          <p:nvPr>
            <p:ph type="subTitle" idx="1"/>
          </p:nvPr>
        </p:nvSpPr>
        <p:spPr>
          <a:xfrm>
            <a:off x="1660096" y="1734456"/>
            <a:ext cx="24420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6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29" name="Google Shape;929;p73"/>
          <p:cNvSpPr txBox="1">
            <a:spLocks noGrp="1"/>
          </p:cNvSpPr>
          <p:nvPr>
            <p:ph type="subTitle" idx="6"/>
          </p:nvPr>
        </p:nvSpPr>
        <p:spPr>
          <a:xfrm>
            <a:off x="1960671" y="2014556"/>
            <a:ext cx="1840800" cy="62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30" name="Google Shape;930;p73"/>
          <p:cNvSpPr txBox="1">
            <a:spLocks noGrp="1"/>
          </p:cNvSpPr>
          <p:nvPr>
            <p:ph type="subTitle" idx="7"/>
          </p:nvPr>
        </p:nvSpPr>
        <p:spPr>
          <a:xfrm>
            <a:off x="1660096" y="3532633"/>
            <a:ext cx="24420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6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31" name="Google Shape;931;p73"/>
          <p:cNvSpPr txBox="1">
            <a:spLocks noGrp="1"/>
          </p:cNvSpPr>
          <p:nvPr>
            <p:ph type="subTitle" idx="8"/>
          </p:nvPr>
        </p:nvSpPr>
        <p:spPr>
          <a:xfrm>
            <a:off x="1960671" y="3813321"/>
            <a:ext cx="1840800" cy="62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32" name="Google Shape;932;p73"/>
          <p:cNvSpPr txBox="1">
            <a:spLocks noGrp="1"/>
          </p:cNvSpPr>
          <p:nvPr>
            <p:ph type="subTitle" idx="9"/>
          </p:nvPr>
        </p:nvSpPr>
        <p:spPr>
          <a:xfrm>
            <a:off x="5098721" y="1734456"/>
            <a:ext cx="23280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6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33" name="Google Shape;933;p73"/>
          <p:cNvSpPr txBox="1">
            <a:spLocks noGrp="1"/>
          </p:cNvSpPr>
          <p:nvPr>
            <p:ph type="subTitle" idx="13"/>
          </p:nvPr>
        </p:nvSpPr>
        <p:spPr>
          <a:xfrm>
            <a:off x="5342371" y="2014556"/>
            <a:ext cx="1840800" cy="62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34" name="Google Shape;934;p73"/>
          <p:cNvSpPr txBox="1">
            <a:spLocks noGrp="1"/>
          </p:cNvSpPr>
          <p:nvPr>
            <p:ph type="subTitle" idx="14"/>
          </p:nvPr>
        </p:nvSpPr>
        <p:spPr>
          <a:xfrm>
            <a:off x="5098721" y="3532633"/>
            <a:ext cx="23280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6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35" name="Google Shape;935;p73"/>
          <p:cNvSpPr txBox="1">
            <a:spLocks noGrp="1"/>
          </p:cNvSpPr>
          <p:nvPr>
            <p:ph type="subTitle" idx="15"/>
          </p:nvPr>
        </p:nvSpPr>
        <p:spPr>
          <a:xfrm>
            <a:off x="5342371" y="3813322"/>
            <a:ext cx="1840800" cy="62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36" name="Google Shape;936;p73"/>
          <p:cNvSpPr/>
          <p:nvPr/>
        </p:nvSpPr>
        <p:spPr>
          <a:xfrm>
            <a:off x="241788" y="2026000"/>
            <a:ext cx="119100" cy="119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7" name="Google Shape;937;p73"/>
          <p:cNvSpPr/>
          <p:nvPr/>
        </p:nvSpPr>
        <p:spPr>
          <a:xfrm>
            <a:off x="655325" y="3931925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38" name="Google Shape;938;p73"/>
          <p:cNvGrpSpPr/>
          <p:nvPr/>
        </p:nvGrpSpPr>
        <p:grpSpPr>
          <a:xfrm rot="-5400000">
            <a:off x="1118769" y="662103"/>
            <a:ext cx="75122" cy="485535"/>
            <a:chOff x="8414525" y="1639575"/>
            <a:chExt cx="120600" cy="779475"/>
          </a:xfrm>
        </p:grpSpPr>
        <p:sp>
          <p:nvSpPr>
            <p:cNvPr id="939" name="Google Shape;939;p73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73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73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73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43" name="Google Shape;943;p73"/>
          <p:cNvGrpSpPr/>
          <p:nvPr/>
        </p:nvGrpSpPr>
        <p:grpSpPr>
          <a:xfrm>
            <a:off x="8755206" y="2699378"/>
            <a:ext cx="75122" cy="485535"/>
            <a:chOff x="8414525" y="1639575"/>
            <a:chExt cx="120600" cy="779475"/>
          </a:xfrm>
        </p:grpSpPr>
        <p:sp>
          <p:nvSpPr>
            <p:cNvPr id="944" name="Google Shape;944;p73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73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73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73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48" name="Google Shape;948;p73"/>
          <p:cNvSpPr/>
          <p:nvPr/>
        </p:nvSpPr>
        <p:spPr>
          <a:xfrm>
            <a:off x="8150450" y="748513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9" name="Google Shape;949;p73"/>
          <p:cNvSpPr/>
          <p:nvPr/>
        </p:nvSpPr>
        <p:spPr>
          <a:xfrm>
            <a:off x="8150438" y="4351050"/>
            <a:ext cx="119100" cy="119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0" name="Google Shape;950;p73"/>
          <p:cNvSpPr/>
          <p:nvPr/>
        </p:nvSpPr>
        <p:spPr>
          <a:xfrm>
            <a:off x="8321400" y="942113"/>
            <a:ext cx="119100" cy="119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2_1">
    <p:spTree>
      <p:nvGrpSpPr>
        <p:cNvPr id="1" name="Shape 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" name="Google Shape;952;p74"/>
          <p:cNvSpPr txBox="1">
            <a:spLocks noGrp="1"/>
          </p:cNvSpPr>
          <p:nvPr>
            <p:ph type="title"/>
          </p:nvPr>
        </p:nvSpPr>
        <p:spPr>
          <a:xfrm>
            <a:off x="706050" y="365160"/>
            <a:ext cx="7731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953" name="Google Shape;953;p74"/>
          <p:cNvSpPr txBox="1">
            <a:spLocks noGrp="1"/>
          </p:cNvSpPr>
          <p:nvPr>
            <p:ph type="subTitle" idx="1"/>
          </p:nvPr>
        </p:nvSpPr>
        <p:spPr>
          <a:xfrm>
            <a:off x="1421550" y="1957809"/>
            <a:ext cx="16368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6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54" name="Google Shape;954;p74"/>
          <p:cNvSpPr txBox="1">
            <a:spLocks noGrp="1"/>
          </p:cNvSpPr>
          <p:nvPr>
            <p:ph type="subTitle" idx="2"/>
          </p:nvPr>
        </p:nvSpPr>
        <p:spPr>
          <a:xfrm>
            <a:off x="1421550" y="2269143"/>
            <a:ext cx="1636800" cy="65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955" name="Google Shape;955;p74"/>
          <p:cNvSpPr txBox="1">
            <a:spLocks noGrp="1"/>
          </p:cNvSpPr>
          <p:nvPr>
            <p:ph type="subTitle" idx="3"/>
          </p:nvPr>
        </p:nvSpPr>
        <p:spPr>
          <a:xfrm>
            <a:off x="3753600" y="1957809"/>
            <a:ext cx="16368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6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56" name="Google Shape;956;p74"/>
          <p:cNvSpPr txBox="1">
            <a:spLocks noGrp="1"/>
          </p:cNvSpPr>
          <p:nvPr>
            <p:ph type="subTitle" idx="4"/>
          </p:nvPr>
        </p:nvSpPr>
        <p:spPr>
          <a:xfrm>
            <a:off x="3753600" y="2269143"/>
            <a:ext cx="1636800" cy="65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957" name="Google Shape;957;p74"/>
          <p:cNvSpPr txBox="1">
            <a:spLocks noGrp="1"/>
          </p:cNvSpPr>
          <p:nvPr>
            <p:ph type="subTitle" idx="5"/>
          </p:nvPr>
        </p:nvSpPr>
        <p:spPr>
          <a:xfrm>
            <a:off x="6085625" y="1957809"/>
            <a:ext cx="16368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6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58" name="Google Shape;958;p74"/>
          <p:cNvSpPr txBox="1">
            <a:spLocks noGrp="1"/>
          </p:cNvSpPr>
          <p:nvPr>
            <p:ph type="subTitle" idx="6"/>
          </p:nvPr>
        </p:nvSpPr>
        <p:spPr>
          <a:xfrm>
            <a:off x="6085625" y="2269143"/>
            <a:ext cx="1636800" cy="65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959" name="Google Shape;959;p74"/>
          <p:cNvSpPr txBox="1">
            <a:spLocks noGrp="1"/>
          </p:cNvSpPr>
          <p:nvPr>
            <p:ph type="subTitle" idx="7"/>
          </p:nvPr>
        </p:nvSpPr>
        <p:spPr>
          <a:xfrm>
            <a:off x="1421550" y="3718364"/>
            <a:ext cx="16368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6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60" name="Google Shape;960;p74"/>
          <p:cNvSpPr txBox="1">
            <a:spLocks noGrp="1"/>
          </p:cNvSpPr>
          <p:nvPr>
            <p:ph type="subTitle" idx="8"/>
          </p:nvPr>
        </p:nvSpPr>
        <p:spPr>
          <a:xfrm>
            <a:off x="1421550" y="4029150"/>
            <a:ext cx="1636800" cy="65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961" name="Google Shape;961;p74"/>
          <p:cNvSpPr txBox="1">
            <a:spLocks noGrp="1"/>
          </p:cNvSpPr>
          <p:nvPr>
            <p:ph type="subTitle" idx="9"/>
          </p:nvPr>
        </p:nvSpPr>
        <p:spPr>
          <a:xfrm>
            <a:off x="3753600" y="3718364"/>
            <a:ext cx="16368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6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62" name="Google Shape;962;p74"/>
          <p:cNvSpPr txBox="1">
            <a:spLocks noGrp="1"/>
          </p:cNvSpPr>
          <p:nvPr>
            <p:ph type="subTitle" idx="13"/>
          </p:nvPr>
        </p:nvSpPr>
        <p:spPr>
          <a:xfrm>
            <a:off x="3753600" y="4029150"/>
            <a:ext cx="1636800" cy="65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963" name="Google Shape;963;p74"/>
          <p:cNvSpPr txBox="1">
            <a:spLocks noGrp="1"/>
          </p:cNvSpPr>
          <p:nvPr>
            <p:ph type="subTitle" idx="14"/>
          </p:nvPr>
        </p:nvSpPr>
        <p:spPr>
          <a:xfrm>
            <a:off x="6085625" y="3718364"/>
            <a:ext cx="16368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6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64" name="Google Shape;964;p74"/>
          <p:cNvSpPr txBox="1">
            <a:spLocks noGrp="1"/>
          </p:cNvSpPr>
          <p:nvPr>
            <p:ph type="subTitle" idx="15"/>
          </p:nvPr>
        </p:nvSpPr>
        <p:spPr>
          <a:xfrm>
            <a:off x="6085625" y="4029150"/>
            <a:ext cx="1636800" cy="65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965" name="Google Shape;965;p74"/>
          <p:cNvSpPr/>
          <p:nvPr/>
        </p:nvSpPr>
        <p:spPr>
          <a:xfrm>
            <a:off x="241788" y="1957800"/>
            <a:ext cx="119100" cy="119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6" name="Google Shape;966;p74"/>
          <p:cNvSpPr/>
          <p:nvPr/>
        </p:nvSpPr>
        <p:spPr>
          <a:xfrm>
            <a:off x="360900" y="4463750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67" name="Google Shape;967;p74"/>
          <p:cNvGrpSpPr/>
          <p:nvPr/>
        </p:nvGrpSpPr>
        <p:grpSpPr>
          <a:xfrm rot="-5400000">
            <a:off x="1314094" y="313803"/>
            <a:ext cx="75122" cy="485535"/>
            <a:chOff x="8414525" y="1639575"/>
            <a:chExt cx="120600" cy="779475"/>
          </a:xfrm>
        </p:grpSpPr>
        <p:sp>
          <p:nvSpPr>
            <p:cNvPr id="968" name="Google Shape;968;p74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74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74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74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72" name="Google Shape;972;p74"/>
          <p:cNvGrpSpPr/>
          <p:nvPr/>
        </p:nvGrpSpPr>
        <p:grpSpPr>
          <a:xfrm>
            <a:off x="8713581" y="1696478"/>
            <a:ext cx="75122" cy="485535"/>
            <a:chOff x="8414525" y="1639575"/>
            <a:chExt cx="120600" cy="779475"/>
          </a:xfrm>
        </p:grpSpPr>
        <p:sp>
          <p:nvSpPr>
            <p:cNvPr id="973" name="Google Shape;973;p74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74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74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74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77" name="Google Shape;977;p74"/>
          <p:cNvSpPr/>
          <p:nvPr/>
        </p:nvSpPr>
        <p:spPr>
          <a:xfrm>
            <a:off x="7821950" y="257650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8" name="Google Shape;978;p74"/>
          <p:cNvSpPr/>
          <p:nvPr/>
        </p:nvSpPr>
        <p:spPr>
          <a:xfrm>
            <a:off x="8537163" y="4029150"/>
            <a:ext cx="119100" cy="119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2_2">
    <p:spTree>
      <p:nvGrpSpPr>
        <p:cNvPr id="1" name="Shape 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0" name="Google Shape;980;p75"/>
          <p:cNvSpPr txBox="1">
            <a:spLocks noGrp="1"/>
          </p:cNvSpPr>
          <p:nvPr>
            <p:ph type="title"/>
          </p:nvPr>
        </p:nvSpPr>
        <p:spPr>
          <a:xfrm>
            <a:off x="311700" y="36516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981" name="Google Shape;981;p75"/>
          <p:cNvSpPr txBox="1">
            <a:spLocks noGrp="1"/>
          </p:cNvSpPr>
          <p:nvPr>
            <p:ph type="subTitle" idx="1"/>
          </p:nvPr>
        </p:nvSpPr>
        <p:spPr>
          <a:xfrm>
            <a:off x="1088949" y="1635575"/>
            <a:ext cx="2062500" cy="4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1pPr>
            <a:lvl2pPr lvl="1" algn="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2pPr>
            <a:lvl3pPr lvl="2" algn="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3pPr>
            <a:lvl4pPr lvl="3" algn="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4pPr>
            <a:lvl5pPr lvl="4" algn="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5pPr>
            <a:lvl6pPr lvl="5" algn="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6pPr>
            <a:lvl7pPr lvl="6" algn="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7pPr>
            <a:lvl8pPr lvl="7" algn="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8pPr>
            <a:lvl9pPr lvl="8" algn="r" rtl="0">
              <a:spcBef>
                <a:spcPts val="1600"/>
              </a:spcBef>
              <a:spcAft>
                <a:spcPts val="1600"/>
              </a:spcAft>
              <a:buNone/>
              <a:defRPr sz="16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82" name="Google Shape;982;p75"/>
          <p:cNvSpPr txBox="1">
            <a:spLocks noGrp="1"/>
          </p:cNvSpPr>
          <p:nvPr>
            <p:ph type="subTitle" idx="2"/>
          </p:nvPr>
        </p:nvSpPr>
        <p:spPr>
          <a:xfrm>
            <a:off x="1088975" y="1944674"/>
            <a:ext cx="2062500" cy="85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1pPr>
            <a:lvl2pPr lvl="1" algn="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2pPr>
            <a:lvl3pPr lvl="2" algn="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3pPr>
            <a:lvl4pPr lvl="3" algn="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4pPr>
            <a:lvl5pPr lvl="4" algn="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5pPr>
            <a:lvl6pPr lvl="5" algn="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6pPr>
            <a:lvl7pPr lvl="6" algn="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7pPr>
            <a:lvl8pPr lvl="7" algn="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8pPr>
            <a:lvl9pPr lvl="8" algn="r" rtl="0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rgbClr val="00004B"/>
                </a:solidFill>
              </a:defRPr>
            </a:lvl9pPr>
          </a:lstStyle>
          <a:p>
            <a:endParaRPr/>
          </a:p>
        </p:txBody>
      </p:sp>
      <p:sp>
        <p:nvSpPr>
          <p:cNvPr id="983" name="Google Shape;983;p75"/>
          <p:cNvSpPr txBox="1">
            <a:spLocks noGrp="1"/>
          </p:cNvSpPr>
          <p:nvPr>
            <p:ph type="subTitle" idx="3"/>
          </p:nvPr>
        </p:nvSpPr>
        <p:spPr>
          <a:xfrm>
            <a:off x="1088949" y="2939645"/>
            <a:ext cx="2062500" cy="46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1pPr>
            <a:lvl2pPr lvl="1" algn="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2pPr>
            <a:lvl3pPr lvl="2" algn="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3pPr>
            <a:lvl4pPr lvl="3" algn="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4pPr>
            <a:lvl5pPr lvl="4" algn="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5pPr>
            <a:lvl6pPr lvl="5" algn="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6pPr>
            <a:lvl7pPr lvl="6" algn="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7pPr>
            <a:lvl8pPr lvl="7" algn="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8pPr>
            <a:lvl9pPr lvl="8" algn="r" rtl="0">
              <a:spcBef>
                <a:spcPts val="1600"/>
              </a:spcBef>
              <a:spcAft>
                <a:spcPts val="1600"/>
              </a:spcAft>
              <a:buNone/>
              <a:defRPr sz="16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84" name="Google Shape;984;p75"/>
          <p:cNvSpPr txBox="1">
            <a:spLocks noGrp="1"/>
          </p:cNvSpPr>
          <p:nvPr>
            <p:ph type="subTitle" idx="4"/>
          </p:nvPr>
        </p:nvSpPr>
        <p:spPr>
          <a:xfrm>
            <a:off x="1088875" y="3248928"/>
            <a:ext cx="2062500" cy="85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1pPr>
            <a:lvl2pPr lvl="1" algn="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2pPr>
            <a:lvl3pPr lvl="2" algn="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3pPr>
            <a:lvl4pPr lvl="3" algn="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4pPr>
            <a:lvl5pPr lvl="4" algn="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5pPr>
            <a:lvl6pPr lvl="5" algn="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6pPr>
            <a:lvl7pPr lvl="6" algn="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7pPr>
            <a:lvl8pPr lvl="7" algn="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8pPr>
            <a:lvl9pPr lvl="8" algn="r" rtl="0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rgbClr val="00004B"/>
                </a:solidFill>
              </a:defRPr>
            </a:lvl9pPr>
          </a:lstStyle>
          <a:p>
            <a:endParaRPr/>
          </a:p>
        </p:txBody>
      </p:sp>
      <p:sp>
        <p:nvSpPr>
          <p:cNvPr id="985" name="Google Shape;985;p75"/>
          <p:cNvSpPr txBox="1">
            <a:spLocks noGrp="1"/>
          </p:cNvSpPr>
          <p:nvPr>
            <p:ph type="subTitle" idx="5"/>
          </p:nvPr>
        </p:nvSpPr>
        <p:spPr>
          <a:xfrm>
            <a:off x="5992552" y="1635575"/>
            <a:ext cx="2062500" cy="4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6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86" name="Google Shape;986;p75"/>
          <p:cNvSpPr txBox="1">
            <a:spLocks noGrp="1"/>
          </p:cNvSpPr>
          <p:nvPr>
            <p:ph type="subTitle" idx="6"/>
          </p:nvPr>
        </p:nvSpPr>
        <p:spPr>
          <a:xfrm>
            <a:off x="5992547" y="1944674"/>
            <a:ext cx="2062500" cy="85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rgbClr val="00004B"/>
                </a:solidFill>
              </a:defRPr>
            </a:lvl9pPr>
          </a:lstStyle>
          <a:p>
            <a:endParaRPr/>
          </a:p>
        </p:txBody>
      </p:sp>
      <p:sp>
        <p:nvSpPr>
          <p:cNvPr id="987" name="Google Shape;987;p75"/>
          <p:cNvSpPr txBox="1">
            <a:spLocks noGrp="1"/>
          </p:cNvSpPr>
          <p:nvPr>
            <p:ph type="subTitle" idx="7"/>
          </p:nvPr>
        </p:nvSpPr>
        <p:spPr>
          <a:xfrm>
            <a:off x="5992552" y="2939645"/>
            <a:ext cx="2062500" cy="46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6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88" name="Google Shape;988;p75"/>
          <p:cNvSpPr txBox="1">
            <a:spLocks noGrp="1"/>
          </p:cNvSpPr>
          <p:nvPr>
            <p:ph type="subTitle" idx="8"/>
          </p:nvPr>
        </p:nvSpPr>
        <p:spPr>
          <a:xfrm>
            <a:off x="5992552" y="3248928"/>
            <a:ext cx="2062500" cy="85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rgbClr val="00004B"/>
                </a:solidFill>
              </a:defRPr>
            </a:lvl9pPr>
          </a:lstStyle>
          <a:p>
            <a:endParaRPr/>
          </a:p>
        </p:txBody>
      </p:sp>
      <p:sp>
        <p:nvSpPr>
          <p:cNvPr id="989" name="Google Shape;989;p75"/>
          <p:cNvSpPr/>
          <p:nvPr/>
        </p:nvSpPr>
        <p:spPr>
          <a:xfrm>
            <a:off x="8832300" y="1963525"/>
            <a:ext cx="119100" cy="119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0" name="Google Shape;990;p75"/>
          <p:cNvSpPr/>
          <p:nvPr/>
        </p:nvSpPr>
        <p:spPr>
          <a:xfrm>
            <a:off x="311700" y="4298250"/>
            <a:ext cx="119100" cy="119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91" name="Google Shape;991;p75"/>
          <p:cNvGrpSpPr/>
          <p:nvPr/>
        </p:nvGrpSpPr>
        <p:grpSpPr>
          <a:xfrm rot="5400000">
            <a:off x="8284856" y="491378"/>
            <a:ext cx="75122" cy="485535"/>
            <a:chOff x="8414525" y="1639575"/>
            <a:chExt cx="120600" cy="779475"/>
          </a:xfrm>
        </p:grpSpPr>
        <p:sp>
          <p:nvSpPr>
            <p:cNvPr id="992" name="Google Shape;992;p75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75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75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75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96" name="Google Shape;996;p75"/>
          <p:cNvSpPr/>
          <p:nvPr/>
        </p:nvSpPr>
        <p:spPr>
          <a:xfrm>
            <a:off x="8565175" y="4217100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7" name="Google Shape;997;p75"/>
          <p:cNvSpPr/>
          <p:nvPr/>
        </p:nvSpPr>
        <p:spPr>
          <a:xfrm>
            <a:off x="430800" y="539050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8" name="Google Shape;998;p75"/>
          <p:cNvSpPr/>
          <p:nvPr/>
        </p:nvSpPr>
        <p:spPr>
          <a:xfrm>
            <a:off x="394975" y="539050"/>
            <a:ext cx="119100" cy="119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_AND_BODY_1">
    <p:spTree>
      <p:nvGrpSpPr>
        <p:cNvPr id="1" name="Shape 9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0" name="Google Shape;1000;p76"/>
          <p:cNvSpPr txBox="1">
            <a:spLocks noGrp="1"/>
          </p:cNvSpPr>
          <p:nvPr>
            <p:ph type="title"/>
          </p:nvPr>
        </p:nvSpPr>
        <p:spPr>
          <a:xfrm>
            <a:off x="311700" y="36516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001" name="Google Shape;1001;p76"/>
          <p:cNvSpPr txBox="1">
            <a:spLocks noGrp="1"/>
          </p:cNvSpPr>
          <p:nvPr>
            <p:ph type="subTitle" idx="1"/>
          </p:nvPr>
        </p:nvSpPr>
        <p:spPr>
          <a:xfrm>
            <a:off x="4914675" y="1444750"/>
            <a:ext cx="3503100" cy="274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grpSp>
        <p:nvGrpSpPr>
          <p:cNvPr id="1002" name="Google Shape;1002;p76"/>
          <p:cNvGrpSpPr/>
          <p:nvPr/>
        </p:nvGrpSpPr>
        <p:grpSpPr>
          <a:xfrm rot="10800000">
            <a:off x="8671194" y="2432440"/>
            <a:ext cx="75122" cy="485535"/>
            <a:chOff x="8414525" y="1639575"/>
            <a:chExt cx="120600" cy="779475"/>
          </a:xfrm>
        </p:grpSpPr>
        <p:sp>
          <p:nvSpPr>
            <p:cNvPr id="1003" name="Google Shape;1003;p76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76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76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76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07" name="Google Shape;1007;p76"/>
          <p:cNvSpPr/>
          <p:nvPr/>
        </p:nvSpPr>
        <p:spPr>
          <a:xfrm>
            <a:off x="344300" y="510800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8" name="Google Shape;1008;p76"/>
          <p:cNvSpPr/>
          <p:nvPr/>
        </p:nvSpPr>
        <p:spPr>
          <a:xfrm>
            <a:off x="225200" y="1375675"/>
            <a:ext cx="119100" cy="119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09" name="Google Shape;1009;p76"/>
          <p:cNvGrpSpPr/>
          <p:nvPr/>
        </p:nvGrpSpPr>
        <p:grpSpPr>
          <a:xfrm rot="-5400000">
            <a:off x="931444" y="4645303"/>
            <a:ext cx="75122" cy="485535"/>
            <a:chOff x="8414525" y="1639575"/>
            <a:chExt cx="120600" cy="779475"/>
          </a:xfrm>
        </p:grpSpPr>
        <p:sp>
          <p:nvSpPr>
            <p:cNvPr id="1010" name="Google Shape;1010;p76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76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76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76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_AND_TWO_COLUMNS_1">
    <p:spTree>
      <p:nvGrpSpPr>
        <p:cNvPr id="1" name="Shape 1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5" name="Google Shape;1015;p77"/>
          <p:cNvSpPr txBox="1">
            <a:spLocks noGrp="1"/>
          </p:cNvSpPr>
          <p:nvPr>
            <p:ph type="title"/>
          </p:nvPr>
        </p:nvSpPr>
        <p:spPr>
          <a:xfrm>
            <a:off x="311700" y="36516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016" name="Google Shape;1016;p77"/>
          <p:cNvSpPr txBox="1">
            <a:spLocks noGrp="1"/>
          </p:cNvSpPr>
          <p:nvPr>
            <p:ph type="subTitle" idx="1"/>
          </p:nvPr>
        </p:nvSpPr>
        <p:spPr>
          <a:xfrm>
            <a:off x="1730275" y="2911525"/>
            <a:ext cx="23235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017" name="Google Shape;1017;p77"/>
          <p:cNvSpPr txBox="1">
            <a:spLocks noGrp="1"/>
          </p:cNvSpPr>
          <p:nvPr>
            <p:ph type="subTitle" idx="2"/>
          </p:nvPr>
        </p:nvSpPr>
        <p:spPr>
          <a:xfrm>
            <a:off x="1730276" y="3265469"/>
            <a:ext cx="2323500" cy="107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018" name="Google Shape;1018;p77"/>
          <p:cNvSpPr txBox="1">
            <a:spLocks noGrp="1"/>
          </p:cNvSpPr>
          <p:nvPr>
            <p:ph type="subTitle" idx="3"/>
          </p:nvPr>
        </p:nvSpPr>
        <p:spPr>
          <a:xfrm>
            <a:off x="5092625" y="2911525"/>
            <a:ext cx="23211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019" name="Google Shape;1019;p77"/>
          <p:cNvSpPr txBox="1">
            <a:spLocks noGrp="1"/>
          </p:cNvSpPr>
          <p:nvPr>
            <p:ph type="subTitle" idx="4"/>
          </p:nvPr>
        </p:nvSpPr>
        <p:spPr>
          <a:xfrm>
            <a:off x="5090300" y="3265468"/>
            <a:ext cx="2321100" cy="107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020" name="Google Shape;1020;p77"/>
          <p:cNvSpPr/>
          <p:nvPr/>
        </p:nvSpPr>
        <p:spPr>
          <a:xfrm>
            <a:off x="241788" y="2026000"/>
            <a:ext cx="119100" cy="119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1" name="Google Shape;1021;p77"/>
          <p:cNvSpPr/>
          <p:nvPr/>
        </p:nvSpPr>
        <p:spPr>
          <a:xfrm>
            <a:off x="655325" y="3931925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22" name="Google Shape;1022;p77"/>
          <p:cNvGrpSpPr/>
          <p:nvPr/>
        </p:nvGrpSpPr>
        <p:grpSpPr>
          <a:xfrm rot="-5400000">
            <a:off x="1118769" y="662103"/>
            <a:ext cx="75122" cy="485535"/>
            <a:chOff x="8414525" y="1639575"/>
            <a:chExt cx="120600" cy="779475"/>
          </a:xfrm>
        </p:grpSpPr>
        <p:sp>
          <p:nvSpPr>
            <p:cNvPr id="1023" name="Google Shape;1023;p77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77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77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77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27" name="Google Shape;1027;p77"/>
          <p:cNvGrpSpPr/>
          <p:nvPr/>
        </p:nvGrpSpPr>
        <p:grpSpPr>
          <a:xfrm>
            <a:off x="8755206" y="2699378"/>
            <a:ext cx="75122" cy="485535"/>
            <a:chOff x="8414525" y="1639575"/>
            <a:chExt cx="120600" cy="779475"/>
          </a:xfrm>
        </p:grpSpPr>
        <p:sp>
          <p:nvSpPr>
            <p:cNvPr id="1028" name="Google Shape;1028;p77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77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77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77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32" name="Google Shape;1032;p77"/>
          <p:cNvSpPr/>
          <p:nvPr/>
        </p:nvSpPr>
        <p:spPr>
          <a:xfrm>
            <a:off x="8150450" y="748513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3" name="Google Shape;1033;p77"/>
          <p:cNvSpPr/>
          <p:nvPr/>
        </p:nvSpPr>
        <p:spPr>
          <a:xfrm>
            <a:off x="8150438" y="4351050"/>
            <a:ext cx="119100" cy="119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4" name="Google Shape;1034;p77"/>
          <p:cNvSpPr/>
          <p:nvPr/>
        </p:nvSpPr>
        <p:spPr>
          <a:xfrm>
            <a:off x="8321400" y="942113"/>
            <a:ext cx="119100" cy="119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10_2">
    <p:spTree>
      <p:nvGrpSpPr>
        <p:cNvPr id="1" name="Shape 10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Google Shape;1036;p78"/>
          <p:cNvSpPr txBox="1">
            <a:spLocks noGrp="1"/>
          </p:cNvSpPr>
          <p:nvPr>
            <p:ph type="title"/>
          </p:nvPr>
        </p:nvSpPr>
        <p:spPr>
          <a:xfrm>
            <a:off x="2529250" y="261788"/>
            <a:ext cx="4085400" cy="11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7200"/>
            </a:lvl9pPr>
          </a:lstStyle>
          <a:p>
            <a:endParaRPr/>
          </a:p>
        </p:txBody>
      </p:sp>
      <p:sp>
        <p:nvSpPr>
          <p:cNvPr id="1037" name="Google Shape;1037;p78"/>
          <p:cNvSpPr txBox="1">
            <a:spLocks noGrp="1"/>
          </p:cNvSpPr>
          <p:nvPr>
            <p:ph type="subTitle" idx="1"/>
          </p:nvPr>
        </p:nvSpPr>
        <p:spPr>
          <a:xfrm>
            <a:off x="2531100" y="1479414"/>
            <a:ext cx="4085400" cy="130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038" name="Google Shape;1038;p78"/>
          <p:cNvSpPr txBox="1"/>
          <p:nvPr/>
        </p:nvSpPr>
        <p:spPr>
          <a:xfrm>
            <a:off x="2288450" y="3598503"/>
            <a:ext cx="4569600" cy="6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200" b="1"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rPr>
              <a:t>CREDITS:</a:t>
            </a:r>
            <a:r>
              <a:rPr lang="en-CA" sz="1200">
                <a:solidFill>
                  <a:schemeClr val="dk1"/>
                </a:solidFill>
                <a:latin typeface="Spartan"/>
                <a:ea typeface="Spartan"/>
                <a:cs typeface="Spartan"/>
                <a:sym typeface="Spartan"/>
              </a:rPr>
              <a:t> This presentation template was created by </a:t>
            </a:r>
            <a:r>
              <a:rPr lang="en-CA" sz="1200" b="1">
                <a:solidFill>
                  <a:schemeClr val="accent1"/>
                </a:solidFill>
                <a:uFill>
                  <a:noFill/>
                </a:uFill>
                <a:latin typeface="Spartan"/>
                <a:ea typeface="Spartan"/>
                <a:cs typeface="Spartan"/>
                <a:sym typeface="Spartan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-CA" sz="1200">
                <a:solidFill>
                  <a:schemeClr val="dk1"/>
                </a:solidFill>
                <a:latin typeface="Spartan"/>
                <a:ea typeface="Spartan"/>
                <a:cs typeface="Spartan"/>
                <a:sym typeface="Spartan"/>
              </a:rPr>
              <a:t>, including icon by </a:t>
            </a:r>
            <a:r>
              <a:rPr lang="en-CA" sz="1200" b="1">
                <a:solidFill>
                  <a:schemeClr val="accent1"/>
                </a:solidFill>
                <a:uFill>
                  <a:noFill/>
                </a:uFill>
                <a:latin typeface="Spartan"/>
                <a:ea typeface="Spartan"/>
                <a:cs typeface="Spartan"/>
                <a:sym typeface="Spartan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-CA" sz="1200">
                <a:solidFill>
                  <a:schemeClr val="dk1"/>
                </a:solidFill>
                <a:latin typeface="Spartan"/>
                <a:ea typeface="Spartan"/>
                <a:cs typeface="Spartan"/>
                <a:sym typeface="Spartan"/>
              </a:rPr>
              <a:t>, and infographics &amp; images from </a:t>
            </a:r>
            <a:r>
              <a:rPr lang="en-CA" sz="1200" b="1">
                <a:solidFill>
                  <a:schemeClr val="accent1"/>
                </a:solidFill>
                <a:uFill>
                  <a:noFill/>
                </a:uFill>
                <a:latin typeface="Spartan"/>
                <a:ea typeface="Spartan"/>
                <a:cs typeface="Spartan"/>
                <a:sym typeface="Spartan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-CA" sz="1200" b="1"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rPr>
              <a:t> </a:t>
            </a:r>
            <a:r>
              <a:rPr lang="en-CA" sz="1200">
                <a:solidFill>
                  <a:schemeClr val="dk1"/>
                </a:solidFill>
                <a:latin typeface="Spartan"/>
                <a:ea typeface="Spartan"/>
                <a:cs typeface="Spartan"/>
                <a:sym typeface="Spartan"/>
              </a:rPr>
              <a:t>and illustrations by </a:t>
            </a:r>
            <a:r>
              <a:rPr lang="en-CA" sz="1200" b="1">
                <a:solidFill>
                  <a:schemeClr val="accent1"/>
                </a:solidFill>
                <a:uFill>
                  <a:noFill/>
                </a:uFill>
                <a:latin typeface="Spartan"/>
                <a:ea typeface="Spartan"/>
                <a:cs typeface="Spartan"/>
                <a:sym typeface="Spartan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Stor</a:t>
            </a:r>
            <a:r>
              <a:rPr lang="en-CA" sz="1200" b="1"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rPr>
              <a:t>yset</a:t>
            </a:r>
            <a:endParaRPr sz="1200" b="1">
              <a:solidFill>
                <a:schemeClr val="accent1"/>
              </a:solidFill>
              <a:latin typeface="Spartan"/>
              <a:ea typeface="Spartan"/>
              <a:cs typeface="Spartan"/>
              <a:sym typeface="Spartan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b="1">
              <a:solidFill>
                <a:schemeClr val="accent1"/>
              </a:solidFill>
              <a:latin typeface="Spartan"/>
              <a:ea typeface="Spartan"/>
              <a:cs typeface="Spartan"/>
              <a:sym typeface="Spartan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 b="1">
              <a:solidFill>
                <a:schemeClr val="accent1"/>
              </a:solidFill>
              <a:latin typeface="Spartan"/>
              <a:ea typeface="Spartan"/>
              <a:cs typeface="Spartan"/>
              <a:sym typeface="Spartan"/>
            </a:endParaRPr>
          </a:p>
        </p:txBody>
      </p:sp>
      <p:sp>
        <p:nvSpPr>
          <p:cNvPr id="1039" name="Google Shape;1039;p78"/>
          <p:cNvSpPr/>
          <p:nvPr/>
        </p:nvSpPr>
        <p:spPr>
          <a:xfrm>
            <a:off x="1366463" y="2283875"/>
            <a:ext cx="119100" cy="119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0" name="Google Shape;1040;p78"/>
          <p:cNvSpPr/>
          <p:nvPr/>
        </p:nvSpPr>
        <p:spPr>
          <a:xfrm>
            <a:off x="655325" y="3931925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41" name="Google Shape;1041;p78"/>
          <p:cNvGrpSpPr/>
          <p:nvPr/>
        </p:nvGrpSpPr>
        <p:grpSpPr>
          <a:xfrm rot="-5400000">
            <a:off x="1118769" y="662103"/>
            <a:ext cx="75122" cy="485535"/>
            <a:chOff x="8414525" y="1639575"/>
            <a:chExt cx="120600" cy="779475"/>
          </a:xfrm>
        </p:grpSpPr>
        <p:sp>
          <p:nvSpPr>
            <p:cNvPr id="1042" name="Google Shape;1042;p78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78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78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78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46" name="Google Shape;1046;p78"/>
          <p:cNvGrpSpPr/>
          <p:nvPr/>
        </p:nvGrpSpPr>
        <p:grpSpPr>
          <a:xfrm>
            <a:off x="7917056" y="2402978"/>
            <a:ext cx="75122" cy="485535"/>
            <a:chOff x="8414525" y="1639575"/>
            <a:chExt cx="120600" cy="779475"/>
          </a:xfrm>
        </p:grpSpPr>
        <p:sp>
          <p:nvSpPr>
            <p:cNvPr id="1047" name="Google Shape;1047;p78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78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78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78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51" name="Google Shape;1051;p78"/>
          <p:cNvSpPr/>
          <p:nvPr/>
        </p:nvSpPr>
        <p:spPr>
          <a:xfrm>
            <a:off x="8150450" y="748513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2" name="Google Shape;1052;p78"/>
          <p:cNvSpPr/>
          <p:nvPr/>
        </p:nvSpPr>
        <p:spPr>
          <a:xfrm>
            <a:off x="8150438" y="4351050"/>
            <a:ext cx="119100" cy="119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3" name="Google Shape;1053;p78"/>
          <p:cNvSpPr/>
          <p:nvPr/>
        </p:nvSpPr>
        <p:spPr>
          <a:xfrm>
            <a:off x="8321400" y="942113"/>
            <a:ext cx="119100" cy="119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_ONLY_1">
    <p:spTree>
      <p:nvGrpSpPr>
        <p:cNvPr id="1" name="Shape 10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5" name="Google Shape;1055;p79"/>
          <p:cNvSpPr txBox="1">
            <a:spLocks noGrp="1"/>
          </p:cNvSpPr>
          <p:nvPr>
            <p:ph type="title"/>
          </p:nvPr>
        </p:nvSpPr>
        <p:spPr>
          <a:xfrm>
            <a:off x="311700" y="36516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grpSp>
        <p:nvGrpSpPr>
          <p:cNvPr id="1056" name="Google Shape;1056;p79"/>
          <p:cNvGrpSpPr/>
          <p:nvPr/>
        </p:nvGrpSpPr>
        <p:grpSpPr>
          <a:xfrm rot="10800000">
            <a:off x="8781744" y="3978203"/>
            <a:ext cx="75122" cy="485535"/>
            <a:chOff x="8414525" y="1639575"/>
            <a:chExt cx="120600" cy="779475"/>
          </a:xfrm>
        </p:grpSpPr>
        <p:sp>
          <p:nvSpPr>
            <p:cNvPr id="1057" name="Google Shape;1057;p79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79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79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79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61" name="Google Shape;1061;p79"/>
          <p:cNvSpPr/>
          <p:nvPr/>
        </p:nvSpPr>
        <p:spPr>
          <a:xfrm>
            <a:off x="399475" y="4463750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62" name="Google Shape;1062;p79"/>
          <p:cNvGrpSpPr/>
          <p:nvPr/>
        </p:nvGrpSpPr>
        <p:grpSpPr>
          <a:xfrm rot="10800000">
            <a:off x="399481" y="1589965"/>
            <a:ext cx="75122" cy="485535"/>
            <a:chOff x="8414525" y="1639575"/>
            <a:chExt cx="120600" cy="779475"/>
          </a:xfrm>
        </p:grpSpPr>
        <p:sp>
          <p:nvSpPr>
            <p:cNvPr id="1063" name="Google Shape;1063;p79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064;p79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065;p79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79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67" name="Google Shape;1067;p79"/>
          <p:cNvSpPr/>
          <p:nvPr/>
        </p:nvSpPr>
        <p:spPr>
          <a:xfrm>
            <a:off x="8759750" y="2821700"/>
            <a:ext cx="119100" cy="119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8" name="Google Shape;1068;p79"/>
          <p:cNvSpPr/>
          <p:nvPr/>
        </p:nvSpPr>
        <p:spPr>
          <a:xfrm>
            <a:off x="377488" y="591950"/>
            <a:ext cx="119100" cy="119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9" name="Google Shape;1069;p79"/>
          <p:cNvSpPr/>
          <p:nvPr/>
        </p:nvSpPr>
        <p:spPr>
          <a:xfrm>
            <a:off x="8678600" y="656450"/>
            <a:ext cx="281400" cy="2814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TITLE_ONLY_1_1">
    <p:spTree>
      <p:nvGrpSpPr>
        <p:cNvPr id="1" name="Shape 1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1" name="Google Shape;1071;p80"/>
          <p:cNvGrpSpPr/>
          <p:nvPr/>
        </p:nvGrpSpPr>
        <p:grpSpPr>
          <a:xfrm rot="10800000">
            <a:off x="8781744" y="3978203"/>
            <a:ext cx="75122" cy="485535"/>
            <a:chOff x="8414525" y="1639575"/>
            <a:chExt cx="120600" cy="779475"/>
          </a:xfrm>
        </p:grpSpPr>
        <p:sp>
          <p:nvSpPr>
            <p:cNvPr id="1072" name="Google Shape;1072;p80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80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80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80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76" name="Google Shape;1076;p80"/>
          <p:cNvSpPr/>
          <p:nvPr/>
        </p:nvSpPr>
        <p:spPr>
          <a:xfrm>
            <a:off x="399475" y="4463750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77" name="Google Shape;1077;p80"/>
          <p:cNvGrpSpPr/>
          <p:nvPr/>
        </p:nvGrpSpPr>
        <p:grpSpPr>
          <a:xfrm rot="10800000">
            <a:off x="399481" y="1589965"/>
            <a:ext cx="75122" cy="485535"/>
            <a:chOff x="8414525" y="1639575"/>
            <a:chExt cx="120600" cy="779475"/>
          </a:xfrm>
        </p:grpSpPr>
        <p:sp>
          <p:nvSpPr>
            <p:cNvPr id="1078" name="Google Shape;1078;p80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80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80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80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82" name="Google Shape;1082;p80"/>
          <p:cNvSpPr/>
          <p:nvPr/>
        </p:nvSpPr>
        <p:spPr>
          <a:xfrm>
            <a:off x="8759750" y="2821700"/>
            <a:ext cx="119100" cy="119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3" name="Google Shape;1083;p80"/>
          <p:cNvSpPr/>
          <p:nvPr/>
        </p:nvSpPr>
        <p:spPr>
          <a:xfrm>
            <a:off x="377488" y="591950"/>
            <a:ext cx="119100" cy="119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4" name="Google Shape;1084;p80"/>
          <p:cNvSpPr/>
          <p:nvPr/>
        </p:nvSpPr>
        <p:spPr>
          <a:xfrm>
            <a:off x="8678600" y="656450"/>
            <a:ext cx="281400" cy="2814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TITLE_ONLY_1_1_1">
    <p:spTree>
      <p:nvGrpSpPr>
        <p:cNvPr id="1" name="Shape 10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6" name="Google Shape;1086;p81"/>
          <p:cNvGrpSpPr/>
          <p:nvPr/>
        </p:nvGrpSpPr>
        <p:grpSpPr>
          <a:xfrm rot="10800000">
            <a:off x="8671194" y="2432440"/>
            <a:ext cx="75122" cy="485535"/>
            <a:chOff x="8414525" y="1639575"/>
            <a:chExt cx="120600" cy="779475"/>
          </a:xfrm>
        </p:grpSpPr>
        <p:sp>
          <p:nvSpPr>
            <p:cNvPr id="1087" name="Google Shape;1087;p81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81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81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81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91" name="Google Shape;1091;p81"/>
          <p:cNvSpPr/>
          <p:nvPr/>
        </p:nvSpPr>
        <p:spPr>
          <a:xfrm>
            <a:off x="344300" y="510800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2" name="Google Shape;1092;p81"/>
          <p:cNvSpPr/>
          <p:nvPr/>
        </p:nvSpPr>
        <p:spPr>
          <a:xfrm>
            <a:off x="225200" y="1375675"/>
            <a:ext cx="119100" cy="119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93" name="Google Shape;1093;p81"/>
          <p:cNvGrpSpPr/>
          <p:nvPr/>
        </p:nvGrpSpPr>
        <p:grpSpPr>
          <a:xfrm rot="-5400000">
            <a:off x="931444" y="4645303"/>
            <a:ext cx="75122" cy="485535"/>
            <a:chOff x="8414525" y="1639575"/>
            <a:chExt cx="120600" cy="779475"/>
          </a:xfrm>
        </p:grpSpPr>
        <p:sp>
          <p:nvSpPr>
            <p:cNvPr id="1094" name="Google Shape;1094;p81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81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81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097;p81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TITLE_ONLY_1_1_1_1">
    <p:spTree>
      <p:nvGrpSpPr>
        <p:cNvPr id="1" name="Shape 10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9" name="Google Shape;1099;p82"/>
          <p:cNvGrpSpPr/>
          <p:nvPr/>
        </p:nvGrpSpPr>
        <p:grpSpPr>
          <a:xfrm rot="10800000">
            <a:off x="8040406" y="3579278"/>
            <a:ext cx="75122" cy="485535"/>
            <a:chOff x="8414525" y="1639575"/>
            <a:chExt cx="120600" cy="779475"/>
          </a:xfrm>
        </p:grpSpPr>
        <p:sp>
          <p:nvSpPr>
            <p:cNvPr id="1100" name="Google Shape;1100;p82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82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82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1103;p82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04" name="Google Shape;1104;p82"/>
          <p:cNvSpPr/>
          <p:nvPr/>
        </p:nvSpPr>
        <p:spPr>
          <a:xfrm>
            <a:off x="7859700" y="484100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05" name="Google Shape;1105;p82"/>
          <p:cNvGrpSpPr/>
          <p:nvPr/>
        </p:nvGrpSpPr>
        <p:grpSpPr>
          <a:xfrm rot="5400000">
            <a:off x="1430394" y="743140"/>
            <a:ext cx="75122" cy="485535"/>
            <a:chOff x="8414525" y="1639575"/>
            <a:chExt cx="120600" cy="779475"/>
          </a:xfrm>
        </p:grpSpPr>
        <p:sp>
          <p:nvSpPr>
            <p:cNvPr id="1106" name="Google Shape;1106;p82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107;p82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82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82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10" name="Google Shape;1110;p82"/>
          <p:cNvSpPr/>
          <p:nvPr/>
        </p:nvSpPr>
        <p:spPr>
          <a:xfrm>
            <a:off x="7573250" y="4249775"/>
            <a:ext cx="119100" cy="119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1" name="Google Shape;1111;p82"/>
          <p:cNvSpPr/>
          <p:nvPr/>
        </p:nvSpPr>
        <p:spPr>
          <a:xfrm>
            <a:off x="8354600" y="765500"/>
            <a:ext cx="119100" cy="119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2" name="Google Shape;1112;p82"/>
          <p:cNvSpPr/>
          <p:nvPr/>
        </p:nvSpPr>
        <p:spPr>
          <a:xfrm>
            <a:off x="1086850" y="3681350"/>
            <a:ext cx="281400" cy="2814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9"/>
          <p:cNvSpPr txBox="1">
            <a:spLocks noGrp="1"/>
          </p:cNvSpPr>
          <p:nvPr>
            <p:ph type="title"/>
          </p:nvPr>
        </p:nvSpPr>
        <p:spPr>
          <a:xfrm>
            <a:off x="311700" y="1207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  <p:sp>
        <p:nvSpPr>
          <p:cNvPr id="49" name="Google Shape;49;p9"/>
          <p:cNvSpPr txBox="1"/>
          <p:nvPr/>
        </p:nvSpPr>
        <p:spPr>
          <a:xfrm>
            <a:off x="237700" y="4683625"/>
            <a:ext cx="8520600" cy="35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bit.ly/tdsbul21				                                                                                                        #TDSBUL</a:t>
            </a:r>
            <a:endParaRPr>
              <a:solidFill>
                <a:srgbClr val="66666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TITLE_ONLY_1_1_1_1_1">
    <p:spTree>
      <p:nvGrpSpPr>
        <p:cNvPr id="1" name="Shape 1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4" name="Google Shape;1114;p83"/>
          <p:cNvSpPr/>
          <p:nvPr/>
        </p:nvSpPr>
        <p:spPr>
          <a:xfrm>
            <a:off x="650825" y="771700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5" name="Google Shape;1115;p83"/>
          <p:cNvSpPr/>
          <p:nvPr/>
        </p:nvSpPr>
        <p:spPr>
          <a:xfrm>
            <a:off x="8163225" y="771700"/>
            <a:ext cx="119100" cy="119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6" name="Google Shape;1116;p83"/>
          <p:cNvSpPr/>
          <p:nvPr/>
        </p:nvSpPr>
        <p:spPr>
          <a:xfrm>
            <a:off x="1013925" y="4298250"/>
            <a:ext cx="119100" cy="119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17" name="Google Shape;1117;p83"/>
          <p:cNvGrpSpPr/>
          <p:nvPr/>
        </p:nvGrpSpPr>
        <p:grpSpPr>
          <a:xfrm rot="10800000">
            <a:off x="8614381" y="3879303"/>
            <a:ext cx="75122" cy="485535"/>
            <a:chOff x="8414525" y="1639575"/>
            <a:chExt cx="120600" cy="779475"/>
          </a:xfrm>
        </p:grpSpPr>
        <p:sp>
          <p:nvSpPr>
            <p:cNvPr id="1118" name="Google Shape;1118;p83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83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83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83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22" name="Google Shape;1122;p83"/>
          <p:cNvSpPr/>
          <p:nvPr/>
        </p:nvSpPr>
        <p:spPr>
          <a:xfrm>
            <a:off x="8480700" y="2499650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1">
  <p:cSld name="TITLE_AND_BODY_2">
    <p:spTree>
      <p:nvGrpSpPr>
        <p:cNvPr id="1" name="Shape 1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4" name="Google Shape;1124;p84"/>
          <p:cNvSpPr txBox="1">
            <a:spLocks noGrp="1"/>
          </p:cNvSpPr>
          <p:nvPr>
            <p:ph type="sldNum" idx="12"/>
          </p:nvPr>
        </p:nvSpPr>
        <p:spPr>
          <a:xfrm>
            <a:off x="4449997" y="4902398"/>
            <a:ext cx="239100" cy="17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25" tIns="35725" rIns="35725" bIns="35725" anchor="t" anchorCtr="0">
            <a:noAutofit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sz="11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sz="11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sz="11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sz="11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sz="11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sz="11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sz="11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sz="11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sz="11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1 1">
  <p:cSld name="TITLE_AND_BODY_1_1"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" name="Google Shape;1126;p85"/>
          <p:cNvSpPr txBox="1">
            <a:spLocks noGrp="1"/>
          </p:cNvSpPr>
          <p:nvPr>
            <p:ph type="sldNum" idx="12"/>
          </p:nvPr>
        </p:nvSpPr>
        <p:spPr>
          <a:xfrm>
            <a:off x="4449997" y="4902398"/>
            <a:ext cx="239100" cy="17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25" tIns="35725" rIns="35725" bIns="35725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sz="11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sz="11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sz="11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sz="11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sz="11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sz="11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sz="11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sz="11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sz="11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no illustration">
  <p:cSld name="BLANK_1">
    <p:spTree>
      <p:nvGrpSpPr>
        <p:cNvPr id="1" name="Shape 1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8" name="Google Shape;1128;p86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>
  <p:cSld name="TITLE_AND_TWO_COLUMNS_2">
    <p:spTree>
      <p:nvGrpSpPr>
        <p:cNvPr id="1" name="Shape 1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0" name="Google Shape;1130;p87"/>
          <p:cNvSpPr/>
          <p:nvPr/>
        </p:nvSpPr>
        <p:spPr>
          <a:xfrm>
            <a:off x="0" y="0"/>
            <a:ext cx="100500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1" name="Google Shape;1131;p87"/>
          <p:cNvSpPr/>
          <p:nvPr/>
        </p:nvSpPr>
        <p:spPr>
          <a:xfrm>
            <a:off x="813273" y="1205841"/>
            <a:ext cx="1533600" cy="103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2" name="Google Shape;1132;p87"/>
          <p:cNvSpPr txBox="1">
            <a:spLocks noGrp="1"/>
          </p:cNvSpPr>
          <p:nvPr>
            <p:ph type="title"/>
          </p:nvPr>
        </p:nvSpPr>
        <p:spPr>
          <a:xfrm>
            <a:off x="691200" y="628125"/>
            <a:ext cx="7761600" cy="49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133" name="Google Shape;1133;p87"/>
          <p:cNvSpPr txBox="1">
            <a:spLocks noGrp="1"/>
          </p:cNvSpPr>
          <p:nvPr>
            <p:ph type="body" idx="1"/>
          </p:nvPr>
        </p:nvSpPr>
        <p:spPr>
          <a:xfrm>
            <a:off x="691200" y="1393425"/>
            <a:ext cx="3767400" cy="291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1pPr>
            <a:lvl2pPr marL="914400" lvl="1" indent="-355600" rtl="0">
              <a:spcBef>
                <a:spcPts val="1600"/>
              </a:spcBef>
              <a:spcAft>
                <a:spcPts val="0"/>
              </a:spcAft>
              <a:buSzPts val="2000"/>
              <a:buChar char="○"/>
              <a:defRPr sz="2000"/>
            </a:lvl2pPr>
            <a:lvl3pPr marL="1371600" lvl="2" indent="-355600" rtl="0">
              <a:spcBef>
                <a:spcPts val="1600"/>
              </a:spcBef>
              <a:spcAft>
                <a:spcPts val="0"/>
              </a:spcAft>
              <a:buSzPts val="2000"/>
              <a:buChar char="■"/>
              <a:defRPr sz="2000"/>
            </a:lvl3pPr>
            <a:lvl4pPr marL="1828800" lvl="3" indent="-355600" rtl="0">
              <a:spcBef>
                <a:spcPts val="160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 rtl="0">
              <a:spcBef>
                <a:spcPts val="160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 rtl="0">
              <a:spcBef>
                <a:spcPts val="160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 rtl="0">
              <a:spcBef>
                <a:spcPts val="160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 rtl="0">
              <a:spcBef>
                <a:spcPts val="160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 rtl="0">
              <a:spcBef>
                <a:spcPts val="1600"/>
              </a:spcBef>
              <a:spcAft>
                <a:spcPts val="160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1134" name="Google Shape;1134;p87"/>
          <p:cNvSpPr txBox="1">
            <a:spLocks noGrp="1"/>
          </p:cNvSpPr>
          <p:nvPr>
            <p:ph type="body" idx="2"/>
          </p:nvPr>
        </p:nvSpPr>
        <p:spPr>
          <a:xfrm>
            <a:off x="4685500" y="1393425"/>
            <a:ext cx="3767400" cy="291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1pPr>
            <a:lvl2pPr marL="914400" lvl="1" indent="-355600" rtl="0">
              <a:spcBef>
                <a:spcPts val="1600"/>
              </a:spcBef>
              <a:spcAft>
                <a:spcPts val="0"/>
              </a:spcAft>
              <a:buSzPts val="2000"/>
              <a:buChar char="○"/>
              <a:defRPr sz="2000"/>
            </a:lvl2pPr>
            <a:lvl3pPr marL="1371600" lvl="2" indent="-355600" rtl="0">
              <a:spcBef>
                <a:spcPts val="1600"/>
              </a:spcBef>
              <a:spcAft>
                <a:spcPts val="0"/>
              </a:spcAft>
              <a:buSzPts val="2000"/>
              <a:buChar char="■"/>
              <a:defRPr sz="2000"/>
            </a:lvl3pPr>
            <a:lvl4pPr marL="1828800" lvl="3" indent="-355600" rtl="0">
              <a:spcBef>
                <a:spcPts val="160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 rtl="0">
              <a:spcBef>
                <a:spcPts val="160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 rtl="0">
              <a:spcBef>
                <a:spcPts val="160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 rtl="0">
              <a:spcBef>
                <a:spcPts val="160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 rtl="0">
              <a:spcBef>
                <a:spcPts val="160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 rtl="0">
              <a:spcBef>
                <a:spcPts val="1600"/>
              </a:spcBef>
              <a:spcAft>
                <a:spcPts val="160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1135" name="Google Shape;1135;p87"/>
          <p:cNvSpPr txBox="1">
            <a:spLocks noGrp="1"/>
          </p:cNvSpPr>
          <p:nvPr>
            <p:ph type="sldNum" idx="12"/>
          </p:nvPr>
        </p:nvSpPr>
        <p:spPr>
          <a:xfrm>
            <a:off x="8556775" y="4758433"/>
            <a:ext cx="548700" cy="30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solidFill>
          <a:schemeClr val="accent2"/>
        </a:solidFill>
        <a:effectLst/>
      </p:bgPr>
    </p:bg>
    <p:spTree>
      <p:nvGrpSpPr>
        <p:cNvPr id="1" name="Shape 1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1" name="Google Shape;1141;p89"/>
          <p:cNvSpPr txBox="1">
            <a:spLocks noGrp="1"/>
          </p:cNvSpPr>
          <p:nvPr>
            <p:ph type="ctrTitle"/>
          </p:nvPr>
        </p:nvSpPr>
        <p:spPr>
          <a:xfrm>
            <a:off x="3012325" y="2220413"/>
            <a:ext cx="5445900" cy="1804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1142" name="Google Shape;1142;p89"/>
          <p:cNvSpPr/>
          <p:nvPr/>
        </p:nvSpPr>
        <p:spPr>
          <a:xfrm>
            <a:off x="6208125" y="4214588"/>
            <a:ext cx="2250000" cy="103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bg>
      <p:bgPr>
        <a:solidFill>
          <a:schemeClr val="accent1"/>
        </a:solidFill>
        <a:effectLst/>
      </p:bgPr>
    </p:bg>
    <p:spTree>
      <p:nvGrpSpPr>
        <p:cNvPr id="1" name="Shape 1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4" name="Google Shape;1144;p90"/>
          <p:cNvSpPr/>
          <p:nvPr/>
        </p:nvSpPr>
        <p:spPr>
          <a:xfrm>
            <a:off x="5680600" y="0"/>
            <a:ext cx="34632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5" name="Google Shape;1145;p90"/>
          <p:cNvSpPr txBox="1">
            <a:spLocks noGrp="1"/>
          </p:cNvSpPr>
          <p:nvPr>
            <p:ph type="ctrTitle"/>
          </p:nvPr>
        </p:nvSpPr>
        <p:spPr>
          <a:xfrm>
            <a:off x="685800" y="2897794"/>
            <a:ext cx="4505400" cy="143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146" name="Google Shape;1146;p90"/>
          <p:cNvSpPr txBox="1">
            <a:spLocks noGrp="1"/>
          </p:cNvSpPr>
          <p:nvPr>
            <p:ph type="subTitle" idx="1"/>
          </p:nvPr>
        </p:nvSpPr>
        <p:spPr>
          <a:xfrm>
            <a:off x="6101100" y="2863389"/>
            <a:ext cx="2446500" cy="143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200"/>
              <a:buNone/>
              <a:defRPr sz="22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200"/>
              <a:buNone/>
              <a:defRPr sz="2200">
                <a:solidFill>
                  <a:schemeClr val="accent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200"/>
              <a:buNone/>
              <a:defRPr sz="2200">
                <a:solidFill>
                  <a:schemeClr val="accent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200"/>
              <a:buNone/>
              <a:defRPr sz="2200">
                <a:solidFill>
                  <a:schemeClr val="accent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200"/>
              <a:buNone/>
              <a:defRPr sz="2200">
                <a:solidFill>
                  <a:schemeClr val="accent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200"/>
              <a:buNone/>
              <a:defRPr sz="2200">
                <a:solidFill>
                  <a:schemeClr val="accent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200"/>
              <a:buNone/>
              <a:defRPr sz="2200">
                <a:solidFill>
                  <a:schemeClr val="accent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200"/>
              <a:buNone/>
              <a:defRPr sz="2200">
                <a:solidFill>
                  <a:schemeClr val="accent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200"/>
              <a:buNone/>
              <a:defRPr sz="2200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1147" name="Google Shape;1147;p90"/>
          <p:cNvSpPr txBox="1">
            <a:spLocks noGrp="1"/>
          </p:cNvSpPr>
          <p:nvPr>
            <p:ph type="sldNum" idx="12"/>
          </p:nvPr>
        </p:nvSpPr>
        <p:spPr>
          <a:xfrm>
            <a:off x="8556775" y="4758433"/>
            <a:ext cx="548700" cy="30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1_1">
    <p:spTree>
      <p:nvGrpSpPr>
        <p:cNvPr id="1" name="Shape 1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9" name="Google Shape;1149;p91"/>
          <p:cNvSpPr/>
          <p:nvPr/>
        </p:nvSpPr>
        <p:spPr>
          <a:xfrm>
            <a:off x="0" y="0"/>
            <a:ext cx="2767800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0" name="Google Shape;1150;p91"/>
          <p:cNvSpPr txBox="1">
            <a:spLocks noGrp="1"/>
          </p:cNvSpPr>
          <p:nvPr>
            <p:ph type="body" idx="1"/>
          </p:nvPr>
        </p:nvSpPr>
        <p:spPr>
          <a:xfrm>
            <a:off x="3165234" y="1146050"/>
            <a:ext cx="4809000" cy="325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19100" rtl="0">
              <a:spcBef>
                <a:spcPts val="600"/>
              </a:spcBef>
              <a:spcAft>
                <a:spcPts val="0"/>
              </a:spcAft>
              <a:buSzPts val="3000"/>
              <a:buChar char="▣"/>
              <a:defRPr sz="3000"/>
            </a:lvl1pPr>
            <a:lvl2pPr marL="914400" lvl="1" indent="-419100" rtl="0">
              <a:spcBef>
                <a:spcPts val="0"/>
              </a:spcBef>
              <a:spcAft>
                <a:spcPts val="0"/>
              </a:spcAft>
              <a:buSzPts val="3000"/>
              <a:buChar char="□"/>
              <a:defRPr sz="3000"/>
            </a:lvl2pPr>
            <a:lvl3pPr marL="1371600" lvl="2" indent="-419100" rtl="0">
              <a:spcBef>
                <a:spcPts val="0"/>
              </a:spcBef>
              <a:spcAft>
                <a:spcPts val="0"/>
              </a:spcAft>
              <a:buSzPts val="3000"/>
              <a:buChar char="■"/>
              <a:defRPr sz="3000"/>
            </a:lvl3pPr>
            <a:lvl4pPr marL="1828800" lvl="3" indent="-419100" rtl="0">
              <a:spcBef>
                <a:spcPts val="0"/>
              </a:spcBef>
              <a:spcAft>
                <a:spcPts val="0"/>
              </a:spcAft>
              <a:buSzPts val="3000"/>
              <a:buChar char="●"/>
              <a:defRPr sz="3000"/>
            </a:lvl4pPr>
            <a:lvl5pPr marL="2286000" lvl="4" indent="-419100" rtl="0">
              <a:spcBef>
                <a:spcPts val="0"/>
              </a:spcBef>
              <a:spcAft>
                <a:spcPts val="0"/>
              </a:spcAft>
              <a:buSzPts val="3000"/>
              <a:buChar char="○"/>
              <a:defRPr sz="3000"/>
            </a:lvl5pPr>
            <a:lvl6pPr marL="2743200" lvl="5" indent="-419100" rtl="0">
              <a:spcBef>
                <a:spcPts val="0"/>
              </a:spcBef>
              <a:spcAft>
                <a:spcPts val="0"/>
              </a:spcAft>
              <a:buSzPts val="3000"/>
              <a:buChar char="■"/>
              <a:defRPr sz="3000"/>
            </a:lvl6pPr>
            <a:lvl7pPr marL="3200400" lvl="6" indent="-419100" rtl="0">
              <a:spcBef>
                <a:spcPts val="0"/>
              </a:spcBef>
              <a:spcAft>
                <a:spcPts val="0"/>
              </a:spcAft>
              <a:buSzPts val="3000"/>
              <a:buChar char="●"/>
              <a:defRPr sz="3000"/>
            </a:lvl7pPr>
            <a:lvl8pPr marL="3657600" lvl="7" indent="-419100" rtl="0">
              <a:spcBef>
                <a:spcPts val="0"/>
              </a:spcBef>
              <a:spcAft>
                <a:spcPts val="0"/>
              </a:spcAft>
              <a:buSzPts val="3000"/>
              <a:buChar char="○"/>
              <a:defRPr sz="3000"/>
            </a:lvl8pPr>
            <a:lvl9pPr marL="4114800" lvl="8" indent="-419100" rtl="0">
              <a:spcBef>
                <a:spcPts val="0"/>
              </a:spcBef>
              <a:spcAft>
                <a:spcPts val="0"/>
              </a:spcAft>
              <a:buSzPts val="3000"/>
              <a:buChar char="■"/>
              <a:defRPr sz="3000"/>
            </a:lvl9pPr>
          </a:lstStyle>
          <a:p>
            <a:endParaRPr/>
          </a:p>
        </p:txBody>
      </p:sp>
      <p:grpSp>
        <p:nvGrpSpPr>
          <p:cNvPr id="1151" name="Google Shape;1151;p91"/>
          <p:cNvGrpSpPr/>
          <p:nvPr/>
        </p:nvGrpSpPr>
        <p:grpSpPr>
          <a:xfrm>
            <a:off x="801025" y="1121365"/>
            <a:ext cx="1957200" cy="922385"/>
            <a:chOff x="801025" y="1190353"/>
            <a:chExt cx="1957200" cy="1229847"/>
          </a:xfrm>
        </p:grpSpPr>
        <p:sp>
          <p:nvSpPr>
            <p:cNvPr id="1152" name="Google Shape;1152;p91"/>
            <p:cNvSpPr txBox="1"/>
            <p:nvPr/>
          </p:nvSpPr>
          <p:spPr>
            <a:xfrm>
              <a:off x="801025" y="1190353"/>
              <a:ext cx="1957200" cy="871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CA" sz="9400" b="1">
                  <a:solidFill>
                    <a:schemeClr val="dk1"/>
                  </a:solidFill>
                </a:rPr>
                <a:t>‘’</a:t>
              </a:r>
              <a:endParaRPr sz="9400" b="1">
                <a:solidFill>
                  <a:schemeClr val="dk1"/>
                </a:solidFill>
              </a:endParaRPr>
            </a:p>
          </p:txBody>
        </p:sp>
        <p:sp>
          <p:nvSpPr>
            <p:cNvPr id="1153" name="Google Shape;1153;p91"/>
            <p:cNvSpPr/>
            <p:nvPr/>
          </p:nvSpPr>
          <p:spPr>
            <a:xfrm>
              <a:off x="1397400" y="1396000"/>
              <a:ext cx="772200" cy="1024200"/>
            </a:xfrm>
            <a:prstGeom prst="rect">
              <a:avLst/>
            </a:prstGeom>
            <a:noFill/>
            <a:ln w="76200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</p:grpSp>
      <p:sp>
        <p:nvSpPr>
          <p:cNvPr id="1154" name="Google Shape;1154;p91"/>
          <p:cNvSpPr txBox="1">
            <a:spLocks noGrp="1"/>
          </p:cNvSpPr>
          <p:nvPr>
            <p:ph type="sldNum" idx="12"/>
          </p:nvPr>
        </p:nvSpPr>
        <p:spPr>
          <a:xfrm>
            <a:off x="8556775" y="4758433"/>
            <a:ext cx="548700" cy="30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1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6" name="Google Shape;1156;p92"/>
          <p:cNvSpPr txBox="1">
            <a:spLocks noGrp="1"/>
          </p:cNvSpPr>
          <p:nvPr>
            <p:ph type="title"/>
          </p:nvPr>
        </p:nvSpPr>
        <p:spPr>
          <a:xfrm>
            <a:off x="691200" y="152400"/>
            <a:ext cx="7761600" cy="969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157" name="Google Shape;1157;p92"/>
          <p:cNvSpPr txBox="1">
            <a:spLocks noGrp="1"/>
          </p:cNvSpPr>
          <p:nvPr>
            <p:ph type="body" idx="1"/>
          </p:nvPr>
        </p:nvSpPr>
        <p:spPr>
          <a:xfrm>
            <a:off x="691200" y="1511100"/>
            <a:ext cx="7761600" cy="286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 rtl="0">
              <a:spcBef>
                <a:spcPts val="600"/>
              </a:spcBef>
              <a:spcAft>
                <a:spcPts val="0"/>
              </a:spcAft>
              <a:buSzPts val="2400"/>
              <a:buChar char="▣"/>
              <a:defRPr/>
            </a:lvl1pPr>
            <a:lvl2pPr marL="914400" lvl="1" indent="-381000" rtl="0">
              <a:spcBef>
                <a:spcPts val="0"/>
              </a:spcBef>
              <a:spcAft>
                <a:spcPts val="0"/>
              </a:spcAft>
              <a:buSzPts val="2400"/>
              <a:buChar char="□"/>
              <a:defRPr/>
            </a:lvl2pPr>
            <a:lvl3pPr marL="1371600" lvl="2" indent="-38100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marL="1828800" lvl="3" indent="-3810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4pPr>
            <a:lvl5pPr marL="2286000" lvl="4" indent="-381000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5pPr>
            <a:lvl6pPr marL="2743200" lvl="5" indent="-38100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6pPr>
            <a:lvl7pPr marL="3200400" lvl="6" indent="-3810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7pPr>
            <a:lvl8pPr marL="3657600" lvl="7" indent="-381000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marL="4114800" lvl="8" indent="-38100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>
            <a:endParaRPr/>
          </a:p>
        </p:txBody>
      </p:sp>
      <p:sp>
        <p:nvSpPr>
          <p:cNvPr id="1158" name="Google Shape;1158;p92"/>
          <p:cNvSpPr/>
          <p:nvPr/>
        </p:nvSpPr>
        <p:spPr>
          <a:xfrm>
            <a:off x="813273" y="1205841"/>
            <a:ext cx="1533600" cy="103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9" name="Google Shape;1159;p92"/>
          <p:cNvSpPr/>
          <p:nvPr/>
        </p:nvSpPr>
        <p:spPr>
          <a:xfrm>
            <a:off x="0" y="0"/>
            <a:ext cx="100500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0" name="Google Shape;1160;p92"/>
          <p:cNvSpPr txBox="1">
            <a:spLocks noGrp="1"/>
          </p:cNvSpPr>
          <p:nvPr>
            <p:ph type="sldNum" idx="12"/>
          </p:nvPr>
        </p:nvSpPr>
        <p:spPr>
          <a:xfrm>
            <a:off x="8556775" y="4758433"/>
            <a:ext cx="548700" cy="30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1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2" name="Google Shape;1162;p93"/>
          <p:cNvSpPr/>
          <p:nvPr/>
        </p:nvSpPr>
        <p:spPr>
          <a:xfrm>
            <a:off x="0" y="0"/>
            <a:ext cx="100500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3" name="Google Shape;1163;p93"/>
          <p:cNvSpPr/>
          <p:nvPr/>
        </p:nvSpPr>
        <p:spPr>
          <a:xfrm>
            <a:off x="813273" y="1205841"/>
            <a:ext cx="1533600" cy="103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4" name="Google Shape;1164;p93"/>
          <p:cNvSpPr txBox="1">
            <a:spLocks noGrp="1"/>
          </p:cNvSpPr>
          <p:nvPr>
            <p:ph type="title"/>
          </p:nvPr>
        </p:nvSpPr>
        <p:spPr>
          <a:xfrm>
            <a:off x="691200" y="628125"/>
            <a:ext cx="7761600" cy="49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165" name="Google Shape;1165;p93"/>
          <p:cNvSpPr txBox="1">
            <a:spLocks noGrp="1"/>
          </p:cNvSpPr>
          <p:nvPr>
            <p:ph type="body" idx="1"/>
          </p:nvPr>
        </p:nvSpPr>
        <p:spPr>
          <a:xfrm>
            <a:off x="691200" y="1393425"/>
            <a:ext cx="3767400" cy="291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 rtl="0">
              <a:spcBef>
                <a:spcPts val="600"/>
              </a:spcBef>
              <a:spcAft>
                <a:spcPts val="0"/>
              </a:spcAft>
              <a:buSzPts val="2000"/>
              <a:buChar char="▣"/>
              <a:defRPr sz="2000"/>
            </a:lvl1pPr>
            <a:lvl2pPr marL="914400" lvl="1" indent="-355600" rtl="0">
              <a:spcBef>
                <a:spcPts val="0"/>
              </a:spcBef>
              <a:spcAft>
                <a:spcPts val="0"/>
              </a:spcAft>
              <a:buSzPts val="2000"/>
              <a:buChar char="□"/>
              <a:defRPr sz="2000"/>
            </a:lvl2pPr>
            <a:lvl3pPr marL="1371600" lvl="2" indent="-3556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3pPr>
            <a:lvl4pPr marL="1828800" lvl="3" indent="-3556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1166" name="Google Shape;1166;p93"/>
          <p:cNvSpPr txBox="1">
            <a:spLocks noGrp="1"/>
          </p:cNvSpPr>
          <p:nvPr>
            <p:ph type="body" idx="2"/>
          </p:nvPr>
        </p:nvSpPr>
        <p:spPr>
          <a:xfrm>
            <a:off x="4685500" y="1393425"/>
            <a:ext cx="3767400" cy="291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 rtl="0">
              <a:spcBef>
                <a:spcPts val="600"/>
              </a:spcBef>
              <a:spcAft>
                <a:spcPts val="0"/>
              </a:spcAft>
              <a:buSzPts val="2000"/>
              <a:buChar char="▣"/>
              <a:defRPr sz="2000"/>
            </a:lvl1pPr>
            <a:lvl2pPr marL="914400" lvl="1" indent="-355600" rtl="0">
              <a:spcBef>
                <a:spcPts val="0"/>
              </a:spcBef>
              <a:spcAft>
                <a:spcPts val="0"/>
              </a:spcAft>
              <a:buSzPts val="2000"/>
              <a:buChar char="□"/>
              <a:defRPr sz="2000"/>
            </a:lvl2pPr>
            <a:lvl3pPr marL="1371600" lvl="2" indent="-3556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3pPr>
            <a:lvl4pPr marL="1828800" lvl="3" indent="-3556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1167" name="Google Shape;1167;p93"/>
          <p:cNvSpPr txBox="1">
            <a:spLocks noGrp="1"/>
          </p:cNvSpPr>
          <p:nvPr>
            <p:ph type="sldNum" idx="12"/>
          </p:nvPr>
        </p:nvSpPr>
        <p:spPr>
          <a:xfrm>
            <a:off x="8556775" y="4758433"/>
            <a:ext cx="548700" cy="30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-column text 1">
  <p:cSld name="ONE_COLUMN_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0"/>
          <p:cNvSpPr txBox="1">
            <a:spLocks noGrp="1"/>
          </p:cNvSpPr>
          <p:nvPr>
            <p:ph type="title"/>
          </p:nvPr>
        </p:nvSpPr>
        <p:spPr>
          <a:xfrm>
            <a:off x="311700" y="1393800"/>
            <a:ext cx="2808000" cy="663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2" name="Google Shape;52;p10"/>
          <p:cNvSpPr txBox="1">
            <a:spLocks noGrp="1"/>
          </p:cNvSpPr>
          <p:nvPr>
            <p:ph type="body" idx="1"/>
          </p:nvPr>
        </p:nvSpPr>
        <p:spPr>
          <a:xfrm>
            <a:off x="311700" y="2125326"/>
            <a:ext cx="2808000" cy="263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53" name="Google Shape;5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  <p:sp>
        <p:nvSpPr>
          <p:cNvPr id="54" name="Google Shape;54;p10"/>
          <p:cNvSpPr txBox="1"/>
          <p:nvPr/>
        </p:nvSpPr>
        <p:spPr>
          <a:xfrm>
            <a:off x="237700" y="4683625"/>
            <a:ext cx="8520600" cy="35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bit.ly/tdsbul21				                                                                                                        #TDSBUL</a:t>
            </a:r>
            <a:endParaRPr>
              <a:solidFill>
                <a:srgbClr val="66666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_AND_TWO_COLUMNS_1">
    <p:spTree>
      <p:nvGrpSpPr>
        <p:cNvPr id="1" name="Shape 1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9" name="Google Shape;1169;p94"/>
          <p:cNvSpPr/>
          <p:nvPr/>
        </p:nvSpPr>
        <p:spPr>
          <a:xfrm>
            <a:off x="0" y="0"/>
            <a:ext cx="100500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0" name="Google Shape;1170;p94"/>
          <p:cNvSpPr/>
          <p:nvPr/>
        </p:nvSpPr>
        <p:spPr>
          <a:xfrm>
            <a:off x="813273" y="1205841"/>
            <a:ext cx="1533600" cy="103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1" name="Google Shape;1171;p94"/>
          <p:cNvSpPr txBox="1">
            <a:spLocks noGrp="1"/>
          </p:cNvSpPr>
          <p:nvPr>
            <p:ph type="title"/>
          </p:nvPr>
        </p:nvSpPr>
        <p:spPr>
          <a:xfrm>
            <a:off x="691200" y="628125"/>
            <a:ext cx="7761600" cy="49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172" name="Google Shape;1172;p94"/>
          <p:cNvSpPr txBox="1">
            <a:spLocks noGrp="1"/>
          </p:cNvSpPr>
          <p:nvPr>
            <p:ph type="body" idx="1"/>
          </p:nvPr>
        </p:nvSpPr>
        <p:spPr>
          <a:xfrm>
            <a:off x="691200" y="1393425"/>
            <a:ext cx="2501700" cy="29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▣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□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1173" name="Google Shape;1173;p94"/>
          <p:cNvSpPr txBox="1">
            <a:spLocks noGrp="1"/>
          </p:cNvSpPr>
          <p:nvPr>
            <p:ph type="body" idx="2"/>
          </p:nvPr>
        </p:nvSpPr>
        <p:spPr>
          <a:xfrm>
            <a:off x="3321088" y="1393425"/>
            <a:ext cx="2501700" cy="29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▣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□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1174" name="Google Shape;1174;p94"/>
          <p:cNvSpPr txBox="1">
            <a:spLocks noGrp="1"/>
          </p:cNvSpPr>
          <p:nvPr>
            <p:ph type="body" idx="3"/>
          </p:nvPr>
        </p:nvSpPr>
        <p:spPr>
          <a:xfrm>
            <a:off x="5950975" y="1393425"/>
            <a:ext cx="2501700" cy="29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▣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□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1175" name="Google Shape;1175;p94"/>
          <p:cNvSpPr txBox="1">
            <a:spLocks noGrp="1"/>
          </p:cNvSpPr>
          <p:nvPr>
            <p:ph type="sldNum" idx="12"/>
          </p:nvPr>
        </p:nvSpPr>
        <p:spPr>
          <a:xfrm>
            <a:off x="8556775" y="4758433"/>
            <a:ext cx="548700" cy="30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" name="Google Shape;1177;p95"/>
          <p:cNvSpPr/>
          <p:nvPr/>
        </p:nvSpPr>
        <p:spPr>
          <a:xfrm>
            <a:off x="0" y="0"/>
            <a:ext cx="100500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8" name="Google Shape;1178;p95"/>
          <p:cNvSpPr/>
          <p:nvPr/>
        </p:nvSpPr>
        <p:spPr>
          <a:xfrm>
            <a:off x="813273" y="1205841"/>
            <a:ext cx="1533600" cy="103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9" name="Google Shape;1179;p95"/>
          <p:cNvSpPr txBox="1">
            <a:spLocks noGrp="1"/>
          </p:cNvSpPr>
          <p:nvPr>
            <p:ph type="title"/>
          </p:nvPr>
        </p:nvSpPr>
        <p:spPr>
          <a:xfrm>
            <a:off x="691200" y="628125"/>
            <a:ext cx="7761600" cy="49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180" name="Google Shape;1180;p95"/>
          <p:cNvSpPr txBox="1">
            <a:spLocks noGrp="1"/>
          </p:cNvSpPr>
          <p:nvPr>
            <p:ph type="sldNum" idx="12"/>
          </p:nvPr>
        </p:nvSpPr>
        <p:spPr>
          <a:xfrm>
            <a:off x="8556775" y="4758433"/>
            <a:ext cx="548700" cy="30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2" name="Google Shape;1182;p96"/>
          <p:cNvSpPr txBox="1">
            <a:spLocks noGrp="1"/>
          </p:cNvSpPr>
          <p:nvPr>
            <p:ph type="body" idx="1"/>
          </p:nvPr>
        </p:nvSpPr>
        <p:spPr>
          <a:xfrm>
            <a:off x="457200" y="4258875"/>
            <a:ext cx="8229600" cy="70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ctr" rtl="0">
              <a:spcBef>
                <a:spcPts val="360"/>
              </a:spcBef>
              <a:spcAft>
                <a:spcPts val="0"/>
              </a:spcAft>
              <a:buClr>
                <a:schemeClr val="accent4"/>
              </a:buClr>
              <a:buSzPts val="1800"/>
              <a:buNone/>
              <a:defRPr sz="1800">
                <a:solidFill>
                  <a:schemeClr val="accent4"/>
                </a:solidFill>
              </a:defRPr>
            </a:lvl1pPr>
          </a:lstStyle>
          <a:p>
            <a:endParaRPr/>
          </a:p>
        </p:txBody>
      </p:sp>
      <p:sp>
        <p:nvSpPr>
          <p:cNvPr id="1183" name="Google Shape;1183;p96"/>
          <p:cNvSpPr/>
          <p:nvPr/>
        </p:nvSpPr>
        <p:spPr>
          <a:xfrm>
            <a:off x="3805198" y="4212742"/>
            <a:ext cx="1533600" cy="103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4" name="Google Shape;1184;p96"/>
          <p:cNvSpPr/>
          <p:nvPr/>
        </p:nvSpPr>
        <p:spPr>
          <a:xfrm>
            <a:off x="-4" y="5040225"/>
            <a:ext cx="9144000" cy="103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5" name="Google Shape;1185;p96"/>
          <p:cNvSpPr txBox="1">
            <a:spLocks noGrp="1"/>
          </p:cNvSpPr>
          <p:nvPr>
            <p:ph type="sldNum" idx="12"/>
          </p:nvPr>
        </p:nvSpPr>
        <p:spPr>
          <a:xfrm>
            <a:off x="4297650" y="4777483"/>
            <a:ext cx="548700" cy="30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buNone/>
              <a:defRPr/>
            </a:lvl1pPr>
            <a:lvl2pPr lvl="1" algn="ctr" rtl="0">
              <a:buNone/>
              <a:defRPr/>
            </a:lvl2pPr>
            <a:lvl3pPr lvl="2" algn="ctr" rtl="0">
              <a:buNone/>
              <a:defRPr/>
            </a:lvl3pPr>
            <a:lvl4pPr lvl="3" algn="ctr" rtl="0">
              <a:buNone/>
              <a:defRPr/>
            </a:lvl4pPr>
            <a:lvl5pPr lvl="4" algn="ctr" rtl="0">
              <a:buNone/>
              <a:defRPr/>
            </a:lvl5pPr>
            <a:lvl6pPr lvl="5" algn="ctr" rtl="0">
              <a:buNone/>
              <a:defRPr/>
            </a:lvl6pPr>
            <a:lvl7pPr lvl="6" algn="ctr" rtl="0">
              <a:buNone/>
              <a:defRPr/>
            </a:lvl7pPr>
            <a:lvl8pPr lvl="7" algn="ctr" rtl="0">
              <a:buNone/>
              <a:defRPr/>
            </a:lvl8pPr>
            <a:lvl9pPr lvl="8" algn="ctr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no illustration">
  <p:cSld name="BLANK_1">
    <p:spTree>
      <p:nvGrpSpPr>
        <p:cNvPr id="1" name="Shape 1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0" name="Google Shape;1190;p98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1">
  <p:cSld name="TITLE_AND_BODY_1">
    <p:spTree>
      <p:nvGrpSpPr>
        <p:cNvPr id="1" name="Shape 1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2" name="Google Shape;1192;p99"/>
          <p:cNvSpPr txBox="1">
            <a:spLocks noGrp="1"/>
          </p:cNvSpPr>
          <p:nvPr>
            <p:ph type="sldNum" idx="12"/>
          </p:nvPr>
        </p:nvSpPr>
        <p:spPr>
          <a:xfrm>
            <a:off x="4449997" y="4902398"/>
            <a:ext cx="239100" cy="17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25" tIns="35725" rIns="35725" bIns="35725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sz="11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sz="11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sz="11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sz="11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sz="11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sz="11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sz="11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sz="11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sz="11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2">
  <p:cSld name="TITLE_AND_BODY_2">
    <p:spTree>
      <p:nvGrpSpPr>
        <p:cNvPr id="1" name="Shape 1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4" name="Google Shape;1194;p100"/>
          <p:cNvSpPr txBox="1">
            <a:spLocks noGrp="1"/>
          </p:cNvSpPr>
          <p:nvPr>
            <p:ph type="sldNum" idx="12"/>
          </p:nvPr>
        </p:nvSpPr>
        <p:spPr>
          <a:xfrm>
            <a:off x="4449997" y="4902398"/>
            <a:ext cx="239100" cy="17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sz="1125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sz="1125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sz="1125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sz="1125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sz="1125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sz="1125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sz="1125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sz="1125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sz="1125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esenter 1">
  <p:cSld name="MAIN_POINT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6" name="Google Shape;1196;p10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  <p:sp>
        <p:nvSpPr>
          <p:cNvPr id="1197" name="Google Shape;1197;p101"/>
          <p:cNvSpPr txBox="1"/>
          <p:nvPr/>
        </p:nvSpPr>
        <p:spPr>
          <a:xfrm>
            <a:off x="237700" y="4683625"/>
            <a:ext cx="8520600" cy="35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bit.ly/tdsbul21				                                                                                                        #TDSBUL</a:t>
            </a:r>
            <a:endParaRPr>
              <a:solidFill>
                <a:srgbClr val="66666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9" name="Google Shape;1199;p102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200" name="Google Shape;1200;p102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▣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□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201" name="Google Shape;1201;p10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1202" name="Google Shape;1202;p10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1203" name="Google Shape;1203;p10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18" Type="http://schemas.openxmlformats.org/officeDocument/2006/relationships/slideLayout" Target="../slideLayouts/slideLayout41.xml"/><Relationship Id="rId26" Type="http://schemas.openxmlformats.org/officeDocument/2006/relationships/slideLayout" Target="../slideLayouts/slideLayout49.xml"/><Relationship Id="rId3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44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40.xml"/><Relationship Id="rId25" Type="http://schemas.openxmlformats.org/officeDocument/2006/relationships/slideLayout" Target="../slideLayouts/slideLayout48.xml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20" Type="http://schemas.openxmlformats.org/officeDocument/2006/relationships/slideLayout" Target="../slideLayouts/slideLayout43.xml"/><Relationship Id="rId29" Type="http://schemas.openxmlformats.org/officeDocument/2006/relationships/slideLayout" Target="../slideLayouts/slideLayout52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47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23" Type="http://schemas.openxmlformats.org/officeDocument/2006/relationships/slideLayout" Target="../slideLayouts/slideLayout46.xml"/><Relationship Id="rId28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33.xml"/><Relationship Id="rId19" Type="http://schemas.openxmlformats.org/officeDocument/2006/relationships/slideLayout" Target="../slideLayouts/slideLayout42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Relationship Id="rId22" Type="http://schemas.openxmlformats.org/officeDocument/2006/relationships/slideLayout" Target="../slideLayouts/slideLayout45.xml"/><Relationship Id="rId27" Type="http://schemas.openxmlformats.org/officeDocument/2006/relationships/slideLayout" Target="../slideLayouts/slideLayout50.xml"/><Relationship Id="rId30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65.xml"/><Relationship Id="rId18" Type="http://schemas.openxmlformats.org/officeDocument/2006/relationships/slideLayout" Target="../slideLayouts/slideLayout70.xml"/><Relationship Id="rId26" Type="http://schemas.openxmlformats.org/officeDocument/2006/relationships/slideLayout" Target="../slideLayouts/slideLayout78.xml"/><Relationship Id="rId3" Type="http://schemas.openxmlformats.org/officeDocument/2006/relationships/slideLayout" Target="../slideLayouts/slideLayout55.xml"/><Relationship Id="rId21" Type="http://schemas.openxmlformats.org/officeDocument/2006/relationships/slideLayout" Target="../slideLayouts/slideLayout73.xml"/><Relationship Id="rId7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4.xml"/><Relationship Id="rId17" Type="http://schemas.openxmlformats.org/officeDocument/2006/relationships/slideLayout" Target="../slideLayouts/slideLayout69.xml"/><Relationship Id="rId25" Type="http://schemas.openxmlformats.org/officeDocument/2006/relationships/slideLayout" Target="../slideLayouts/slideLayout77.xml"/><Relationship Id="rId33" Type="http://schemas.openxmlformats.org/officeDocument/2006/relationships/theme" Target="../theme/theme3.xml"/><Relationship Id="rId2" Type="http://schemas.openxmlformats.org/officeDocument/2006/relationships/slideLayout" Target="../slideLayouts/slideLayout54.xml"/><Relationship Id="rId16" Type="http://schemas.openxmlformats.org/officeDocument/2006/relationships/slideLayout" Target="../slideLayouts/slideLayout68.xml"/><Relationship Id="rId20" Type="http://schemas.openxmlformats.org/officeDocument/2006/relationships/slideLayout" Target="../slideLayouts/slideLayout72.xml"/><Relationship Id="rId29" Type="http://schemas.openxmlformats.org/officeDocument/2006/relationships/slideLayout" Target="../slideLayouts/slideLayout81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24" Type="http://schemas.openxmlformats.org/officeDocument/2006/relationships/slideLayout" Target="../slideLayouts/slideLayout76.xml"/><Relationship Id="rId32" Type="http://schemas.openxmlformats.org/officeDocument/2006/relationships/slideLayout" Target="../slideLayouts/slideLayout84.xml"/><Relationship Id="rId5" Type="http://schemas.openxmlformats.org/officeDocument/2006/relationships/slideLayout" Target="../slideLayouts/slideLayout57.xml"/><Relationship Id="rId15" Type="http://schemas.openxmlformats.org/officeDocument/2006/relationships/slideLayout" Target="../slideLayouts/slideLayout67.xml"/><Relationship Id="rId23" Type="http://schemas.openxmlformats.org/officeDocument/2006/relationships/slideLayout" Target="../slideLayouts/slideLayout75.xml"/><Relationship Id="rId28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62.xml"/><Relationship Id="rId19" Type="http://schemas.openxmlformats.org/officeDocument/2006/relationships/slideLayout" Target="../slideLayouts/slideLayout71.xml"/><Relationship Id="rId31" Type="http://schemas.openxmlformats.org/officeDocument/2006/relationships/slideLayout" Target="../slideLayouts/slideLayout83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Relationship Id="rId14" Type="http://schemas.openxmlformats.org/officeDocument/2006/relationships/slideLayout" Target="../slideLayouts/slideLayout66.xml"/><Relationship Id="rId22" Type="http://schemas.openxmlformats.org/officeDocument/2006/relationships/slideLayout" Target="../slideLayouts/slideLayout74.xml"/><Relationship Id="rId27" Type="http://schemas.openxmlformats.org/officeDocument/2006/relationships/slideLayout" Target="../slideLayouts/slideLayout79.xml"/><Relationship Id="rId30" Type="http://schemas.openxmlformats.org/officeDocument/2006/relationships/slideLayout" Target="../slideLayouts/slideLayout82.xml"/><Relationship Id="rId8" Type="http://schemas.openxmlformats.org/officeDocument/2006/relationships/slideLayout" Target="../slideLayouts/slideLayout6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13" Type="http://schemas.openxmlformats.org/officeDocument/2006/relationships/slideLayout" Target="../slideLayouts/slideLayout97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slideLayout" Target="../slideLayouts/slideLayout96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pen Sans"/>
              <a:buNone/>
              <a:defRPr sz="2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Char char="●"/>
              <a:defRPr sz="1800"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○"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■"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●"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○"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■"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●"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○"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■"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4"/>
        </a:solid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5"/>
          <p:cNvSpPr txBox="1">
            <a:spLocks noGrp="1"/>
          </p:cNvSpPr>
          <p:nvPr>
            <p:ph type="title"/>
          </p:nvPr>
        </p:nvSpPr>
        <p:spPr>
          <a:xfrm>
            <a:off x="311700" y="36516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lata"/>
              <a:buNone/>
              <a:defRPr sz="3200" b="1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lata"/>
              <a:buNone/>
              <a:defRPr sz="3200" b="1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lata"/>
              <a:buNone/>
              <a:defRPr sz="3200" b="1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lata"/>
              <a:buNone/>
              <a:defRPr sz="3200" b="1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lata"/>
              <a:buNone/>
              <a:defRPr sz="3200" b="1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lata"/>
              <a:buNone/>
              <a:defRPr sz="3200" b="1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lata"/>
              <a:buNone/>
              <a:defRPr sz="3200" b="1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lata"/>
              <a:buNone/>
              <a:defRPr sz="3200" b="1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lata"/>
              <a:buNone/>
              <a:defRPr sz="3200" b="1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9pPr>
          </a:lstStyle>
          <a:p>
            <a:endParaRPr/>
          </a:p>
        </p:txBody>
      </p:sp>
      <p:sp>
        <p:nvSpPr>
          <p:cNvPr id="111" name="Google Shape;111;p25"/>
          <p:cNvSpPr txBox="1">
            <a:spLocks noGrp="1"/>
          </p:cNvSpPr>
          <p:nvPr>
            <p:ph type="body" idx="1"/>
          </p:nvPr>
        </p:nvSpPr>
        <p:spPr>
          <a:xfrm>
            <a:off x="311700" y="123422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partan"/>
              <a:buChar char="●"/>
              <a:defRPr>
                <a:solidFill>
                  <a:schemeClr val="dk1"/>
                </a:solidFill>
                <a:latin typeface="Spartan"/>
                <a:ea typeface="Spartan"/>
                <a:cs typeface="Spartan"/>
                <a:sym typeface="Spartan"/>
              </a:defRPr>
            </a:lvl1pPr>
            <a:lvl2pPr marL="914400" lvl="1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partan"/>
              <a:buChar char="○"/>
              <a:defRPr>
                <a:solidFill>
                  <a:schemeClr val="dk1"/>
                </a:solidFill>
                <a:latin typeface="Spartan"/>
                <a:ea typeface="Spartan"/>
                <a:cs typeface="Spartan"/>
                <a:sym typeface="Spartan"/>
              </a:defRPr>
            </a:lvl2pPr>
            <a:lvl3pPr marL="1371600" lvl="2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partan"/>
              <a:buChar char="■"/>
              <a:defRPr>
                <a:solidFill>
                  <a:schemeClr val="dk1"/>
                </a:solidFill>
                <a:latin typeface="Spartan"/>
                <a:ea typeface="Spartan"/>
                <a:cs typeface="Spartan"/>
                <a:sym typeface="Spartan"/>
              </a:defRPr>
            </a:lvl3pPr>
            <a:lvl4pPr marL="1828800" lvl="3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partan"/>
              <a:buChar char="●"/>
              <a:defRPr>
                <a:solidFill>
                  <a:schemeClr val="dk1"/>
                </a:solidFill>
                <a:latin typeface="Spartan"/>
                <a:ea typeface="Spartan"/>
                <a:cs typeface="Spartan"/>
                <a:sym typeface="Spartan"/>
              </a:defRPr>
            </a:lvl4pPr>
            <a:lvl5pPr marL="2286000" lvl="4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partan"/>
              <a:buChar char="○"/>
              <a:defRPr>
                <a:solidFill>
                  <a:schemeClr val="dk1"/>
                </a:solidFill>
                <a:latin typeface="Spartan"/>
                <a:ea typeface="Spartan"/>
                <a:cs typeface="Spartan"/>
                <a:sym typeface="Spartan"/>
              </a:defRPr>
            </a:lvl5pPr>
            <a:lvl6pPr marL="2743200" lvl="5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partan"/>
              <a:buChar char="■"/>
              <a:defRPr>
                <a:solidFill>
                  <a:schemeClr val="dk1"/>
                </a:solidFill>
                <a:latin typeface="Spartan"/>
                <a:ea typeface="Spartan"/>
                <a:cs typeface="Spartan"/>
                <a:sym typeface="Spartan"/>
              </a:defRPr>
            </a:lvl6pPr>
            <a:lvl7pPr marL="3200400" lvl="6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partan"/>
              <a:buChar char="●"/>
              <a:defRPr>
                <a:solidFill>
                  <a:schemeClr val="dk1"/>
                </a:solidFill>
                <a:latin typeface="Spartan"/>
                <a:ea typeface="Spartan"/>
                <a:cs typeface="Spartan"/>
                <a:sym typeface="Spartan"/>
              </a:defRPr>
            </a:lvl7pPr>
            <a:lvl8pPr marL="3657600" lvl="7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partan"/>
              <a:buChar char="○"/>
              <a:defRPr>
                <a:solidFill>
                  <a:schemeClr val="dk1"/>
                </a:solidFill>
                <a:latin typeface="Spartan"/>
                <a:ea typeface="Spartan"/>
                <a:cs typeface="Spartan"/>
                <a:sym typeface="Spartan"/>
              </a:defRPr>
            </a:lvl8pPr>
            <a:lvl9pPr marL="4114800" lvl="8" indent="-317500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Spartan"/>
              <a:buChar char="■"/>
              <a:defRPr>
                <a:solidFill>
                  <a:schemeClr val="dk1"/>
                </a:solidFill>
                <a:latin typeface="Spartan"/>
                <a:ea typeface="Spartan"/>
                <a:cs typeface="Spartan"/>
                <a:sym typeface="Spartan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  <p:sldLayoutId id="2147483683" r:id="rId13"/>
    <p:sldLayoutId id="2147483684" r:id="rId14"/>
    <p:sldLayoutId id="2147483685" r:id="rId15"/>
    <p:sldLayoutId id="2147483686" r:id="rId16"/>
    <p:sldLayoutId id="2147483687" r:id="rId17"/>
    <p:sldLayoutId id="2147483688" r:id="rId18"/>
    <p:sldLayoutId id="2147483689" r:id="rId19"/>
    <p:sldLayoutId id="2147483690" r:id="rId20"/>
    <p:sldLayoutId id="2147483691" r:id="rId21"/>
    <p:sldLayoutId id="2147483692" r:id="rId22"/>
    <p:sldLayoutId id="2147483693" r:id="rId23"/>
    <p:sldLayoutId id="2147483694" r:id="rId24"/>
    <p:sldLayoutId id="2147483695" r:id="rId25"/>
    <p:sldLayoutId id="2147483696" r:id="rId26"/>
    <p:sldLayoutId id="2147483697" r:id="rId27"/>
    <p:sldLayoutId id="2147483698" r:id="rId28"/>
    <p:sldLayoutId id="2147483699" r:id="rId2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4"/>
        </a:solidFill>
        <a:effectLst/>
      </p:bgPr>
    </p:bg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p55"/>
          <p:cNvSpPr txBox="1">
            <a:spLocks noGrp="1"/>
          </p:cNvSpPr>
          <p:nvPr>
            <p:ph type="title"/>
          </p:nvPr>
        </p:nvSpPr>
        <p:spPr>
          <a:xfrm>
            <a:off x="311700" y="36516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lata"/>
              <a:buNone/>
              <a:defRPr sz="3200" b="1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lata"/>
              <a:buNone/>
              <a:defRPr sz="3200" b="1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lata"/>
              <a:buNone/>
              <a:defRPr sz="3200" b="1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lata"/>
              <a:buNone/>
              <a:defRPr sz="3200" b="1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lata"/>
              <a:buNone/>
              <a:defRPr sz="3200" b="1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lata"/>
              <a:buNone/>
              <a:defRPr sz="3200" b="1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lata"/>
              <a:buNone/>
              <a:defRPr sz="3200" b="1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lata"/>
              <a:buNone/>
              <a:defRPr sz="3200" b="1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lata"/>
              <a:buNone/>
              <a:defRPr sz="3200" b="1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9pPr>
          </a:lstStyle>
          <a:p>
            <a:endParaRPr/>
          </a:p>
        </p:txBody>
      </p:sp>
      <p:sp>
        <p:nvSpPr>
          <p:cNvPr id="619" name="Google Shape;619;p55"/>
          <p:cNvSpPr txBox="1">
            <a:spLocks noGrp="1"/>
          </p:cNvSpPr>
          <p:nvPr>
            <p:ph type="body" idx="1"/>
          </p:nvPr>
        </p:nvSpPr>
        <p:spPr>
          <a:xfrm>
            <a:off x="311700" y="123422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partan"/>
              <a:buChar char="●"/>
              <a:defRPr>
                <a:solidFill>
                  <a:schemeClr val="dk1"/>
                </a:solidFill>
                <a:latin typeface="Spartan"/>
                <a:ea typeface="Spartan"/>
                <a:cs typeface="Spartan"/>
                <a:sym typeface="Spartan"/>
              </a:defRPr>
            </a:lvl1pPr>
            <a:lvl2pPr marL="914400" lvl="1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partan"/>
              <a:buChar char="○"/>
              <a:defRPr>
                <a:solidFill>
                  <a:schemeClr val="dk1"/>
                </a:solidFill>
                <a:latin typeface="Spartan"/>
                <a:ea typeface="Spartan"/>
                <a:cs typeface="Spartan"/>
                <a:sym typeface="Spartan"/>
              </a:defRPr>
            </a:lvl2pPr>
            <a:lvl3pPr marL="1371600" lvl="2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partan"/>
              <a:buChar char="■"/>
              <a:defRPr>
                <a:solidFill>
                  <a:schemeClr val="dk1"/>
                </a:solidFill>
                <a:latin typeface="Spartan"/>
                <a:ea typeface="Spartan"/>
                <a:cs typeface="Spartan"/>
                <a:sym typeface="Spartan"/>
              </a:defRPr>
            </a:lvl3pPr>
            <a:lvl4pPr marL="1828800" lvl="3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partan"/>
              <a:buChar char="●"/>
              <a:defRPr>
                <a:solidFill>
                  <a:schemeClr val="dk1"/>
                </a:solidFill>
                <a:latin typeface="Spartan"/>
                <a:ea typeface="Spartan"/>
                <a:cs typeface="Spartan"/>
                <a:sym typeface="Spartan"/>
              </a:defRPr>
            </a:lvl4pPr>
            <a:lvl5pPr marL="2286000" lvl="4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partan"/>
              <a:buChar char="○"/>
              <a:defRPr>
                <a:solidFill>
                  <a:schemeClr val="dk1"/>
                </a:solidFill>
                <a:latin typeface="Spartan"/>
                <a:ea typeface="Spartan"/>
                <a:cs typeface="Spartan"/>
                <a:sym typeface="Spartan"/>
              </a:defRPr>
            </a:lvl5pPr>
            <a:lvl6pPr marL="2743200" lvl="5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partan"/>
              <a:buChar char="■"/>
              <a:defRPr>
                <a:solidFill>
                  <a:schemeClr val="dk1"/>
                </a:solidFill>
                <a:latin typeface="Spartan"/>
                <a:ea typeface="Spartan"/>
                <a:cs typeface="Spartan"/>
                <a:sym typeface="Spartan"/>
              </a:defRPr>
            </a:lvl6pPr>
            <a:lvl7pPr marL="3200400" lvl="6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partan"/>
              <a:buChar char="●"/>
              <a:defRPr>
                <a:solidFill>
                  <a:schemeClr val="dk1"/>
                </a:solidFill>
                <a:latin typeface="Spartan"/>
                <a:ea typeface="Spartan"/>
                <a:cs typeface="Spartan"/>
                <a:sym typeface="Spartan"/>
              </a:defRPr>
            </a:lvl7pPr>
            <a:lvl8pPr marL="3657600" lvl="7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partan"/>
              <a:buChar char="○"/>
              <a:defRPr>
                <a:solidFill>
                  <a:schemeClr val="dk1"/>
                </a:solidFill>
                <a:latin typeface="Spartan"/>
                <a:ea typeface="Spartan"/>
                <a:cs typeface="Spartan"/>
                <a:sym typeface="Spartan"/>
              </a:defRPr>
            </a:lvl8pPr>
            <a:lvl9pPr marL="4114800" lvl="8" indent="-317500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Spartan"/>
              <a:buChar char="■"/>
              <a:defRPr>
                <a:solidFill>
                  <a:schemeClr val="dk1"/>
                </a:solidFill>
                <a:latin typeface="Spartan"/>
                <a:ea typeface="Spartan"/>
                <a:cs typeface="Spartan"/>
                <a:sym typeface="Spartan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  <p:sldLayoutId id="2147483713" r:id="rId14"/>
    <p:sldLayoutId id="2147483714" r:id="rId15"/>
    <p:sldLayoutId id="2147483715" r:id="rId16"/>
    <p:sldLayoutId id="2147483716" r:id="rId17"/>
    <p:sldLayoutId id="2147483717" r:id="rId18"/>
    <p:sldLayoutId id="2147483718" r:id="rId19"/>
    <p:sldLayoutId id="2147483719" r:id="rId20"/>
    <p:sldLayoutId id="2147483720" r:id="rId21"/>
    <p:sldLayoutId id="2147483721" r:id="rId22"/>
    <p:sldLayoutId id="2147483722" r:id="rId23"/>
    <p:sldLayoutId id="2147483723" r:id="rId24"/>
    <p:sldLayoutId id="2147483724" r:id="rId25"/>
    <p:sldLayoutId id="2147483725" r:id="rId26"/>
    <p:sldLayoutId id="2147483726" r:id="rId27"/>
    <p:sldLayoutId id="2147483727" r:id="rId28"/>
    <p:sldLayoutId id="2147483728" r:id="rId29"/>
    <p:sldLayoutId id="2147483729" r:id="rId30"/>
    <p:sldLayoutId id="2147483730" r:id="rId31"/>
    <p:sldLayoutId id="2147483731" r:id="rId3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1"/>
        </a:solidFill>
        <a:effectLst/>
      </p:bgPr>
    </p:bg>
    <p:spTree>
      <p:nvGrpSpPr>
        <p:cNvPr id="1" name="Shape 1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7" name="Google Shape;1137;p88"/>
          <p:cNvSpPr txBox="1">
            <a:spLocks noGrp="1"/>
          </p:cNvSpPr>
          <p:nvPr>
            <p:ph type="title"/>
          </p:nvPr>
        </p:nvSpPr>
        <p:spPr>
          <a:xfrm>
            <a:off x="691200" y="628125"/>
            <a:ext cx="7761600" cy="49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138" name="Google Shape;1138;p88"/>
          <p:cNvSpPr txBox="1">
            <a:spLocks noGrp="1"/>
          </p:cNvSpPr>
          <p:nvPr>
            <p:ph type="body" idx="1"/>
          </p:nvPr>
        </p:nvSpPr>
        <p:spPr>
          <a:xfrm>
            <a:off x="691200" y="1511100"/>
            <a:ext cx="7761600" cy="286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Montserrat"/>
              <a:buChar char="▣"/>
              <a:defRPr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810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Montserrat"/>
              <a:buChar char="□"/>
              <a:defRPr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810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Montserrat"/>
              <a:buChar char="■"/>
              <a:defRPr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810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●"/>
              <a:defRPr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810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○"/>
              <a:defRPr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810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■"/>
              <a:defRPr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810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●"/>
              <a:defRPr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810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○"/>
              <a:defRPr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810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■"/>
              <a:defRPr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139" name="Google Shape;1139;p88"/>
          <p:cNvSpPr txBox="1">
            <a:spLocks noGrp="1"/>
          </p:cNvSpPr>
          <p:nvPr>
            <p:ph type="sldNum" idx="12"/>
          </p:nvPr>
        </p:nvSpPr>
        <p:spPr>
          <a:xfrm>
            <a:off x="8556775" y="4758433"/>
            <a:ext cx="548700" cy="30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buNone/>
              <a:defRPr sz="12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r" rtl="0">
              <a:buNone/>
              <a:defRPr sz="12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r" rtl="0">
              <a:buNone/>
              <a:defRPr sz="12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r" rtl="0">
              <a:buNone/>
              <a:defRPr sz="12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r" rtl="0">
              <a:buNone/>
              <a:defRPr sz="12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r" rtl="0">
              <a:buNone/>
              <a:defRPr sz="12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r" rtl="0">
              <a:buNone/>
              <a:defRPr sz="12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r" rtl="0">
              <a:buNone/>
              <a:defRPr sz="12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r" rtl="0">
              <a:buNone/>
              <a:defRPr sz="12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1" r:id="rId9"/>
    <p:sldLayoutId id="2147483742" r:id="rId10"/>
    <p:sldLayoutId id="2147483743" r:id="rId11"/>
    <p:sldLayoutId id="2147483744" r:id="rId12"/>
    <p:sldLayoutId id="2147483745" r:id="rId13"/>
  </p:sldLayoutIdLst>
  <p:transition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5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3.xml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9.xml"/><Relationship Id="rId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9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4.xml"/><Relationship Id="rId4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8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1.xml"/><Relationship Id="rId4" Type="http://schemas.openxmlformats.org/officeDocument/2006/relationships/image" Target="../media/image4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91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trl-f.ca/en/on24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91.xml"/><Relationship Id="rId4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19.png"/><Relationship Id="rId4" Type="http://schemas.openxmlformats.org/officeDocument/2006/relationships/image" Target="../media/image18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9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3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91.xml"/><Relationship Id="rId6" Type="http://schemas.openxmlformats.org/officeDocument/2006/relationships/image" Target="../media/image52.jpg"/><Relationship Id="rId5" Type="http://schemas.openxmlformats.org/officeDocument/2006/relationships/image" Target="../media/image51.jpg"/><Relationship Id="rId4" Type="http://schemas.openxmlformats.org/officeDocument/2006/relationships/image" Target="../media/image50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9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9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9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9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AfsszKfi66w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3.xml"/><Relationship Id="rId4" Type="http://schemas.openxmlformats.org/officeDocument/2006/relationships/image" Target="../media/image2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7" name="Google Shape;1217;p104"/>
          <p:cNvSpPr txBox="1">
            <a:spLocks noGrp="1"/>
          </p:cNvSpPr>
          <p:nvPr>
            <p:ph type="ctrTitle"/>
          </p:nvPr>
        </p:nvSpPr>
        <p:spPr>
          <a:xfrm>
            <a:off x="589600" y="1907000"/>
            <a:ext cx="7868400" cy="1804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3600">
                <a:latin typeface="Poppins"/>
                <a:ea typeface="Poppins"/>
                <a:cs typeface="Poppins"/>
                <a:sym typeface="Poppins"/>
              </a:rPr>
              <a:t>CTRL-F: Digital Media Literacy</a:t>
            </a:r>
            <a:endParaRPr sz="3600"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3200"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2000" b="0"/>
              <a:t>1:40 - 2:45</a:t>
            </a:r>
            <a:endParaRPr sz="2000" b="0"/>
          </a:p>
        </p:txBody>
      </p:sp>
      <p:pic>
        <p:nvPicPr>
          <p:cNvPr id="1218" name="Google Shape;1218;p10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9150" y="4347313"/>
            <a:ext cx="2208625" cy="402504"/>
          </a:xfrm>
          <a:prstGeom prst="rect">
            <a:avLst/>
          </a:prstGeom>
          <a:noFill/>
          <a:ln>
            <a:noFill/>
          </a:ln>
        </p:spPr>
      </p:pic>
      <p:sp>
        <p:nvSpPr>
          <p:cNvPr id="1219" name="Google Shape;1219;p104"/>
          <p:cNvSpPr/>
          <p:nvPr/>
        </p:nvSpPr>
        <p:spPr>
          <a:xfrm>
            <a:off x="6021125" y="4165875"/>
            <a:ext cx="2436900" cy="149700"/>
          </a:xfrm>
          <a:prstGeom prst="rect">
            <a:avLst/>
          </a:prstGeom>
          <a:solidFill>
            <a:srgbClr val="7D3E8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20" name="Google Shape;1220;p10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3900" y="137475"/>
            <a:ext cx="2579125" cy="1424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 thruBlk="1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" name="Google Shape;1315;p114"/>
          <p:cNvSpPr/>
          <p:nvPr/>
        </p:nvSpPr>
        <p:spPr>
          <a:xfrm>
            <a:off x="0" y="-4500"/>
            <a:ext cx="201600" cy="5143500"/>
          </a:xfrm>
          <a:prstGeom prst="rect">
            <a:avLst/>
          </a:prstGeom>
          <a:solidFill>
            <a:srgbClr val="B5F0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6" name="Google Shape;1316;p114"/>
          <p:cNvSpPr/>
          <p:nvPr/>
        </p:nvSpPr>
        <p:spPr>
          <a:xfrm>
            <a:off x="620900" y="1037950"/>
            <a:ext cx="2660700" cy="117900"/>
          </a:xfrm>
          <a:prstGeom prst="rect">
            <a:avLst/>
          </a:prstGeom>
          <a:solidFill>
            <a:srgbClr val="7D3E8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7" name="Google Shape;1317;p114"/>
          <p:cNvSpPr txBox="1"/>
          <p:nvPr/>
        </p:nvSpPr>
        <p:spPr>
          <a:xfrm>
            <a:off x="538800" y="475725"/>
            <a:ext cx="7992600" cy="49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3000" b="1">
                <a:solidFill>
                  <a:srgbClr val="454F5B"/>
                </a:solidFill>
                <a:latin typeface="Poppins"/>
                <a:ea typeface="Poppins"/>
                <a:cs typeface="Poppins"/>
                <a:sym typeface="Poppins"/>
              </a:rPr>
              <a:t>Search Operator Treasure Hunt </a:t>
            </a:r>
            <a:endParaRPr sz="3000" b="1">
              <a:solidFill>
                <a:srgbClr val="454F5B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318" name="Google Shape;1318;p114"/>
          <p:cNvSpPr txBox="1"/>
          <p:nvPr/>
        </p:nvSpPr>
        <p:spPr>
          <a:xfrm>
            <a:off x="544700" y="1342450"/>
            <a:ext cx="5322600" cy="357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20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I need to meet my friend somewhere in Canada. The only problem is they’ve hidden the coordinates to their location in a puzzle that requires searching for some information online. </a:t>
            </a:r>
            <a:endParaRPr sz="2000" b="1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2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In groups of 3 or 4 fill out the out the answers and decipher the code!</a:t>
            </a:r>
            <a:endParaRPr sz="20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2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The first group to get find the secret location will will a prize.</a:t>
            </a:r>
            <a:endParaRPr sz="20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319" name="Google Shape;1319;p1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43500" y="1897850"/>
            <a:ext cx="3139501" cy="2216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4" name="Google Shape;1324;p115"/>
          <p:cNvSpPr/>
          <p:nvPr/>
        </p:nvSpPr>
        <p:spPr>
          <a:xfrm>
            <a:off x="0" y="-4500"/>
            <a:ext cx="201600" cy="5143500"/>
          </a:xfrm>
          <a:prstGeom prst="rect">
            <a:avLst/>
          </a:prstGeom>
          <a:solidFill>
            <a:srgbClr val="B5F0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5" name="Google Shape;1325;p115"/>
          <p:cNvSpPr/>
          <p:nvPr/>
        </p:nvSpPr>
        <p:spPr>
          <a:xfrm>
            <a:off x="620900" y="1037950"/>
            <a:ext cx="2660700" cy="117900"/>
          </a:xfrm>
          <a:prstGeom prst="rect">
            <a:avLst/>
          </a:prstGeom>
          <a:solidFill>
            <a:srgbClr val="7D3E8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6" name="Google Shape;1326;p115"/>
          <p:cNvSpPr txBox="1"/>
          <p:nvPr/>
        </p:nvSpPr>
        <p:spPr>
          <a:xfrm>
            <a:off x="538800" y="475725"/>
            <a:ext cx="7992600" cy="49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3000" b="1">
                <a:solidFill>
                  <a:srgbClr val="454F5B"/>
                </a:solidFill>
                <a:latin typeface="Poppins"/>
                <a:ea typeface="Poppins"/>
                <a:cs typeface="Poppins"/>
                <a:sym typeface="Poppins"/>
              </a:rPr>
              <a:t>Search Operator Treasure Hunt: Demo</a:t>
            </a:r>
            <a:endParaRPr sz="3000" b="1">
              <a:solidFill>
                <a:srgbClr val="454F5B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327" name="Google Shape;1327;p115"/>
          <p:cNvSpPr txBox="1"/>
          <p:nvPr/>
        </p:nvSpPr>
        <p:spPr>
          <a:xfrm>
            <a:off x="861400" y="1364025"/>
            <a:ext cx="4707000" cy="264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2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What movie is the quote “all one can do is the next right thing” from? Make sure to use quotation marks in your search.</a:t>
            </a:r>
            <a:endParaRPr sz="20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328" name="Google Shape;1328;p1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1400" y="3917100"/>
            <a:ext cx="7992600" cy="851723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329" name="Google Shape;1329;p115"/>
          <p:cNvGraphicFramePr/>
          <p:nvPr/>
        </p:nvGraphicFramePr>
        <p:xfrm>
          <a:off x="861400" y="31265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{D4306E07-4962-43C3-981E-30DDB6E803E2}</a:tableStyleId>
              </a:tblPr>
              <a:tblGrid>
                <a:gridCol w="5349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94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94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494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025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963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494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4945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4935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>
                        <a:latin typeface="Noto Sans"/>
                        <a:ea typeface="Noto Sans"/>
                        <a:cs typeface="Noto Sans"/>
                        <a:sym typeface="Noto Sans"/>
                      </a:endParaRPr>
                    </a:p>
                  </a:txBody>
                  <a:tcPr marL="63500" marR="63500" marT="63500" marB="6350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>
                        <a:latin typeface="Noto Sans"/>
                        <a:ea typeface="Noto Sans"/>
                        <a:cs typeface="Noto Sans"/>
                        <a:sym typeface="Noto Sans"/>
                      </a:endParaRPr>
                    </a:p>
                  </a:txBody>
                  <a:tcPr marL="63500" marR="63500" marT="63500" marB="6350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>
                        <a:latin typeface="Noto Sans"/>
                        <a:ea typeface="Noto Sans"/>
                        <a:cs typeface="Noto Sans"/>
                        <a:sym typeface="Noto Sans"/>
                      </a:endParaRPr>
                    </a:p>
                  </a:txBody>
                  <a:tcPr marL="63500" marR="63500" marT="63500" marB="6350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>
                        <a:latin typeface="Noto Sans"/>
                        <a:ea typeface="Noto Sans"/>
                        <a:cs typeface="Noto Sans"/>
                        <a:sym typeface="Noto Sans"/>
                      </a:endParaRPr>
                    </a:p>
                  </a:txBody>
                  <a:tcPr marL="63500" marR="63500" marT="63500" marB="6350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8EFF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>
                        <a:latin typeface="Noto Sans"/>
                        <a:ea typeface="Noto Sans"/>
                        <a:cs typeface="Noto Sans"/>
                        <a:sym typeface="Noto Sans"/>
                      </a:endParaRPr>
                    </a:p>
                  </a:txBody>
                  <a:tcPr marL="63500" marR="63500" marT="63500" marB="6350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>
                        <a:latin typeface="Noto Sans"/>
                        <a:ea typeface="Noto Sans"/>
                        <a:cs typeface="Noto Sans"/>
                        <a:sym typeface="Noto Sans"/>
                      </a:endParaRPr>
                    </a:p>
                  </a:txBody>
                  <a:tcPr marL="63500" marR="63500" marT="63500" marB="6350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>
                        <a:latin typeface="Noto Sans"/>
                        <a:ea typeface="Noto Sans"/>
                        <a:cs typeface="Noto Sans"/>
                        <a:sym typeface="Noto Sans"/>
                      </a:endParaRPr>
                    </a:p>
                  </a:txBody>
                  <a:tcPr marL="63500" marR="63500" marT="63500" marB="6350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 dirty="0">
                        <a:latin typeface="Noto Sans"/>
                        <a:ea typeface="Noto Sans"/>
                        <a:cs typeface="Noto Sans"/>
                        <a:sym typeface="Noto Sans"/>
                      </a:endParaRPr>
                    </a:p>
                  </a:txBody>
                  <a:tcPr marL="63500" marR="63500" marT="63500" marB="6350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4" name="Google Shape;1334;p116"/>
          <p:cNvSpPr/>
          <p:nvPr/>
        </p:nvSpPr>
        <p:spPr>
          <a:xfrm>
            <a:off x="0" y="-4500"/>
            <a:ext cx="201600" cy="5143500"/>
          </a:xfrm>
          <a:prstGeom prst="rect">
            <a:avLst/>
          </a:prstGeom>
          <a:solidFill>
            <a:srgbClr val="B5F0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5" name="Google Shape;1335;p116"/>
          <p:cNvSpPr/>
          <p:nvPr/>
        </p:nvSpPr>
        <p:spPr>
          <a:xfrm>
            <a:off x="620900" y="1037950"/>
            <a:ext cx="2660700" cy="117900"/>
          </a:xfrm>
          <a:prstGeom prst="rect">
            <a:avLst/>
          </a:prstGeom>
          <a:solidFill>
            <a:srgbClr val="7D3E8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6" name="Google Shape;1336;p116"/>
          <p:cNvSpPr txBox="1"/>
          <p:nvPr/>
        </p:nvSpPr>
        <p:spPr>
          <a:xfrm>
            <a:off x="538800" y="475725"/>
            <a:ext cx="7992600" cy="49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3000" b="1">
                <a:solidFill>
                  <a:srgbClr val="454F5B"/>
                </a:solidFill>
                <a:latin typeface="Poppins"/>
                <a:ea typeface="Poppins"/>
                <a:cs typeface="Poppins"/>
                <a:sym typeface="Poppins"/>
              </a:rPr>
              <a:t>Search Operator Treasure Hunt: Demo</a:t>
            </a:r>
            <a:endParaRPr sz="3000" b="1">
              <a:solidFill>
                <a:srgbClr val="454F5B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337" name="Google Shape;1337;p1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28200" y="1037950"/>
            <a:ext cx="2579650" cy="3869475"/>
          </a:xfrm>
          <a:prstGeom prst="rect">
            <a:avLst/>
          </a:prstGeom>
          <a:noFill/>
          <a:ln>
            <a:noFill/>
          </a:ln>
        </p:spPr>
      </p:pic>
      <p:sp>
        <p:nvSpPr>
          <p:cNvPr id="1338" name="Google Shape;1338;p116"/>
          <p:cNvSpPr txBox="1"/>
          <p:nvPr/>
        </p:nvSpPr>
        <p:spPr>
          <a:xfrm>
            <a:off x="861400" y="1364025"/>
            <a:ext cx="4707000" cy="264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20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Demo: </a:t>
            </a:r>
            <a:r>
              <a:rPr lang="en-CA" sz="2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What movie is the quote “all one can do is the next right thing” from? Make sure to use quotation marks in your search.</a:t>
            </a:r>
            <a:endParaRPr sz="20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graphicFrame>
        <p:nvGraphicFramePr>
          <p:cNvPr id="1339" name="Google Shape;1339;p116"/>
          <p:cNvGraphicFramePr/>
          <p:nvPr/>
        </p:nvGraphicFramePr>
        <p:xfrm>
          <a:off x="861400" y="31265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{D4306E07-4962-43C3-981E-30DDB6E803E2}</a:tableStyleId>
              </a:tblPr>
              <a:tblGrid>
                <a:gridCol w="5349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94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94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494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025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963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494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4945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4935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CA" sz="2400" b="1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F</a:t>
                      </a:r>
                      <a:endParaRPr sz="2400" b="1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63500" marR="63500" marT="63500" marB="6350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CA" sz="2400" b="1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R</a:t>
                      </a:r>
                      <a:endParaRPr sz="2400" b="1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63500" marR="63500" marT="63500" marB="6350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CA" sz="2400" b="1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O</a:t>
                      </a:r>
                      <a:endParaRPr sz="2400" b="1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63500" marR="63500" marT="63500" marB="6350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CA" sz="2400" b="1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Z</a:t>
                      </a:r>
                      <a:endParaRPr sz="2400" b="1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63500" marR="63500" marT="63500" marB="6350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8EFF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CA" sz="2400" b="1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E</a:t>
                      </a:r>
                      <a:endParaRPr sz="2400" b="1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63500" marR="63500" marT="63500" marB="6350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CA" sz="2400" b="1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N</a:t>
                      </a:r>
                      <a:endParaRPr sz="2400" b="1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63500" marR="63500" marT="63500" marB="6350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b="1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63500" marR="63500" marT="63500" marB="6350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CA" sz="2400" b="1" dirty="0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2</a:t>
                      </a:r>
                      <a:endParaRPr sz="2400" b="1" dirty="0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63500" marR="63500" marT="63500" marB="6350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4" name="Google Shape;1344;p117"/>
          <p:cNvSpPr txBox="1"/>
          <p:nvPr/>
        </p:nvSpPr>
        <p:spPr>
          <a:xfrm>
            <a:off x="861400" y="1364025"/>
            <a:ext cx="4707000" cy="41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6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Use the wheel decipher the coordinates. </a:t>
            </a:r>
            <a:endParaRPr sz="1600" b="1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6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Secret Code:</a:t>
            </a:r>
            <a:endParaRPr sz="1600" b="1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6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Coordinates:</a:t>
            </a:r>
            <a:endParaRPr sz="1600" b="1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345" name="Google Shape;1345;p117"/>
          <p:cNvSpPr/>
          <p:nvPr/>
        </p:nvSpPr>
        <p:spPr>
          <a:xfrm>
            <a:off x="0" y="-4500"/>
            <a:ext cx="201600" cy="5143500"/>
          </a:xfrm>
          <a:prstGeom prst="rect">
            <a:avLst/>
          </a:prstGeom>
          <a:solidFill>
            <a:srgbClr val="B5F0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6" name="Google Shape;1346;p117"/>
          <p:cNvSpPr/>
          <p:nvPr/>
        </p:nvSpPr>
        <p:spPr>
          <a:xfrm>
            <a:off x="620900" y="1037950"/>
            <a:ext cx="2660700" cy="117900"/>
          </a:xfrm>
          <a:prstGeom prst="rect">
            <a:avLst/>
          </a:prstGeom>
          <a:solidFill>
            <a:srgbClr val="7D3E8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7" name="Google Shape;1347;p117"/>
          <p:cNvSpPr txBox="1"/>
          <p:nvPr/>
        </p:nvSpPr>
        <p:spPr>
          <a:xfrm>
            <a:off x="538800" y="475725"/>
            <a:ext cx="7992600" cy="49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3000" b="1">
                <a:solidFill>
                  <a:srgbClr val="454F5B"/>
                </a:solidFill>
                <a:latin typeface="Poppins"/>
                <a:ea typeface="Poppins"/>
                <a:cs typeface="Poppins"/>
                <a:sym typeface="Poppins"/>
              </a:rPr>
              <a:t>Search Operator Treasure Hunt: Demo</a:t>
            </a:r>
            <a:endParaRPr sz="3000" b="1">
              <a:solidFill>
                <a:srgbClr val="454F5B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graphicFrame>
        <p:nvGraphicFramePr>
          <p:cNvPr id="1348" name="Google Shape;1348;p117"/>
          <p:cNvGraphicFramePr/>
          <p:nvPr/>
        </p:nvGraphicFramePr>
        <p:xfrm>
          <a:off x="914450" y="32426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{D4306E07-4962-43C3-981E-30DDB6E803E2}</a:tableStyleId>
              </a:tblPr>
              <a:tblGrid>
                <a:gridCol w="3714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33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24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14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24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714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242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7145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5242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25717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5242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13335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390525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20955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36195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352425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24765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352425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</a:tblGrid>
              <a:tr h="3677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CA" sz="2000" b="1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Z</a:t>
                      </a:r>
                      <a:endParaRPr sz="2000">
                        <a:latin typeface="Noto Sans"/>
                        <a:ea typeface="Noto Sans"/>
                        <a:cs typeface="Noto Sans"/>
                        <a:sym typeface="Noto Sans"/>
                      </a:endParaRPr>
                    </a:p>
                  </a:txBody>
                  <a:tcPr marL="0" marR="0" marT="0" marB="0" anchor="ctr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>
                        <a:latin typeface="Noto Sans"/>
                        <a:ea typeface="Noto Sans"/>
                        <a:cs typeface="Noto Sans"/>
                        <a:sym typeface="Noto Sans"/>
                      </a:endParaRPr>
                    </a:p>
                  </a:txBody>
                  <a:tcPr marL="0" marR="0" marT="0" marB="0" anchor="ctr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>
                        <a:latin typeface="Noto Sans"/>
                        <a:ea typeface="Noto Sans"/>
                        <a:cs typeface="Noto Sans"/>
                        <a:sym typeface="Noto Sans"/>
                      </a:endParaRPr>
                    </a:p>
                  </a:txBody>
                  <a:tcPr marL="0" marR="0" marT="0" marB="0" anchor="ctr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CA" sz="2000" b="1">
                          <a:latin typeface="Noto Sans"/>
                          <a:ea typeface="Noto Sans"/>
                          <a:cs typeface="Noto Sans"/>
                          <a:sym typeface="Noto Sans"/>
                        </a:rPr>
                        <a:t>'</a:t>
                      </a:r>
                      <a:endParaRPr sz="2000" b="1">
                        <a:latin typeface="Noto Sans"/>
                        <a:ea typeface="Noto Sans"/>
                        <a:cs typeface="Noto Sans"/>
                        <a:sym typeface="Noto Sans"/>
                      </a:endParaRPr>
                    </a:p>
                  </a:txBody>
                  <a:tcPr marL="0" marR="0" marT="0" marB="0" anchor="ctr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>
                        <a:latin typeface="Noto Sans"/>
                        <a:ea typeface="Noto Sans"/>
                        <a:cs typeface="Noto Sans"/>
                        <a:sym typeface="Noto Sans"/>
                      </a:endParaRPr>
                    </a:p>
                  </a:txBody>
                  <a:tcPr marL="0" marR="0" marT="0" marB="0" anchor="ctr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CA" sz="2000" b="1">
                          <a:latin typeface="Noto Sans"/>
                          <a:ea typeface="Noto Sans"/>
                          <a:cs typeface="Noto Sans"/>
                          <a:sym typeface="Noto Sans"/>
                        </a:rPr>
                        <a:t>.</a:t>
                      </a:r>
                      <a:endParaRPr sz="1300">
                        <a:latin typeface="Noto Sans"/>
                        <a:ea typeface="Noto Sans"/>
                        <a:cs typeface="Noto Sans"/>
                        <a:sym typeface="Noto Sans"/>
                      </a:endParaRPr>
                    </a:p>
                  </a:txBody>
                  <a:tcPr marL="0" marR="0" marT="0" marB="0" anchor="ctr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>
                        <a:latin typeface="Noto Sans"/>
                        <a:ea typeface="Noto Sans"/>
                        <a:cs typeface="Noto Sans"/>
                        <a:sym typeface="Noto Sans"/>
                      </a:endParaRPr>
                    </a:p>
                  </a:txBody>
                  <a:tcPr marL="0" marR="0" marT="0" marB="0" anchor="ctr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CA" sz="2000" b="1">
                          <a:latin typeface="Noto Sans"/>
                          <a:ea typeface="Noto Sans"/>
                          <a:cs typeface="Noto Sans"/>
                          <a:sym typeface="Noto Sans"/>
                        </a:rPr>
                        <a:t>"</a:t>
                      </a:r>
                      <a:endParaRPr sz="1300">
                        <a:latin typeface="Noto Sans"/>
                        <a:ea typeface="Noto Sans"/>
                        <a:cs typeface="Noto Sans"/>
                        <a:sym typeface="Noto Sans"/>
                      </a:endParaRPr>
                    </a:p>
                  </a:txBody>
                  <a:tcPr marL="0" marR="0" marT="0" marB="0" anchor="ctr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>
                        <a:latin typeface="Noto Sans"/>
                        <a:ea typeface="Noto Sans"/>
                        <a:cs typeface="Noto Sans"/>
                        <a:sym typeface="Noto Sans"/>
                      </a:endParaRPr>
                    </a:p>
                  </a:txBody>
                  <a:tcPr marL="0" marR="0" marT="0" marB="0" anchor="ctr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CA" sz="2000" b="1">
                          <a:latin typeface="Noto Sans"/>
                          <a:ea typeface="Noto Sans"/>
                          <a:cs typeface="Noto Sans"/>
                          <a:sym typeface="Noto Sans"/>
                        </a:rPr>
                        <a:t>,</a:t>
                      </a:r>
                      <a:r>
                        <a:rPr lang="en-CA" sz="1300">
                          <a:latin typeface="Noto Sans"/>
                          <a:ea typeface="Noto Sans"/>
                          <a:cs typeface="Noto Sans"/>
                          <a:sym typeface="Noto Sans"/>
                        </a:rPr>
                        <a:t> </a:t>
                      </a:r>
                      <a:endParaRPr sz="1300">
                        <a:latin typeface="Noto Sans"/>
                        <a:ea typeface="Noto Sans"/>
                        <a:cs typeface="Noto Sans"/>
                        <a:sym typeface="Noto Sans"/>
                      </a:endParaRPr>
                    </a:p>
                  </a:txBody>
                  <a:tcPr marL="0" marR="0" marT="0" marB="0" anchor="ctr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>
                        <a:latin typeface="Noto Sans"/>
                        <a:ea typeface="Noto Sans"/>
                        <a:cs typeface="Noto Sans"/>
                        <a:sym typeface="Noto Sans"/>
                      </a:endParaRPr>
                    </a:p>
                  </a:txBody>
                  <a:tcPr marL="0" marR="0" marT="0" marB="0" anchor="ctr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>
                        <a:latin typeface="Noto Sans"/>
                        <a:ea typeface="Noto Sans"/>
                        <a:cs typeface="Noto Sans"/>
                        <a:sym typeface="Noto Sans"/>
                      </a:endParaRPr>
                    </a:p>
                  </a:txBody>
                  <a:tcPr marL="0" marR="0" marT="0" marB="0" anchor="ctr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>
                        <a:latin typeface="Noto Sans"/>
                        <a:ea typeface="Noto Sans"/>
                        <a:cs typeface="Noto Sans"/>
                        <a:sym typeface="Noto Sans"/>
                      </a:endParaRPr>
                    </a:p>
                  </a:txBody>
                  <a:tcPr marL="0" marR="0" marT="0" marB="0" anchor="ctr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CA" sz="2000" b="1">
                          <a:latin typeface="Noto Sans"/>
                          <a:ea typeface="Noto Sans"/>
                          <a:cs typeface="Noto Sans"/>
                          <a:sym typeface="Noto Sans"/>
                        </a:rPr>
                        <a:t>'</a:t>
                      </a:r>
                      <a:endParaRPr sz="1300">
                        <a:latin typeface="Noto Sans"/>
                        <a:ea typeface="Noto Sans"/>
                        <a:cs typeface="Noto Sans"/>
                        <a:sym typeface="Noto Sans"/>
                      </a:endParaRPr>
                    </a:p>
                  </a:txBody>
                  <a:tcPr marL="0" marR="0" marT="0" marB="0" anchor="ctr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>
                        <a:latin typeface="Noto Sans"/>
                        <a:ea typeface="Noto Sans"/>
                        <a:cs typeface="Noto Sans"/>
                        <a:sym typeface="Noto Sans"/>
                      </a:endParaRPr>
                    </a:p>
                  </a:txBody>
                  <a:tcPr marL="0" marR="0" marT="0" marB="0" anchor="ctr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CA" sz="2000" b="1">
                          <a:latin typeface="Noto Sans"/>
                          <a:ea typeface="Noto Sans"/>
                          <a:cs typeface="Noto Sans"/>
                          <a:sym typeface="Noto Sans"/>
                        </a:rPr>
                        <a:t>.</a:t>
                      </a:r>
                      <a:endParaRPr sz="1300">
                        <a:latin typeface="Noto Sans"/>
                        <a:ea typeface="Noto Sans"/>
                        <a:cs typeface="Noto Sans"/>
                        <a:sym typeface="Noto Sans"/>
                      </a:endParaRPr>
                    </a:p>
                  </a:txBody>
                  <a:tcPr marL="0" marR="0" marT="0" marB="0" anchor="ctr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>
                        <a:latin typeface="Noto Sans"/>
                        <a:ea typeface="Noto Sans"/>
                        <a:cs typeface="Noto Sans"/>
                        <a:sym typeface="Noto Sans"/>
                      </a:endParaRPr>
                    </a:p>
                  </a:txBody>
                  <a:tcPr marL="0" marR="0" marT="0" marB="0" anchor="ctr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CA" sz="2000" b="1">
                          <a:latin typeface="Noto Sans"/>
                          <a:ea typeface="Noto Sans"/>
                          <a:cs typeface="Noto Sans"/>
                          <a:sym typeface="Noto Sans"/>
                        </a:rPr>
                        <a:t>"</a:t>
                      </a:r>
                      <a:endParaRPr sz="1300">
                        <a:latin typeface="Noto Sans"/>
                        <a:ea typeface="Noto Sans"/>
                        <a:cs typeface="Noto Sans"/>
                        <a:sym typeface="Noto Sans"/>
                      </a:endParaRPr>
                    </a:p>
                  </a:txBody>
                  <a:tcPr marL="0" marR="0" marT="0" marB="0" anchor="ctr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 dirty="0">
                        <a:latin typeface="Noto Sans"/>
                        <a:ea typeface="Noto Sans"/>
                        <a:cs typeface="Noto Sans"/>
                        <a:sym typeface="Noto Sans"/>
                      </a:endParaRPr>
                    </a:p>
                  </a:txBody>
                  <a:tcPr marL="0" marR="0" marT="0" marB="0" anchor="ctr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349" name="Google Shape;1349;p117"/>
          <p:cNvGraphicFramePr/>
          <p:nvPr/>
        </p:nvGraphicFramePr>
        <p:xfrm>
          <a:off x="937600" y="44585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{D4306E07-4962-43C3-981E-30DDB6E803E2}</a:tableStyleId>
              </a:tblPr>
              <a:tblGrid>
                <a:gridCol w="3714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33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24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14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24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714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242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7145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5242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25717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5242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13335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390525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20955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36195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352425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24765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352425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</a:tblGrid>
              <a:tr h="3677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>
                        <a:latin typeface="Noto Sans"/>
                        <a:ea typeface="Noto Sans"/>
                        <a:cs typeface="Noto Sans"/>
                        <a:sym typeface="Noto Sans"/>
                      </a:endParaRPr>
                    </a:p>
                  </a:txBody>
                  <a:tcPr marL="0" marR="0" marT="0" marB="0" anchor="ctr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>
                        <a:latin typeface="Noto Sans"/>
                        <a:ea typeface="Noto Sans"/>
                        <a:cs typeface="Noto Sans"/>
                        <a:sym typeface="Noto Sans"/>
                      </a:endParaRPr>
                    </a:p>
                  </a:txBody>
                  <a:tcPr marL="0" marR="0" marT="0" marB="0" anchor="ctr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>
                        <a:latin typeface="Noto Sans"/>
                        <a:ea typeface="Noto Sans"/>
                        <a:cs typeface="Noto Sans"/>
                        <a:sym typeface="Noto Sans"/>
                      </a:endParaRPr>
                    </a:p>
                  </a:txBody>
                  <a:tcPr marL="0" marR="0" marT="0" marB="0" anchor="ctr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CA" sz="2000" b="1">
                          <a:latin typeface="Noto Sans"/>
                          <a:ea typeface="Noto Sans"/>
                          <a:cs typeface="Noto Sans"/>
                          <a:sym typeface="Noto Sans"/>
                        </a:rPr>
                        <a:t>'</a:t>
                      </a:r>
                      <a:endParaRPr sz="2000" b="1">
                        <a:latin typeface="Noto Sans"/>
                        <a:ea typeface="Noto Sans"/>
                        <a:cs typeface="Noto Sans"/>
                        <a:sym typeface="Noto Sans"/>
                      </a:endParaRPr>
                    </a:p>
                  </a:txBody>
                  <a:tcPr marL="0" marR="0" marT="0" marB="0" anchor="ctr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>
                        <a:latin typeface="Noto Sans"/>
                        <a:ea typeface="Noto Sans"/>
                        <a:cs typeface="Noto Sans"/>
                        <a:sym typeface="Noto Sans"/>
                      </a:endParaRPr>
                    </a:p>
                  </a:txBody>
                  <a:tcPr marL="0" marR="0" marT="0" marB="0" anchor="ctr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CA" sz="2000" b="1">
                          <a:latin typeface="Noto Sans"/>
                          <a:ea typeface="Noto Sans"/>
                          <a:cs typeface="Noto Sans"/>
                          <a:sym typeface="Noto Sans"/>
                        </a:rPr>
                        <a:t>.</a:t>
                      </a:r>
                      <a:endParaRPr sz="1300">
                        <a:latin typeface="Noto Sans"/>
                        <a:ea typeface="Noto Sans"/>
                        <a:cs typeface="Noto Sans"/>
                        <a:sym typeface="Noto Sans"/>
                      </a:endParaRPr>
                    </a:p>
                  </a:txBody>
                  <a:tcPr marL="0" marR="0" marT="0" marB="0" anchor="ctr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>
                        <a:latin typeface="Noto Sans"/>
                        <a:ea typeface="Noto Sans"/>
                        <a:cs typeface="Noto Sans"/>
                        <a:sym typeface="Noto Sans"/>
                      </a:endParaRPr>
                    </a:p>
                  </a:txBody>
                  <a:tcPr marL="0" marR="0" marT="0" marB="0" anchor="ctr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CA" sz="2000" b="1">
                          <a:latin typeface="Noto Sans"/>
                          <a:ea typeface="Noto Sans"/>
                          <a:cs typeface="Noto Sans"/>
                          <a:sym typeface="Noto Sans"/>
                        </a:rPr>
                        <a:t>"</a:t>
                      </a:r>
                      <a:endParaRPr sz="1300">
                        <a:latin typeface="Noto Sans"/>
                        <a:ea typeface="Noto Sans"/>
                        <a:cs typeface="Noto Sans"/>
                        <a:sym typeface="Noto Sans"/>
                      </a:endParaRPr>
                    </a:p>
                  </a:txBody>
                  <a:tcPr marL="0" marR="0" marT="0" marB="0" anchor="ctr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>
                        <a:latin typeface="Noto Sans"/>
                        <a:ea typeface="Noto Sans"/>
                        <a:cs typeface="Noto Sans"/>
                        <a:sym typeface="Noto Sans"/>
                      </a:endParaRPr>
                    </a:p>
                  </a:txBody>
                  <a:tcPr marL="0" marR="0" marT="0" marB="0" anchor="ctr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CA" sz="2000" b="1">
                          <a:latin typeface="Noto Sans"/>
                          <a:ea typeface="Noto Sans"/>
                          <a:cs typeface="Noto Sans"/>
                          <a:sym typeface="Noto Sans"/>
                        </a:rPr>
                        <a:t>,</a:t>
                      </a:r>
                      <a:r>
                        <a:rPr lang="en-CA" sz="1300">
                          <a:latin typeface="Noto Sans"/>
                          <a:ea typeface="Noto Sans"/>
                          <a:cs typeface="Noto Sans"/>
                          <a:sym typeface="Noto Sans"/>
                        </a:rPr>
                        <a:t> </a:t>
                      </a:r>
                      <a:endParaRPr sz="1300">
                        <a:latin typeface="Noto Sans"/>
                        <a:ea typeface="Noto Sans"/>
                        <a:cs typeface="Noto Sans"/>
                        <a:sym typeface="Noto Sans"/>
                      </a:endParaRPr>
                    </a:p>
                  </a:txBody>
                  <a:tcPr marL="0" marR="0" marT="0" marB="0" anchor="ctr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>
                        <a:latin typeface="Noto Sans"/>
                        <a:ea typeface="Noto Sans"/>
                        <a:cs typeface="Noto Sans"/>
                        <a:sym typeface="Noto Sans"/>
                      </a:endParaRPr>
                    </a:p>
                  </a:txBody>
                  <a:tcPr marL="0" marR="0" marT="0" marB="0" anchor="ctr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>
                        <a:latin typeface="Noto Sans"/>
                        <a:ea typeface="Noto Sans"/>
                        <a:cs typeface="Noto Sans"/>
                        <a:sym typeface="Noto Sans"/>
                      </a:endParaRPr>
                    </a:p>
                  </a:txBody>
                  <a:tcPr marL="0" marR="0" marT="0" marB="0" anchor="ctr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>
                        <a:latin typeface="Noto Sans"/>
                        <a:ea typeface="Noto Sans"/>
                        <a:cs typeface="Noto Sans"/>
                        <a:sym typeface="Noto Sans"/>
                      </a:endParaRPr>
                    </a:p>
                  </a:txBody>
                  <a:tcPr marL="0" marR="0" marT="0" marB="0" anchor="ctr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CA" sz="2000" b="1">
                          <a:latin typeface="Noto Sans"/>
                          <a:ea typeface="Noto Sans"/>
                          <a:cs typeface="Noto Sans"/>
                          <a:sym typeface="Noto Sans"/>
                        </a:rPr>
                        <a:t>'</a:t>
                      </a:r>
                      <a:endParaRPr sz="1300">
                        <a:latin typeface="Noto Sans"/>
                        <a:ea typeface="Noto Sans"/>
                        <a:cs typeface="Noto Sans"/>
                        <a:sym typeface="Noto Sans"/>
                      </a:endParaRPr>
                    </a:p>
                  </a:txBody>
                  <a:tcPr marL="0" marR="0" marT="0" marB="0" anchor="ctr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>
                        <a:latin typeface="Noto Sans"/>
                        <a:ea typeface="Noto Sans"/>
                        <a:cs typeface="Noto Sans"/>
                        <a:sym typeface="Noto Sans"/>
                      </a:endParaRPr>
                    </a:p>
                  </a:txBody>
                  <a:tcPr marL="0" marR="0" marT="0" marB="0" anchor="ctr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CA" sz="2000" b="1">
                          <a:latin typeface="Noto Sans"/>
                          <a:ea typeface="Noto Sans"/>
                          <a:cs typeface="Noto Sans"/>
                          <a:sym typeface="Noto Sans"/>
                        </a:rPr>
                        <a:t>.</a:t>
                      </a:r>
                      <a:endParaRPr sz="1300">
                        <a:latin typeface="Noto Sans"/>
                        <a:ea typeface="Noto Sans"/>
                        <a:cs typeface="Noto Sans"/>
                        <a:sym typeface="Noto Sans"/>
                      </a:endParaRPr>
                    </a:p>
                  </a:txBody>
                  <a:tcPr marL="0" marR="0" marT="0" marB="0" anchor="ctr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>
                        <a:latin typeface="Noto Sans"/>
                        <a:ea typeface="Noto Sans"/>
                        <a:cs typeface="Noto Sans"/>
                        <a:sym typeface="Noto Sans"/>
                      </a:endParaRPr>
                    </a:p>
                  </a:txBody>
                  <a:tcPr marL="0" marR="0" marT="0" marB="0" anchor="ctr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CA" sz="2000" b="1">
                          <a:latin typeface="Noto Sans"/>
                          <a:ea typeface="Noto Sans"/>
                          <a:cs typeface="Noto Sans"/>
                          <a:sym typeface="Noto Sans"/>
                        </a:rPr>
                        <a:t>"</a:t>
                      </a:r>
                      <a:endParaRPr sz="1300">
                        <a:latin typeface="Noto Sans"/>
                        <a:ea typeface="Noto Sans"/>
                        <a:cs typeface="Noto Sans"/>
                        <a:sym typeface="Noto Sans"/>
                      </a:endParaRPr>
                    </a:p>
                  </a:txBody>
                  <a:tcPr marL="0" marR="0" marT="0" marB="0" anchor="ctr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 dirty="0">
                        <a:latin typeface="Noto Sans"/>
                        <a:ea typeface="Noto Sans"/>
                        <a:cs typeface="Noto Sans"/>
                        <a:sym typeface="Noto Sans"/>
                      </a:endParaRPr>
                    </a:p>
                  </a:txBody>
                  <a:tcPr marL="0" marR="0" marT="0" marB="0" anchor="ctr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1350" name="Google Shape;1350;p117"/>
          <p:cNvPicPr preferRelativeResize="0"/>
          <p:nvPr/>
        </p:nvPicPr>
        <p:blipFill rotWithShape="1">
          <a:blip r:embed="rId3">
            <a:alphaModFix/>
          </a:blip>
          <a:srcRect l="10127" t="6483" r="8333" b="29450"/>
          <a:stretch/>
        </p:blipFill>
        <p:spPr>
          <a:xfrm>
            <a:off x="6286750" y="1364025"/>
            <a:ext cx="2919450" cy="297067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351" name="Google Shape;1351;p117"/>
          <p:cNvGraphicFramePr/>
          <p:nvPr/>
        </p:nvGraphicFramePr>
        <p:xfrm>
          <a:off x="861400" y="185918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{D4306E07-4962-43C3-981E-30DDB6E803E2}</a:tableStyleId>
              </a:tblPr>
              <a:tblGrid>
                <a:gridCol w="5349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94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94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494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025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963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494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4945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4935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CA" sz="2400" b="1">
                          <a:latin typeface="Noto Sans"/>
                          <a:ea typeface="Noto Sans"/>
                          <a:cs typeface="Noto Sans"/>
                          <a:sym typeface="Noto Sans"/>
                        </a:rPr>
                        <a:t>F</a:t>
                      </a:r>
                      <a:endParaRPr sz="2400" b="1">
                        <a:latin typeface="Noto Sans"/>
                        <a:ea typeface="Noto Sans"/>
                        <a:cs typeface="Noto Sans"/>
                        <a:sym typeface="Noto Sans"/>
                      </a:endParaRPr>
                    </a:p>
                  </a:txBody>
                  <a:tcPr marL="63500" marR="63500" marT="63500" marB="6350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CA" sz="2400" b="1">
                          <a:latin typeface="Noto Sans"/>
                          <a:ea typeface="Noto Sans"/>
                          <a:cs typeface="Noto Sans"/>
                          <a:sym typeface="Noto Sans"/>
                        </a:rPr>
                        <a:t>R</a:t>
                      </a:r>
                      <a:endParaRPr sz="2400" b="1">
                        <a:latin typeface="Noto Sans"/>
                        <a:ea typeface="Noto Sans"/>
                        <a:cs typeface="Noto Sans"/>
                        <a:sym typeface="Noto Sans"/>
                      </a:endParaRPr>
                    </a:p>
                  </a:txBody>
                  <a:tcPr marL="63500" marR="63500" marT="63500" marB="6350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CA" sz="2400" b="1">
                          <a:latin typeface="Noto Sans"/>
                          <a:ea typeface="Noto Sans"/>
                          <a:cs typeface="Noto Sans"/>
                          <a:sym typeface="Noto Sans"/>
                        </a:rPr>
                        <a:t>O</a:t>
                      </a:r>
                      <a:endParaRPr sz="2400" b="1">
                        <a:latin typeface="Noto Sans"/>
                        <a:ea typeface="Noto Sans"/>
                        <a:cs typeface="Noto Sans"/>
                        <a:sym typeface="Noto Sans"/>
                      </a:endParaRPr>
                    </a:p>
                  </a:txBody>
                  <a:tcPr marL="63500" marR="63500" marT="63500" marB="6350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CA" sz="2400" b="1">
                          <a:latin typeface="Noto Sans"/>
                          <a:ea typeface="Noto Sans"/>
                          <a:cs typeface="Noto Sans"/>
                          <a:sym typeface="Noto Sans"/>
                        </a:rPr>
                        <a:t>Z</a:t>
                      </a:r>
                      <a:endParaRPr sz="2400" b="1">
                        <a:latin typeface="Noto Sans"/>
                        <a:ea typeface="Noto Sans"/>
                        <a:cs typeface="Noto Sans"/>
                        <a:sym typeface="Noto Sans"/>
                      </a:endParaRPr>
                    </a:p>
                  </a:txBody>
                  <a:tcPr marL="63500" marR="63500" marT="63500" marB="6350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8EFF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CA" sz="2400" b="1">
                          <a:latin typeface="Noto Sans"/>
                          <a:ea typeface="Noto Sans"/>
                          <a:cs typeface="Noto Sans"/>
                          <a:sym typeface="Noto Sans"/>
                        </a:rPr>
                        <a:t>E</a:t>
                      </a:r>
                      <a:endParaRPr sz="2400" b="1">
                        <a:latin typeface="Noto Sans"/>
                        <a:ea typeface="Noto Sans"/>
                        <a:cs typeface="Noto Sans"/>
                        <a:sym typeface="Noto Sans"/>
                      </a:endParaRPr>
                    </a:p>
                  </a:txBody>
                  <a:tcPr marL="63500" marR="63500" marT="63500" marB="6350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CA" sz="2400" b="1">
                          <a:latin typeface="Noto Sans"/>
                          <a:ea typeface="Noto Sans"/>
                          <a:cs typeface="Noto Sans"/>
                          <a:sym typeface="Noto Sans"/>
                        </a:rPr>
                        <a:t>N</a:t>
                      </a:r>
                      <a:endParaRPr sz="2400" b="1">
                        <a:latin typeface="Noto Sans"/>
                        <a:ea typeface="Noto Sans"/>
                        <a:cs typeface="Noto Sans"/>
                        <a:sym typeface="Noto Sans"/>
                      </a:endParaRPr>
                    </a:p>
                  </a:txBody>
                  <a:tcPr marL="63500" marR="63500" marT="63500" marB="6350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b="1">
                        <a:latin typeface="Noto Sans"/>
                        <a:ea typeface="Noto Sans"/>
                        <a:cs typeface="Noto Sans"/>
                        <a:sym typeface="Noto Sans"/>
                      </a:endParaRPr>
                    </a:p>
                  </a:txBody>
                  <a:tcPr marL="63500" marR="63500" marT="63500" marB="6350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CA" sz="2400" b="1" dirty="0">
                          <a:latin typeface="Noto Sans"/>
                          <a:ea typeface="Noto Sans"/>
                          <a:cs typeface="Noto Sans"/>
                          <a:sym typeface="Noto Sans"/>
                        </a:rPr>
                        <a:t>2</a:t>
                      </a:r>
                      <a:endParaRPr sz="2400" b="1" dirty="0">
                        <a:latin typeface="Noto Sans"/>
                        <a:ea typeface="Noto Sans"/>
                        <a:cs typeface="Noto Sans"/>
                        <a:sym typeface="Noto Sans"/>
                      </a:endParaRPr>
                    </a:p>
                  </a:txBody>
                  <a:tcPr marL="63500" marR="63500" marT="63500" marB="6350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6" name="Google Shape;1356;p118"/>
          <p:cNvSpPr txBox="1"/>
          <p:nvPr/>
        </p:nvSpPr>
        <p:spPr>
          <a:xfrm>
            <a:off x="861400" y="1364025"/>
            <a:ext cx="4707000" cy="41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6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Use the wheel decipher the coordinates. </a:t>
            </a:r>
            <a:endParaRPr sz="1600" b="1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6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Secret Code:</a:t>
            </a:r>
            <a:endParaRPr sz="1600" b="1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6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Coordinates:</a:t>
            </a:r>
            <a:endParaRPr sz="1600" b="1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357" name="Google Shape;1357;p118"/>
          <p:cNvSpPr/>
          <p:nvPr/>
        </p:nvSpPr>
        <p:spPr>
          <a:xfrm>
            <a:off x="0" y="-4500"/>
            <a:ext cx="201600" cy="5143500"/>
          </a:xfrm>
          <a:prstGeom prst="rect">
            <a:avLst/>
          </a:prstGeom>
          <a:solidFill>
            <a:srgbClr val="B5F0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8" name="Google Shape;1358;p118"/>
          <p:cNvSpPr/>
          <p:nvPr/>
        </p:nvSpPr>
        <p:spPr>
          <a:xfrm>
            <a:off x="620900" y="1037950"/>
            <a:ext cx="2660700" cy="117900"/>
          </a:xfrm>
          <a:prstGeom prst="rect">
            <a:avLst/>
          </a:prstGeom>
          <a:solidFill>
            <a:srgbClr val="7D3E8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9" name="Google Shape;1359;p118"/>
          <p:cNvSpPr txBox="1"/>
          <p:nvPr/>
        </p:nvSpPr>
        <p:spPr>
          <a:xfrm>
            <a:off x="538800" y="475725"/>
            <a:ext cx="7992600" cy="49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3000" b="1">
                <a:solidFill>
                  <a:srgbClr val="454F5B"/>
                </a:solidFill>
                <a:latin typeface="Poppins"/>
                <a:ea typeface="Poppins"/>
                <a:cs typeface="Poppins"/>
                <a:sym typeface="Poppins"/>
              </a:rPr>
              <a:t>Search Operator Treasure Hunt: Demo</a:t>
            </a:r>
            <a:endParaRPr sz="3000" b="1">
              <a:solidFill>
                <a:srgbClr val="454F5B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360" name="Google Shape;1360;p118"/>
          <p:cNvPicPr preferRelativeResize="0"/>
          <p:nvPr/>
        </p:nvPicPr>
        <p:blipFill rotWithShape="1">
          <a:blip r:embed="rId3">
            <a:alphaModFix/>
          </a:blip>
          <a:srcRect l="8492" t="6483" r="8334" b="29450"/>
          <a:stretch/>
        </p:blipFill>
        <p:spPr>
          <a:xfrm>
            <a:off x="6228200" y="1364025"/>
            <a:ext cx="2978000" cy="297067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361" name="Google Shape;1361;p118"/>
          <p:cNvGraphicFramePr/>
          <p:nvPr/>
        </p:nvGraphicFramePr>
        <p:xfrm>
          <a:off x="914450" y="32426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{D4306E07-4962-43C3-981E-30DDB6E803E2}</a:tableStyleId>
              </a:tblPr>
              <a:tblGrid>
                <a:gridCol w="3714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33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24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14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24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714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242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7145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5242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25717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5242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13335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390525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20955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36195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352425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24765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352425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</a:tblGrid>
              <a:tr h="3677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CA" sz="2000" b="1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Z</a:t>
                      </a:r>
                      <a:endParaRPr sz="2000">
                        <a:latin typeface="Noto Sans"/>
                        <a:ea typeface="Noto Sans"/>
                        <a:cs typeface="Noto Sans"/>
                        <a:sym typeface="Noto Sans"/>
                      </a:endParaRPr>
                    </a:p>
                  </a:txBody>
                  <a:tcPr marL="0" marR="0" marT="0" marB="0" anchor="ctr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>
                        <a:latin typeface="Noto Sans"/>
                        <a:ea typeface="Noto Sans"/>
                        <a:cs typeface="Noto Sans"/>
                        <a:sym typeface="Noto Sans"/>
                      </a:endParaRPr>
                    </a:p>
                  </a:txBody>
                  <a:tcPr marL="0" marR="0" marT="0" marB="0" anchor="ctr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>
                        <a:latin typeface="Noto Sans"/>
                        <a:ea typeface="Noto Sans"/>
                        <a:cs typeface="Noto Sans"/>
                        <a:sym typeface="Noto Sans"/>
                      </a:endParaRPr>
                    </a:p>
                  </a:txBody>
                  <a:tcPr marL="0" marR="0" marT="0" marB="0" anchor="ctr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CA" sz="2000" b="1">
                          <a:latin typeface="Noto Sans"/>
                          <a:ea typeface="Noto Sans"/>
                          <a:cs typeface="Noto Sans"/>
                          <a:sym typeface="Noto Sans"/>
                        </a:rPr>
                        <a:t>'</a:t>
                      </a:r>
                      <a:endParaRPr sz="2000" b="1">
                        <a:latin typeface="Noto Sans"/>
                        <a:ea typeface="Noto Sans"/>
                        <a:cs typeface="Noto Sans"/>
                        <a:sym typeface="Noto Sans"/>
                      </a:endParaRPr>
                    </a:p>
                  </a:txBody>
                  <a:tcPr marL="0" marR="0" marT="0" marB="0" anchor="ctr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>
                        <a:latin typeface="Noto Sans"/>
                        <a:ea typeface="Noto Sans"/>
                        <a:cs typeface="Noto Sans"/>
                        <a:sym typeface="Noto Sans"/>
                      </a:endParaRPr>
                    </a:p>
                  </a:txBody>
                  <a:tcPr marL="0" marR="0" marT="0" marB="0" anchor="ctr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CA" sz="2000" b="1">
                          <a:latin typeface="Noto Sans"/>
                          <a:ea typeface="Noto Sans"/>
                          <a:cs typeface="Noto Sans"/>
                          <a:sym typeface="Noto Sans"/>
                        </a:rPr>
                        <a:t>.</a:t>
                      </a:r>
                      <a:endParaRPr sz="1300">
                        <a:latin typeface="Noto Sans"/>
                        <a:ea typeface="Noto Sans"/>
                        <a:cs typeface="Noto Sans"/>
                        <a:sym typeface="Noto Sans"/>
                      </a:endParaRPr>
                    </a:p>
                  </a:txBody>
                  <a:tcPr marL="0" marR="0" marT="0" marB="0" anchor="ctr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>
                        <a:latin typeface="Noto Sans"/>
                        <a:ea typeface="Noto Sans"/>
                        <a:cs typeface="Noto Sans"/>
                        <a:sym typeface="Noto Sans"/>
                      </a:endParaRPr>
                    </a:p>
                  </a:txBody>
                  <a:tcPr marL="0" marR="0" marT="0" marB="0" anchor="ctr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CA" sz="2000" b="1">
                          <a:latin typeface="Noto Sans"/>
                          <a:ea typeface="Noto Sans"/>
                          <a:cs typeface="Noto Sans"/>
                          <a:sym typeface="Noto Sans"/>
                        </a:rPr>
                        <a:t>"</a:t>
                      </a:r>
                      <a:endParaRPr sz="1300">
                        <a:latin typeface="Noto Sans"/>
                        <a:ea typeface="Noto Sans"/>
                        <a:cs typeface="Noto Sans"/>
                        <a:sym typeface="Noto Sans"/>
                      </a:endParaRPr>
                    </a:p>
                  </a:txBody>
                  <a:tcPr marL="0" marR="0" marT="0" marB="0" anchor="ctr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>
                        <a:latin typeface="Noto Sans"/>
                        <a:ea typeface="Noto Sans"/>
                        <a:cs typeface="Noto Sans"/>
                        <a:sym typeface="Noto Sans"/>
                      </a:endParaRPr>
                    </a:p>
                  </a:txBody>
                  <a:tcPr marL="0" marR="0" marT="0" marB="0" anchor="ctr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CA" sz="2000" b="1">
                          <a:latin typeface="Noto Sans"/>
                          <a:ea typeface="Noto Sans"/>
                          <a:cs typeface="Noto Sans"/>
                          <a:sym typeface="Noto Sans"/>
                        </a:rPr>
                        <a:t>,</a:t>
                      </a:r>
                      <a:r>
                        <a:rPr lang="en-CA" sz="1300">
                          <a:latin typeface="Noto Sans"/>
                          <a:ea typeface="Noto Sans"/>
                          <a:cs typeface="Noto Sans"/>
                          <a:sym typeface="Noto Sans"/>
                        </a:rPr>
                        <a:t> </a:t>
                      </a:r>
                      <a:endParaRPr sz="1300">
                        <a:latin typeface="Noto Sans"/>
                        <a:ea typeface="Noto Sans"/>
                        <a:cs typeface="Noto Sans"/>
                        <a:sym typeface="Noto Sans"/>
                      </a:endParaRPr>
                    </a:p>
                  </a:txBody>
                  <a:tcPr marL="0" marR="0" marT="0" marB="0" anchor="ctr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>
                        <a:latin typeface="Noto Sans"/>
                        <a:ea typeface="Noto Sans"/>
                        <a:cs typeface="Noto Sans"/>
                        <a:sym typeface="Noto Sans"/>
                      </a:endParaRPr>
                    </a:p>
                  </a:txBody>
                  <a:tcPr marL="0" marR="0" marT="0" marB="0" anchor="ctr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>
                        <a:latin typeface="Noto Sans"/>
                        <a:ea typeface="Noto Sans"/>
                        <a:cs typeface="Noto Sans"/>
                        <a:sym typeface="Noto Sans"/>
                      </a:endParaRPr>
                    </a:p>
                  </a:txBody>
                  <a:tcPr marL="0" marR="0" marT="0" marB="0" anchor="ctr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>
                        <a:latin typeface="Noto Sans"/>
                        <a:ea typeface="Noto Sans"/>
                        <a:cs typeface="Noto Sans"/>
                        <a:sym typeface="Noto Sans"/>
                      </a:endParaRPr>
                    </a:p>
                  </a:txBody>
                  <a:tcPr marL="0" marR="0" marT="0" marB="0" anchor="ctr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CA" sz="2000" b="1">
                          <a:latin typeface="Noto Sans"/>
                          <a:ea typeface="Noto Sans"/>
                          <a:cs typeface="Noto Sans"/>
                          <a:sym typeface="Noto Sans"/>
                        </a:rPr>
                        <a:t>'</a:t>
                      </a:r>
                      <a:endParaRPr sz="1300">
                        <a:latin typeface="Noto Sans"/>
                        <a:ea typeface="Noto Sans"/>
                        <a:cs typeface="Noto Sans"/>
                        <a:sym typeface="Noto Sans"/>
                      </a:endParaRPr>
                    </a:p>
                  </a:txBody>
                  <a:tcPr marL="0" marR="0" marT="0" marB="0" anchor="ctr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>
                        <a:latin typeface="Noto Sans"/>
                        <a:ea typeface="Noto Sans"/>
                        <a:cs typeface="Noto Sans"/>
                        <a:sym typeface="Noto Sans"/>
                      </a:endParaRPr>
                    </a:p>
                  </a:txBody>
                  <a:tcPr marL="0" marR="0" marT="0" marB="0" anchor="ctr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CA" sz="2000" b="1">
                          <a:latin typeface="Noto Sans"/>
                          <a:ea typeface="Noto Sans"/>
                          <a:cs typeface="Noto Sans"/>
                          <a:sym typeface="Noto Sans"/>
                        </a:rPr>
                        <a:t>.</a:t>
                      </a:r>
                      <a:endParaRPr sz="1300">
                        <a:latin typeface="Noto Sans"/>
                        <a:ea typeface="Noto Sans"/>
                        <a:cs typeface="Noto Sans"/>
                        <a:sym typeface="Noto Sans"/>
                      </a:endParaRPr>
                    </a:p>
                  </a:txBody>
                  <a:tcPr marL="0" marR="0" marT="0" marB="0" anchor="ctr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>
                        <a:latin typeface="Noto Sans"/>
                        <a:ea typeface="Noto Sans"/>
                        <a:cs typeface="Noto Sans"/>
                        <a:sym typeface="Noto Sans"/>
                      </a:endParaRPr>
                    </a:p>
                  </a:txBody>
                  <a:tcPr marL="0" marR="0" marT="0" marB="0" anchor="ctr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CA" sz="2000" b="1">
                          <a:latin typeface="Noto Sans"/>
                          <a:ea typeface="Noto Sans"/>
                          <a:cs typeface="Noto Sans"/>
                          <a:sym typeface="Noto Sans"/>
                        </a:rPr>
                        <a:t>"</a:t>
                      </a:r>
                      <a:endParaRPr sz="1300">
                        <a:latin typeface="Noto Sans"/>
                        <a:ea typeface="Noto Sans"/>
                        <a:cs typeface="Noto Sans"/>
                        <a:sym typeface="Noto Sans"/>
                      </a:endParaRPr>
                    </a:p>
                  </a:txBody>
                  <a:tcPr marL="0" marR="0" marT="0" marB="0" anchor="ctr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 dirty="0">
                        <a:latin typeface="Noto Sans"/>
                        <a:ea typeface="Noto Sans"/>
                        <a:cs typeface="Noto Sans"/>
                        <a:sym typeface="Noto Sans"/>
                      </a:endParaRPr>
                    </a:p>
                  </a:txBody>
                  <a:tcPr marL="0" marR="0" marT="0" marB="0" anchor="ctr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362" name="Google Shape;1362;p118"/>
          <p:cNvGraphicFramePr/>
          <p:nvPr/>
        </p:nvGraphicFramePr>
        <p:xfrm>
          <a:off x="937600" y="44585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{D4306E07-4962-43C3-981E-30DDB6E803E2}</a:tableStyleId>
              </a:tblPr>
              <a:tblGrid>
                <a:gridCol w="3714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33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24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14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24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714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242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7145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5242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25717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5242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13335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390525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20955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36195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352425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24765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352425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</a:tblGrid>
              <a:tr h="3677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CA" sz="2000" b="1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51</a:t>
                      </a:r>
                      <a:endParaRPr sz="200">
                        <a:latin typeface="Noto Sans"/>
                        <a:ea typeface="Noto Sans"/>
                        <a:cs typeface="Noto Sans"/>
                        <a:sym typeface="Noto Sans"/>
                      </a:endParaRPr>
                    </a:p>
                  </a:txBody>
                  <a:tcPr marL="0" marR="0" marT="0" marB="0" anchor="ctr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>
                        <a:latin typeface="Noto Sans"/>
                        <a:ea typeface="Noto Sans"/>
                        <a:cs typeface="Noto Sans"/>
                        <a:sym typeface="Noto Sans"/>
                      </a:endParaRPr>
                    </a:p>
                  </a:txBody>
                  <a:tcPr marL="0" marR="0" marT="0" marB="0" anchor="ctr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>
                        <a:latin typeface="Noto Sans"/>
                        <a:ea typeface="Noto Sans"/>
                        <a:cs typeface="Noto Sans"/>
                        <a:sym typeface="Noto Sans"/>
                      </a:endParaRPr>
                    </a:p>
                  </a:txBody>
                  <a:tcPr marL="0" marR="0" marT="0" marB="0" anchor="ctr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CA" sz="2000" b="1">
                          <a:latin typeface="Noto Sans"/>
                          <a:ea typeface="Noto Sans"/>
                          <a:cs typeface="Noto Sans"/>
                          <a:sym typeface="Noto Sans"/>
                        </a:rPr>
                        <a:t>'</a:t>
                      </a:r>
                      <a:endParaRPr sz="2000" b="1">
                        <a:latin typeface="Noto Sans"/>
                        <a:ea typeface="Noto Sans"/>
                        <a:cs typeface="Noto Sans"/>
                        <a:sym typeface="Noto Sans"/>
                      </a:endParaRPr>
                    </a:p>
                  </a:txBody>
                  <a:tcPr marL="0" marR="0" marT="0" marB="0" anchor="ctr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>
                        <a:latin typeface="Noto Sans"/>
                        <a:ea typeface="Noto Sans"/>
                        <a:cs typeface="Noto Sans"/>
                        <a:sym typeface="Noto Sans"/>
                      </a:endParaRPr>
                    </a:p>
                  </a:txBody>
                  <a:tcPr marL="0" marR="0" marT="0" marB="0" anchor="ctr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CA" sz="2000" b="1">
                          <a:latin typeface="Noto Sans"/>
                          <a:ea typeface="Noto Sans"/>
                          <a:cs typeface="Noto Sans"/>
                          <a:sym typeface="Noto Sans"/>
                        </a:rPr>
                        <a:t>.</a:t>
                      </a:r>
                      <a:endParaRPr sz="1300">
                        <a:latin typeface="Noto Sans"/>
                        <a:ea typeface="Noto Sans"/>
                        <a:cs typeface="Noto Sans"/>
                        <a:sym typeface="Noto Sans"/>
                      </a:endParaRPr>
                    </a:p>
                  </a:txBody>
                  <a:tcPr marL="0" marR="0" marT="0" marB="0" anchor="ctr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>
                        <a:latin typeface="Noto Sans"/>
                        <a:ea typeface="Noto Sans"/>
                        <a:cs typeface="Noto Sans"/>
                        <a:sym typeface="Noto Sans"/>
                      </a:endParaRPr>
                    </a:p>
                  </a:txBody>
                  <a:tcPr marL="0" marR="0" marT="0" marB="0" anchor="ctr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CA" sz="2000" b="1">
                          <a:latin typeface="Noto Sans"/>
                          <a:ea typeface="Noto Sans"/>
                          <a:cs typeface="Noto Sans"/>
                          <a:sym typeface="Noto Sans"/>
                        </a:rPr>
                        <a:t>"</a:t>
                      </a:r>
                      <a:endParaRPr sz="1300">
                        <a:latin typeface="Noto Sans"/>
                        <a:ea typeface="Noto Sans"/>
                        <a:cs typeface="Noto Sans"/>
                        <a:sym typeface="Noto Sans"/>
                      </a:endParaRPr>
                    </a:p>
                  </a:txBody>
                  <a:tcPr marL="0" marR="0" marT="0" marB="0" anchor="ctr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>
                        <a:latin typeface="Noto Sans"/>
                        <a:ea typeface="Noto Sans"/>
                        <a:cs typeface="Noto Sans"/>
                        <a:sym typeface="Noto Sans"/>
                      </a:endParaRPr>
                    </a:p>
                  </a:txBody>
                  <a:tcPr marL="0" marR="0" marT="0" marB="0" anchor="ctr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CA" sz="2000" b="1">
                          <a:latin typeface="Noto Sans"/>
                          <a:ea typeface="Noto Sans"/>
                          <a:cs typeface="Noto Sans"/>
                          <a:sym typeface="Noto Sans"/>
                        </a:rPr>
                        <a:t>,</a:t>
                      </a:r>
                      <a:r>
                        <a:rPr lang="en-CA" sz="1300">
                          <a:latin typeface="Noto Sans"/>
                          <a:ea typeface="Noto Sans"/>
                          <a:cs typeface="Noto Sans"/>
                          <a:sym typeface="Noto Sans"/>
                        </a:rPr>
                        <a:t> </a:t>
                      </a:r>
                      <a:endParaRPr sz="1300">
                        <a:latin typeface="Noto Sans"/>
                        <a:ea typeface="Noto Sans"/>
                        <a:cs typeface="Noto Sans"/>
                        <a:sym typeface="Noto Sans"/>
                      </a:endParaRPr>
                    </a:p>
                  </a:txBody>
                  <a:tcPr marL="0" marR="0" marT="0" marB="0" anchor="ctr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>
                        <a:latin typeface="Noto Sans"/>
                        <a:ea typeface="Noto Sans"/>
                        <a:cs typeface="Noto Sans"/>
                        <a:sym typeface="Noto Sans"/>
                      </a:endParaRPr>
                    </a:p>
                  </a:txBody>
                  <a:tcPr marL="0" marR="0" marT="0" marB="0" anchor="ctr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>
                        <a:latin typeface="Noto Sans"/>
                        <a:ea typeface="Noto Sans"/>
                        <a:cs typeface="Noto Sans"/>
                        <a:sym typeface="Noto Sans"/>
                      </a:endParaRPr>
                    </a:p>
                  </a:txBody>
                  <a:tcPr marL="0" marR="0" marT="0" marB="0" anchor="ctr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>
                        <a:latin typeface="Noto Sans"/>
                        <a:ea typeface="Noto Sans"/>
                        <a:cs typeface="Noto Sans"/>
                        <a:sym typeface="Noto Sans"/>
                      </a:endParaRPr>
                    </a:p>
                  </a:txBody>
                  <a:tcPr marL="0" marR="0" marT="0" marB="0" anchor="ctr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CA" sz="2000" b="1">
                          <a:latin typeface="Noto Sans"/>
                          <a:ea typeface="Noto Sans"/>
                          <a:cs typeface="Noto Sans"/>
                          <a:sym typeface="Noto Sans"/>
                        </a:rPr>
                        <a:t>'</a:t>
                      </a:r>
                      <a:endParaRPr sz="1300">
                        <a:latin typeface="Noto Sans"/>
                        <a:ea typeface="Noto Sans"/>
                        <a:cs typeface="Noto Sans"/>
                        <a:sym typeface="Noto Sans"/>
                      </a:endParaRPr>
                    </a:p>
                  </a:txBody>
                  <a:tcPr marL="0" marR="0" marT="0" marB="0" anchor="ctr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>
                        <a:latin typeface="Noto Sans"/>
                        <a:ea typeface="Noto Sans"/>
                        <a:cs typeface="Noto Sans"/>
                        <a:sym typeface="Noto Sans"/>
                      </a:endParaRPr>
                    </a:p>
                  </a:txBody>
                  <a:tcPr marL="0" marR="0" marT="0" marB="0" anchor="ctr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CA" sz="2000" b="1">
                          <a:latin typeface="Noto Sans"/>
                          <a:ea typeface="Noto Sans"/>
                          <a:cs typeface="Noto Sans"/>
                          <a:sym typeface="Noto Sans"/>
                        </a:rPr>
                        <a:t>.</a:t>
                      </a:r>
                      <a:endParaRPr sz="1300">
                        <a:latin typeface="Noto Sans"/>
                        <a:ea typeface="Noto Sans"/>
                        <a:cs typeface="Noto Sans"/>
                        <a:sym typeface="Noto Sans"/>
                      </a:endParaRPr>
                    </a:p>
                  </a:txBody>
                  <a:tcPr marL="0" marR="0" marT="0" marB="0" anchor="ctr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>
                        <a:latin typeface="Noto Sans"/>
                        <a:ea typeface="Noto Sans"/>
                        <a:cs typeface="Noto Sans"/>
                        <a:sym typeface="Noto Sans"/>
                      </a:endParaRPr>
                    </a:p>
                  </a:txBody>
                  <a:tcPr marL="0" marR="0" marT="0" marB="0" anchor="ctr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CA" sz="2000" b="1">
                          <a:latin typeface="Noto Sans"/>
                          <a:ea typeface="Noto Sans"/>
                          <a:cs typeface="Noto Sans"/>
                          <a:sym typeface="Noto Sans"/>
                        </a:rPr>
                        <a:t>"</a:t>
                      </a:r>
                      <a:endParaRPr sz="1300">
                        <a:latin typeface="Noto Sans"/>
                        <a:ea typeface="Noto Sans"/>
                        <a:cs typeface="Noto Sans"/>
                        <a:sym typeface="Noto Sans"/>
                      </a:endParaRPr>
                    </a:p>
                  </a:txBody>
                  <a:tcPr marL="0" marR="0" marT="0" marB="0" anchor="ctr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 dirty="0">
                        <a:latin typeface="Noto Sans"/>
                        <a:ea typeface="Noto Sans"/>
                        <a:cs typeface="Noto Sans"/>
                        <a:sym typeface="Noto Sans"/>
                      </a:endParaRPr>
                    </a:p>
                  </a:txBody>
                  <a:tcPr marL="0" marR="0" marT="0" marB="0" anchor="ctr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363" name="Google Shape;1363;p118"/>
          <p:cNvGraphicFramePr/>
          <p:nvPr/>
        </p:nvGraphicFramePr>
        <p:xfrm>
          <a:off x="861400" y="185918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{D4306E07-4962-43C3-981E-30DDB6E803E2}</a:tableStyleId>
              </a:tblPr>
              <a:tblGrid>
                <a:gridCol w="5349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94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94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494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025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963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494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4945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4935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CA" sz="2400" b="1">
                          <a:latin typeface="Noto Sans"/>
                          <a:ea typeface="Noto Sans"/>
                          <a:cs typeface="Noto Sans"/>
                          <a:sym typeface="Noto Sans"/>
                        </a:rPr>
                        <a:t>F</a:t>
                      </a:r>
                      <a:endParaRPr sz="2400" b="1">
                        <a:latin typeface="Noto Sans"/>
                        <a:ea typeface="Noto Sans"/>
                        <a:cs typeface="Noto Sans"/>
                        <a:sym typeface="Noto Sans"/>
                      </a:endParaRPr>
                    </a:p>
                  </a:txBody>
                  <a:tcPr marL="63500" marR="63500" marT="63500" marB="6350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CA" sz="2400" b="1">
                          <a:latin typeface="Noto Sans"/>
                          <a:ea typeface="Noto Sans"/>
                          <a:cs typeface="Noto Sans"/>
                          <a:sym typeface="Noto Sans"/>
                        </a:rPr>
                        <a:t>R</a:t>
                      </a:r>
                      <a:endParaRPr sz="2400" b="1">
                        <a:latin typeface="Noto Sans"/>
                        <a:ea typeface="Noto Sans"/>
                        <a:cs typeface="Noto Sans"/>
                        <a:sym typeface="Noto Sans"/>
                      </a:endParaRPr>
                    </a:p>
                  </a:txBody>
                  <a:tcPr marL="63500" marR="63500" marT="63500" marB="6350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CA" sz="2400" b="1">
                          <a:latin typeface="Noto Sans"/>
                          <a:ea typeface="Noto Sans"/>
                          <a:cs typeface="Noto Sans"/>
                          <a:sym typeface="Noto Sans"/>
                        </a:rPr>
                        <a:t>O</a:t>
                      </a:r>
                      <a:endParaRPr sz="2400" b="1">
                        <a:latin typeface="Noto Sans"/>
                        <a:ea typeface="Noto Sans"/>
                        <a:cs typeface="Noto Sans"/>
                        <a:sym typeface="Noto Sans"/>
                      </a:endParaRPr>
                    </a:p>
                  </a:txBody>
                  <a:tcPr marL="63500" marR="63500" marT="63500" marB="6350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CA" sz="2400" b="1">
                          <a:latin typeface="Noto Sans"/>
                          <a:ea typeface="Noto Sans"/>
                          <a:cs typeface="Noto Sans"/>
                          <a:sym typeface="Noto Sans"/>
                        </a:rPr>
                        <a:t>Z</a:t>
                      </a:r>
                      <a:endParaRPr sz="2400" b="1">
                        <a:latin typeface="Noto Sans"/>
                        <a:ea typeface="Noto Sans"/>
                        <a:cs typeface="Noto Sans"/>
                        <a:sym typeface="Noto Sans"/>
                      </a:endParaRPr>
                    </a:p>
                  </a:txBody>
                  <a:tcPr marL="63500" marR="63500" marT="63500" marB="6350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8EFF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CA" sz="2400" b="1">
                          <a:latin typeface="Noto Sans"/>
                          <a:ea typeface="Noto Sans"/>
                          <a:cs typeface="Noto Sans"/>
                          <a:sym typeface="Noto Sans"/>
                        </a:rPr>
                        <a:t>E</a:t>
                      </a:r>
                      <a:endParaRPr sz="2400" b="1">
                        <a:latin typeface="Noto Sans"/>
                        <a:ea typeface="Noto Sans"/>
                        <a:cs typeface="Noto Sans"/>
                        <a:sym typeface="Noto Sans"/>
                      </a:endParaRPr>
                    </a:p>
                  </a:txBody>
                  <a:tcPr marL="63500" marR="63500" marT="63500" marB="6350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CA" sz="2400" b="1">
                          <a:latin typeface="Noto Sans"/>
                          <a:ea typeface="Noto Sans"/>
                          <a:cs typeface="Noto Sans"/>
                          <a:sym typeface="Noto Sans"/>
                        </a:rPr>
                        <a:t>N</a:t>
                      </a:r>
                      <a:endParaRPr sz="2400" b="1">
                        <a:latin typeface="Noto Sans"/>
                        <a:ea typeface="Noto Sans"/>
                        <a:cs typeface="Noto Sans"/>
                        <a:sym typeface="Noto Sans"/>
                      </a:endParaRPr>
                    </a:p>
                  </a:txBody>
                  <a:tcPr marL="63500" marR="63500" marT="63500" marB="6350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b="1">
                        <a:latin typeface="Noto Sans"/>
                        <a:ea typeface="Noto Sans"/>
                        <a:cs typeface="Noto Sans"/>
                        <a:sym typeface="Noto Sans"/>
                      </a:endParaRPr>
                    </a:p>
                  </a:txBody>
                  <a:tcPr marL="63500" marR="63500" marT="63500" marB="6350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CA" sz="2400" b="1" dirty="0">
                          <a:latin typeface="Noto Sans"/>
                          <a:ea typeface="Noto Sans"/>
                          <a:cs typeface="Noto Sans"/>
                          <a:sym typeface="Noto Sans"/>
                        </a:rPr>
                        <a:t>2</a:t>
                      </a:r>
                      <a:endParaRPr sz="2400" b="1" dirty="0">
                        <a:latin typeface="Noto Sans"/>
                        <a:ea typeface="Noto Sans"/>
                        <a:cs typeface="Noto Sans"/>
                        <a:sym typeface="Noto Sans"/>
                      </a:endParaRPr>
                    </a:p>
                  </a:txBody>
                  <a:tcPr marL="63500" marR="63500" marT="63500" marB="6350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8" name="Google Shape;1368;p119"/>
          <p:cNvSpPr/>
          <p:nvPr/>
        </p:nvSpPr>
        <p:spPr>
          <a:xfrm>
            <a:off x="0" y="-4500"/>
            <a:ext cx="201600" cy="5143500"/>
          </a:xfrm>
          <a:prstGeom prst="rect">
            <a:avLst/>
          </a:prstGeom>
          <a:solidFill>
            <a:srgbClr val="B5F0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9" name="Google Shape;1369;p119"/>
          <p:cNvSpPr/>
          <p:nvPr/>
        </p:nvSpPr>
        <p:spPr>
          <a:xfrm>
            <a:off x="620900" y="1037950"/>
            <a:ext cx="2660700" cy="117900"/>
          </a:xfrm>
          <a:prstGeom prst="rect">
            <a:avLst/>
          </a:prstGeom>
          <a:solidFill>
            <a:srgbClr val="7D3E8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0" name="Google Shape;1370;p119"/>
          <p:cNvSpPr txBox="1"/>
          <p:nvPr/>
        </p:nvSpPr>
        <p:spPr>
          <a:xfrm>
            <a:off x="538800" y="475725"/>
            <a:ext cx="7992600" cy="49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3000" b="1">
                <a:solidFill>
                  <a:srgbClr val="454F5B"/>
                </a:solidFill>
                <a:latin typeface="Poppins"/>
                <a:ea typeface="Poppins"/>
                <a:cs typeface="Poppins"/>
                <a:sym typeface="Poppins"/>
              </a:rPr>
              <a:t>Search Operator Treasure Hunt: Demo</a:t>
            </a:r>
            <a:endParaRPr sz="3000" b="1">
              <a:solidFill>
                <a:srgbClr val="454F5B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371" name="Google Shape;1371;p1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1600" y="1363679"/>
            <a:ext cx="8907025" cy="1023925"/>
          </a:xfrm>
          <a:prstGeom prst="rect">
            <a:avLst/>
          </a:prstGeom>
          <a:noFill/>
          <a:ln>
            <a:noFill/>
          </a:ln>
        </p:spPr>
      </p:pic>
      <p:sp>
        <p:nvSpPr>
          <p:cNvPr id="1372" name="Google Shape;1372;p119"/>
          <p:cNvSpPr txBox="1"/>
          <p:nvPr/>
        </p:nvSpPr>
        <p:spPr>
          <a:xfrm>
            <a:off x="615000" y="3114800"/>
            <a:ext cx="6250200" cy="138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26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Type into Google Maps:</a:t>
            </a:r>
            <a:endParaRPr sz="26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26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53 29’30.9”N, 112 02’08.9”W</a:t>
            </a:r>
            <a:endParaRPr sz="26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373" name="Google Shape;1373;p119"/>
          <p:cNvSpPr txBox="1"/>
          <p:nvPr/>
        </p:nvSpPr>
        <p:spPr>
          <a:xfrm>
            <a:off x="5274725" y="2782050"/>
            <a:ext cx="3622500" cy="20319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3000" b="1">
                <a:solidFill>
                  <a:schemeClr val="dk1"/>
                </a:solidFill>
                <a:latin typeface="Spartan"/>
                <a:ea typeface="Spartan"/>
                <a:cs typeface="Spartan"/>
                <a:sym typeface="Spartan"/>
              </a:rPr>
              <a:t>Be </a:t>
            </a:r>
            <a:r>
              <a:rPr lang="en-CA" sz="3000" b="1" i="1">
                <a:solidFill>
                  <a:schemeClr val="dk1"/>
                </a:solidFill>
                <a:latin typeface="Spartan"/>
                <a:ea typeface="Spartan"/>
                <a:cs typeface="Spartan"/>
                <a:sym typeface="Spartan"/>
              </a:rPr>
              <a:t>precise</a:t>
            </a:r>
            <a:r>
              <a:rPr lang="en-CA" sz="3000" b="1">
                <a:solidFill>
                  <a:schemeClr val="dk1"/>
                </a:solidFill>
                <a:latin typeface="Spartan"/>
                <a:ea typeface="Spartan"/>
                <a:cs typeface="Spartan"/>
                <a:sym typeface="Spartan"/>
              </a:rPr>
              <a:t>!</a:t>
            </a:r>
            <a:endParaRPr sz="3000" b="1">
              <a:solidFill>
                <a:schemeClr val="dk1"/>
              </a:solidFill>
              <a:latin typeface="Spartan"/>
              <a:ea typeface="Spartan"/>
              <a:cs typeface="Spartan"/>
              <a:sym typeface="Spartan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3000" b="1">
                <a:solidFill>
                  <a:schemeClr val="dk1"/>
                </a:solidFill>
                <a:latin typeface="Spartan"/>
                <a:ea typeface="Spartan"/>
                <a:cs typeface="Spartan"/>
                <a:sym typeface="Spartan"/>
              </a:rPr>
              <a:t>Write all spaces, zeros, and punctuation</a:t>
            </a:r>
            <a:endParaRPr sz="3000" b="1">
              <a:solidFill>
                <a:schemeClr val="dk1"/>
              </a:solidFill>
              <a:latin typeface="Spartan"/>
              <a:ea typeface="Spartan"/>
              <a:cs typeface="Spartan"/>
              <a:sym typeface="Spart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8" name="Google Shape;1378;p120"/>
          <p:cNvSpPr/>
          <p:nvPr/>
        </p:nvSpPr>
        <p:spPr>
          <a:xfrm>
            <a:off x="0" y="-4500"/>
            <a:ext cx="201600" cy="5143500"/>
          </a:xfrm>
          <a:prstGeom prst="rect">
            <a:avLst/>
          </a:prstGeom>
          <a:solidFill>
            <a:srgbClr val="B5F0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9" name="Google Shape;1379;p120"/>
          <p:cNvSpPr/>
          <p:nvPr/>
        </p:nvSpPr>
        <p:spPr>
          <a:xfrm>
            <a:off x="620900" y="1037950"/>
            <a:ext cx="2660700" cy="117900"/>
          </a:xfrm>
          <a:prstGeom prst="rect">
            <a:avLst/>
          </a:prstGeom>
          <a:solidFill>
            <a:srgbClr val="7D3E8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0" name="Google Shape;1380;p120"/>
          <p:cNvSpPr txBox="1"/>
          <p:nvPr/>
        </p:nvSpPr>
        <p:spPr>
          <a:xfrm>
            <a:off x="538800" y="475725"/>
            <a:ext cx="7992600" cy="49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3000" b="1">
                <a:solidFill>
                  <a:srgbClr val="454F5B"/>
                </a:solidFill>
                <a:latin typeface="Poppins"/>
                <a:ea typeface="Poppins"/>
                <a:cs typeface="Poppins"/>
                <a:sym typeface="Poppins"/>
              </a:rPr>
              <a:t>Search Operator Treasure Hunt</a:t>
            </a:r>
            <a:endParaRPr sz="3000" b="1">
              <a:solidFill>
                <a:srgbClr val="454F5B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381" name="Google Shape;1381;p120"/>
          <p:cNvSpPr txBox="1"/>
          <p:nvPr/>
        </p:nvSpPr>
        <p:spPr>
          <a:xfrm>
            <a:off x="616800" y="1326575"/>
            <a:ext cx="7910400" cy="309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Poppins"/>
              <a:buChar char="●"/>
            </a:pPr>
            <a:r>
              <a:rPr lang="en-CA" sz="26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Gather all the clues</a:t>
            </a:r>
            <a:endParaRPr sz="26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39370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Poppins"/>
              <a:buChar char="●"/>
            </a:pPr>
            <a:r>
              <a:rPr lang="en-CA" sz="26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Generate a secret code</a:t>
            </a:r>
            <a:endParaRPr sz="26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39370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Poppins"/>
              <a:buChar char="●"/>
            </a:pPr>
            <a:r>
              <a:rPr lang="en-CA" sz="26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Decode that code using the code wheel</a:t>
            </a:r>
            <a:endParaRPr sz="26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39370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Poppins"/>
              <a:buChar char="●"/>
            </a:pPr>
            <a:r>
              <a:rPr lang="en-CA" sz="26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Put the coordinates in Google Maps</a:t>
            </a:r>
            <a:endParaRPr sz="26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393700" algn="l" rtl="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2600"/>
              <a:buFont typeface="Poppins"/>
              <a:buChar char="●"/>
            </a:pPr>
            <a:r>
              <a:rPr lang="en-CA" sz="26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Click on the image and write down what you see</a:t>
            </a:r>
            <a:endParaRPr sz="26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5" name="Google Shape;1395;p122"/>
          <p:cNvSpPr/>
          <p:nvPr/>
        </p:nvSpPr>
        <p:spPr>
          <a:xfrm>
            <a:off x="0" y="-4500"/>
            <a:ext cx="201600" cy="5143500"/>
          </a:xfrm>
          <a:prstGeom prst="rect">
            <a:avLst/>
          </a:prstGeom>
          <a:solidFill>
            <a:srgbClr val="B5F0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6" name="Google Shape;1396;p122"/>
          <p:cNvSpPr/>
          <p:nvPr/>
        </p:nvSpPr>
        <p:spPr>
          <a:xfrm>
            <a:off x="620900" y="1037950"/>
            <a:ext cx="2660700" cy="117900"/>
          </a:xfrm>
          <a:prstGeom prst="rect">
            <a:avLst/>
          </a:prstGeom>
          <a:solidFill>
            <a:srgbClr val="7D3E8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7" name="Google Shape;1397;p122"/>
          <p:cNvSpPr txBox="1"/>
          <p:nvPr/>
        </p:nvSpPr>
        <p:spPr>
          <a:xfrm>
            <a:off x="538800" y="475725"/>
            <a:ext cx="7992600" cy="49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3000" b="1">
                <a:solidFill>
                  <a:srgbClr val="454F5B"/>
                </a:solidFill>
                <a:latin typeface="Poppins"/>
                <a:ea typeface="Poppins"/>
                <a:cs typeface="Poppins"/>
                <a:sym typeface="Poppins"/>
              </a:rPr>
              <a:t>4. Algorithms</a:t>
            </a:r>
            <a:endParaRPr sz="3000" b="1">
              <a:solidFill>
                <a:srgbClr val="454F5B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398" name="Google Shape;1398;p1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02550" y="1728063"/>
            <a:ext cx="2962845" cy="2147275"/>
          </a:xfrm>
          <a:prstGeom prst="rect">
            <a:avLst/>
          </a:prstGeom>
          <a:noFill/>
          <a:ln>
            <a:noFill/>
          </a:ln>
        </p:spPr>
      </p:pic>
      <p:sp>
        <p:nvSpPr>
          <p:cNvPr id="1399" name="Google Shape;1399;p122"/>
          <p:cNvSpPr txBox="1"/>
          <p:nvPr/>
        </p:nvSpPr>
        <p:spPr>
          <a:xfrm>
            <a:off x="538800" y="1330900"/>
            <a:ext cx="6141300" cy="341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20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In this lesson students learn:</a:t>
            </a:r>
            <a:endParaRPr sz="20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oppins"/>
              <a:buChar char="●"/>
            </a:pPr>
            <a:r>
              <a:rPr lang="en-CA" sz="2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What algorithms are and how they work</a:t>
            </a:r>
            <a:br>
              <a:rPr lang="en-CA" sz="2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</a:br>
            <a:endParaRPr sz="20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oppins"/>
              <a:buChar char="●"/>
            </a:pPr>
            <a:r>
              <a:rPr lang="en-CA" sz="2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How Google uses algorithms to provide search results</a:t>
            </a:r>
            <a:br>
              <a:rPr lang="en-CA" sz="2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</a:br>
            <a:endParaRPr sz="20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oppins"/>
              <a:buChar char="●"/>
            </a:pPr>
            <a:r>
              <a:rPr lang="en-CA" sz="2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How algorithms can be manipulated and why it is important to exercise click restraint</a:t>
            </a:r>
            <a:endParaRPr sz="20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400" name="Google Shape;1400;p122"/>
          <p:cNvSpPr txBox="1"/>
          <p:nvPr/>
        </p:nvSpPr>
        <p:spPr>
          <a:xfrm>
            <a:off x="538800" y="4532575"/>
            <a:ext cx="7821600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9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New Video: </a:t>
            </a:r>
            <a:r>
              <a:rPr lang="en-CA" sz="1900" b="1">
                <a:solidFill>
                  <a:srgbClr val="7D3E84"/>
                </a:solidFill>
                <a:latin typeface="Poppins"/>
                <a:ea typeface="Poppins"/>
                <a:cs typeface="Poppins"/>
                <a:sym typeface="Poppins"/>
              </a:rPr>
              <a:t> “How Search Engines Work: Algorithms”</a:t>
            </a:r>
            <a:endParaRPr sz="180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5" name="Google Shape;1405;p123"/>
          <p:cNvSpPr/>
          <p:nvPr/>
        </p:nvSpPr>
        <p:spPr>
          <a:xfrm>
            <a:off x="0" y="-4500"/>
            <a:ext cx="201600" cy="5143500"/>
          </a:xfrm>
          <a:prstGeom prst="rect">
            <a:avLst/>
          </a:prstGeom>
          <a:solidFill>
            <a:srgbClr val="B5F0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6" name="Google Shape;1406;p123"/>
          <p:cNvSpPr/>
          <p:nvPr/>
        </p:nvSpPr>
        <p:spPr>
          <a:xfrm>
            <a:off x="620900" y="1037950"/>
            <a:ext cx="2660700" cy="117900"/>
          </a:xfrm>
          <a:prstGeom prst="rect">
            <a:avLst/>
          </a:prstGeom>
          <a:solidFill>
            <a:srgbClr val="7D3E8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7" name="Google Shape;1407;p123"/>
          <p:cNvSpPr txBox="1"/>
          <p:nvPr/>
        </p:nvSpPr>
        <p:spPr>
          <a:xfrm>
            <a:off x="538800" y="475725"/>
            <a:ext cx="7992600" cy="49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3000" b="1">
                <a:solidFill>
                  <a:srgbClr val="454F5B"/>
                </a:solidFill>
                <a:latin typeface="Poppins"/>
                <a:ea typeface="Poppins"/>
                <a:cs typeface="Poppins"/>
                <a:sym typeface="Poppins"/>
              </a:rPr>
              <a:t>4. Algorithms</a:t>
            </a:r>
            <a:endParaRPr sz="3000" b="1">
              <a:solidFill>
                <a:srgbClr val="454F5B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408" name="Google Shape;1408;p123"/>
          <p:cNvSpPr txBox="1"/>
          <p:nvPr/>
        </p:nvSpPr>
        <p:spPr>
          <a:xfrm>
            <a:off x="538800" y="1581425"/>
            <a:ext cx="4849500" cy="264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20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Activity: </a:t>
            </a:r>
            <a:r>
              <a:rPr lang="en-CA" sz="2000" i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Be the Algorithm </a:t>
            </a:r>
            <a:br>
              <a:rPr lang="en-CA" sz="2000" i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</a:br>
            <a:endParaRPr sz="20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oppins"/>
              <a:buChar char="●"/>
            </a:pPr>
            <a:r>
              <a:rPr lang="en-CA" sz="2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Take on the role of an algorithm and experience how Google decides which results to show </a:t>
            </a:r>
            <a:br>
              <a:rPr lang="en-CA" sz="2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</a:br>
            <a:endParaRPr sz="20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oppins"/>
              <a:buChar char="●"/>
            </a:pPr>
            <a:r>
              <a:rPr lang="en-CA" sz="2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Learn that the top results aren’t always the best</a:t>
            </a:r>
            <a:endParaRPr sz="1900"/>
          </a:p>
        </p:txBody>
      </p:sp>
      <p:pic>
        <p:nvPicPr>
          <p:cNvPr id="1409" name="Google Shape;1409;p1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34900" y="1285838"/>
            <a:ext cx="3450900" cy="32386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4" name="Google Shape;1414;p124"/>
          <p:cNvSpPr/>
          <p:nvPr/>
        </p:nvSpPr>
        <p:spPr>
          <a:xfrm>
            <a:off x="0" y="-4500"/>
            <a:ext cx="201600" cy="5143500"/>
          </a:xfrm>
          <a:prstGeom prst="rect">
            <a:avLst/>
          </a:prstGeom>
          <a:solidFill>
            <a:srgbClr val="B5F0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5" name="Google Shape;1415;p124"/>
          <p:cNvSpPr/>
          <p:nvPr/>
        </p:nvSpPr>
        <p:spPr>
          <a:xfrm>
            <a:off x="620900" y="1037950"/>
            <a:ext cx="2660700" cy="117900"/>
          </a:xfrm>
          <a:prstGeom prst="rect">
            <a:avLst/>
          </a:prstGeom>
          <a:solidFill>
            <a:srgbClr val="7D3E8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6" name="Google Shape;1416;p124"/>
          <p:cNvSpPr txBox="1"/>
          <p:nvPr/>
        </p:nvSpPr>
        <p:spPr>
          <a:xfrm>
            <a:off x="538800" y="475725"/>
            <a:ext cx="7992600" cy="49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3000" b="1">
                <a:solidFill>
                  <a:srgbClr val="454F5B"/>
                </a:solidFill>
                <a:latin typeface="Poppins"/>
                <a:ea typeface="Poppins"/>
                <a:cs typeface="Poppins"/>
                <a:sym typeface="Poppins"/>
              </a:rPr>
              <a:t>5. Facts and Opinions</a:t>
            </a:r>
            <a:endParaRPr sz="3000" b="1">
              <a:solidFill>
                <a:srgbClr val="454F5B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417" name="Google Shape;1417;p124"/>
          <p:cNvSpPr txBox="1"/>
          <p:nvPr/>
        </p:nvSpPr>
        <p:spPr>
          <a:xfrm>
            <a:off x="620900" y="1200000"/>
            <a:ext cx="5025000" cy="387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20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In this lesson students:</a:t>
            </a:r>
            <a:endParaRPr sz="20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oppins"/>
              <a:buChar char="●"/>
            </a:pPr>
            <a:r>
              <a:rPr lang="en-CA" sz="2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learn to differentiate between facts and opinions</a:t>
            </a:r>
            <a:endParaRPr sz="20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oppins"/>
              <a:buChar char="●"/>
            </a:pPr>
            <a:r>
              <a:rPr lang="en-CA" sz="2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perform searches and identify facts and opinions from their search results</a:t>
            </a:r>
            <a:endParaRPr sz="20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20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Video: </a:t>
            </a:r>
            <a:r>
              <a:rPr lang="en-CA" sz="2000" b="1">
                <a:solidFill>
                  <a:srgbClr val="7D3E84"/>
                </a:solidFill>
                <a:latin typeface="Poppins"/>
                <a:ea typeface="Poppins"/>
                <a:cs typeface="Poppins"/>
                <a:sym typeface="Poppins"/>
              </a:rPr>
              <a:t> “Fact or Opinion”</a:t>
            </a:r>
            <a:r>
              <a:rPr lang="en-CA" sz="20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endParaRPr sz="2000" b="1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20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Activity: </a:t>
            </a:r>
            <a:r>
              <a:rPr lang="en-CA" sz="2000" i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Fact or Opinion </a:t>
            </a:r>
            <a:r>
              <a:rPr lang="en-CA" sz="2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is an online interactive that teaches students tips for distinguishing facts from opinions. </a:t>
            </a:r>
            <a:endParaRPr sz="20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418" name="Google Shape;1418;p124"/>
          <p:cNvPicPr preferRelativeResize="0"/>
          <p:nvPr/>
        </p:nvPicPr>
        <p:blipFill rotWithShape="1">
          <a:blip r:embed="rId3">
            <a:alphaModFix/>
          </a:blip>
          <a:srcRect l="7307" r="6314"/>
          <a:stretch/>
        </p:blipFill>
        <p:spPr>
          <a:xfrm>
            <a:off x="5711300" y="1296825"/>
            <a:ext cx="3226650" cy="2549851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3E84"/>
        </a:solidFill>
        <a:effectLst/>
      </p:bgPr>
    </p:bg>
    <p:spTree>
      <p:nvGrpSpPr>
        <p:cNvPr id="1" name="Shape 1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5" name="Google Shape;1225;p10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0087" y="1360649"/>
            <a:ext cx="4320000" cy="10078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6" name="Google Shape;1226;p105"/>
          <p:cNvPicPr preferRelativeResize="0"/>
          <p:nvPr/>
        </p:nvPicPr>
        <p:blipFill rotWithShape="1">
          <a:blip r:embed="rId4">
            <a:alphaModFix/>
          </a:blip>
          <a:srcRect r="1107" b="21996"/>
          <a:stretch/>
        </p:blipFill>
        <p:spPr>
          <a:xfrm>
            <a:off x="210087" y="285750"/>
            <a:ext cx="4320000" cy="963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7" name="Google Shape;1227;p105"/>
          <p:cNvPicPr preferRelativeResize="0"/>
          <p:nvPr/>
        </p:nvPicPr>
        <p:blipFill rotWithShape="1">
          <a:blip r:embed="rId5">
            <a:alphaModFix/>
          </a:blip>
          <a:srcRect t="14719"/>
          <a:stretch/>
        </p:blipFill>
        <p:spPr>
          <a:xfrm>
            <a:off x="210087" y="2479887"/>
            <a:ext cx="4319999" cy="1007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8" name="Google Shape;1228;p10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613913" y="3107975"/>
            <a:ext cx="4320000" cy="7953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9" name="Google Shape;1229;p105"/>
          <p:cNvPicPr preferRelativeResize="0"/>
          <p:nvPr/>
        </p:nvPicPr>
        <p:blipFill rotWithShape="1">
          <a:blip r:embed="rId7">
            <a:alphaModFix/>
          </a:blip>
          <a:srcRect b="46418"/>
          <a:stretch/>
        </p:blipFill>
        <p:spPr>
          <a:xfrm>
            <a:off x="210087" y="3605788"/>
            <a:ext cx="4319999" cy="1045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0" name="Google Shape;1230;p10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613912" y="3980563"/>
            <a:ext cx="4320000" cy="6706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1" name="Google Shape;1231;p10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613912" y="1134150"/>
            <a:ext cx="4320000" cy="9805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2" name="Google Shape;1232;p105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613925" y="2189250"/>
            <a:ext cx="4319999" cy="844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3" name="Google Shape;1233;p10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4613913" y="285749"/>
            <a:ext cx="4320001" cy="7711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" name="Google Shape;1423;p125"/>
          <p:cNvSpPr txBox="1"/>
          <p:nvPr/>
        </p:nvSpPr>
        <p:spPr>
          <a:xfrm>
            <a:off x="538800" y="475725"/>
            <a:ext cx="7992600" cy="49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2600" b="1">
                <a:solidFill>
                  <a:srgbClr val="454F5B"/>
                </a:solidFill>
                <a:latin typeface="Poppins"/>
                <a:ea typeface="Poppins"/>
                <a:cs typeface="Poppins"/>
                <a:sym typeface="Poppins"/>
              </a:rPr>
              <a:t>Connections with CTRL-F: Verification Skills</a:t>
            </a:r>
            <a:endParaRPr sz="2600" b="1">
              <a:solidFill>
                <a:srgbClr val="454F5B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424" name="Google Shape;1424;p125"/>
          <p:cNvSpPr txBox="1"/>
          <p:nvPr/>
        </p:nvSpPr>
        <p:spPr>
          <a:xfrm>
            <a:off x="734050" y="1496575"/>
            <a:ext cx="4155900" cy="326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20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Scaffolded Learning: </a:t>
            </a:r>
            <a:endParaRPr sz="2000" b="1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oppins"/>
              <a:buChar char="●"/>
            </a:pPr>
            <a:r>
              <a:rPr lang="en-CA" sz="2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Online Search equips students with the skills they need for the Verification module. </a:t>
            </a:r>
            <a:endParaRPr sz="20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oppins"/>
              <a:buChar char="●"/>
            </a:pPr>
            <a:r>
              <a:rPr lang="en-CA" sz="2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Lessons are </a:t>
            </a:r>
            <a:r>
              <a:rPr lang="en-CA" sz="20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flexible</a:t>
            </a:r>
            <a:r>
              <a:rPr lang="en-CA" sz="2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and accessed on the same website.</a:t>
            </a:r>
            <a:endParaRPr sz="20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425" name="Google Shape;1425;p125"/>
          <p:cNvSpPr/>
          <p:nvPr/>
        </p:nvSpPr>
        <p:spPr>
          <a:xfrm>
            <a:off x="0" y="-4500"/>
            <a:ext cx="201600" cy="5143500"/>
          </a:xfrm>
          <a:prstGeom prst="rect">
            <a:avLst/>
          </a:prstGeom>
          <a:solidFill>
            <a:srgbClr val="B5F0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6" name="Google Shape;1426;p125"/>
          <p:cNvSpPr/>
          <p:nvPr/>
        </p:nvSpPr>
        <p:spPr>
          <a:xfrm>
            <a:off x="620900" y="1037950"/>
            <a:ext cx="2660700" cy="117900"/>
          </a:xfrm>
          <a:prstGeom prst="rect">
            <a:avLst/>
          </a:prstGeom>
          <a:solidFill>
            <a:srgbClr val="7D3E8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7" name="Google Shape;1427;p125"/>
          <p:cNvSpPr/>
          <p:nvPr/>
        </p:nvSpPr>
        <p:spPr>
          <a:xfrm>
            <a:off x="5155072" y="1801150"/>
            <a:ext cx="2070000" cy="1440000"/>
          </a:xfrm>
          <a:prstGeom prst="roundRect">
            <a:avLst>
              <a:gd name="adj" fmla="val 16667"/>
            </a:avLst>
          </a:prstGeom>
          <a:solidFill>
            <a:srgbClr val="C0F2FE"/>
          </a:solidFill>
          <a:ln w="9525" cap="flat" cmpd="sng">
            <a:solidFill>
              <a:srgbClr val="B4F3F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CA" sz="2200" b="1">
                <a:latin typeface="Poppins"/>
                <a:ea typeface="Poppins"/>
                <a:cs typeface="Poppins"/>
                <a:sym typeface="Poppins"/>
              </a:rPr>
              <a:t>Online Search Skills</a:t>
            </a:r>
            <a:endParaRPr sz="2200" b="1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428" name="Google Shape;1428;p125"/>
          <p:cNvSpPr/>
          <p:nvPr/>
        </p:nvSpPr>
        <p:spPr>
          <a:xfrm>
            <a:off x="6583700" y="2861200"/>
            <a:ext cx="2070000" cy="1440000"/>
          </a:xfrm>
          <a:prstGeom prst="roundRect">
            <a:avLst>
              <a:gd name="adj" fmla="val 16667"/>
            </a:avLst>
          </a:prstGeom>
          <a:solidFill>
            <a:srgbClr val="7D3E84"/>
          </a:solidFill>
          <a:ln w="9525" cap="flat" cmpd="sng">
            <a:solidFill>
              <a:srgbClr val="7D3E8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2200" b="1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Verification Skills</a:t>
            </a:r>
            <a:endParaRPr sz="2200" b="1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" name="Google Shape;1433;p126"/>
          <p:cNvSpPr/>
          <p:nvPr/>
        </p:nvSpPr>
        <p:spPr>
          <a:xfrm>
            <a:off x="-3350" y="-6812"/>
            <a:ext cx="201600" cy="5143500"/>
          </a:xfrm>
          <a:prstGeom prst="rect">
            <a:avLst/>
          </a:prstGeom>
          <a:solidFill>
            <a:srgbClr val="B5F0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4" name="Google Shape;1434;p126"/>
          <p:cNvSpPr/>
          <p:nvPr/>
        </p:nvSpPr>
        <p:spPr>
          <a:xfrm>
            <a:off x="947638" y="1057063"/>
            <a:ext cx="3240000" cy="540000"/>
          </a:xfrm>
          <a:prstGeom prst="roundRect">
            <a:avLst>
              <a:gd name="adj" fmla="val 16667"/>
            </a:avLst>
          </a:prstGeom>
          <a:solidFill>
            <a:srgbClr val="C0F2FE"/>
          </a:solidFill>
          <a:ln w="9525" cap="flat" cmpd="sng">
            <a:solidFill>
              <a:srgbClr val="B4F3F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CA">
                <a:latin typeface="Poppins SemiBold"/>
                <a:ea typeface="Poppins SemiBold"/>
                <a:cs typeface="Poppins SemiBold"/>
                <a:sym typeface="Poppins SemiBold"/>
              </a:rPr>
              <a:t>The abundance of information online </a:t>
            </a:r>
            <a:endParaRPr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1435" name="Google Shape;1435;p126"/>
          <p:cNvSpPr/>
          <p:nvPr/>
        </p:nvSpPr>
        <p:spPr>
          <a:xfrm>
            <a:off x="947638" y="2338463"/>
            <a:ext cx="3240000" cy="540000"/>
          </a:xfrm>
          <a:prstGeom prst="roundRect">
            <a:avLst>
              <a:gd name="adj" fmla="val 16667"/>
            </a:avLst>
          </a:prstGeom>
          <a:solidFill>
            <a:srgbClr val="C0F2FE"/>
          </a:solidFill>
          <a:ln w="9525" cap="flat" cmpd="sng">
            <a:solidFill>
              <a:srgbClr val="B4F3F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CA">
                <a:latin typeface="Poppins SemiBold"/>
                <a:ea typeface="Poppins SemiBold"/>
                <a:cs typeface="Poppins SemiBold"/>
                <a:sym typeface="Poppins SemiBold"/>
              </a:rPr>
              <a:t>Navigating SERPs</a:t>
            </a:r>
            <a:endParaRPr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1436" name="Google Shape;1436;p126"/>
          <p:cNvSpPr/>
          <p:nvPr/>
        </p:nvSpPr>
        <p:spPr>
          <a:xfrm>
            <a:off x="949138" y="2979163"/>
            <a:ext cx="3240000" cy="540000"/>
          </a:xfrm>
          <a:prstGeom prst="roundRect">
            <a:avLst>
              <a:gd name="adj" fmla="val 16667"/>
            </a:avLst>
          </a:prstGeom>
          <a:solidFill>
            <a:srgbClr val="C0F2FE"/>
          </a:solidFill>
          <a:ln w="9525" cap="flat" cmpd="sng">
            <a:solidFill>
              <a:srgbClr val="B4F3F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CA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Constructing effective search queries </a:t>
            </a:r>
            <a:endParaRPr>
              <a:solidFill>
                <a:schemeClr val="dk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1437" name="Google Shape;1437;p126"/>
          <p:cNvSpPr txBox="1"/>
          <p:nvPr/>
        </p:nvSpPr>
        <p:spPr>
          <a:xfrm>
            <a:off x="1034200" y="357550"/>
            <a:ext cx="30699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20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Online Search Skills</a:t>
            </a:r>
            <a:endParaRPr sz="2000" b="1">
              <a:solidFill>
                <a:schemeClr val="dk1"/>
              </a:solidFill>
            </a:endParaRPr>
          </a:p>
        </p:txBody>
      </p:sp>
      <p:sp>
        <p:nvSpPr>
          <p:cNvPr id="1438" name="Google Shape;1438;p126"/>
          <p:cNvSpPr txBox="1"/>
          <p:nvPr/>
        </p:nvSpPr>
        <p:spPr>
          <a:xfrm>
            <a:off x="5074875" y="357550"/>
            <a:ext cx="3000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20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Verification Skills</a:t>
            </a:r>
            <a:endParaRPr sz="2000" b="1">
              <a:solidFill>
                <a:schemeClr val="dk1"/>
              </a:solidFill>
            </a:endParaRPr>
          </a:p>
        </p:txBody>
      </p:sp>
      <p:sp>
        <p:nvSpPr>
          <p:cNvPr id="1439" name="Google Shape;1439;p126"/>
          <p:cNvSpPr/>
          <p:nvPr/>
        </p:nvSpPr>
        <p:spPr>
          <a:xfrm>
            <a:off x="947638" y="3619863"/>
            <a:ext cx="3240000" cy="540000"/>
          </a:xfrm>
          <a:prstGeom prst="roundRect">
            <a:avLst>
              <a:gd name="adj" fmla="val 16667"/>
            </a:avLst>
          </a:prstGeom>
          <a:solidFill>
            <a:srgbClr val="C0F2FE"/>
          </a:solidFill>
          <a:ln w="9525" cap="flat" cmpd="sng">
            <a:solidFill>
              <a:srgbClr val="B4F3F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CA">
                <a:latin typeface="Poppins SemiBold"/>
                <a:ea typeface="Poppins SemiBold"/>
                <a:cs typeface="Poppins SemiBold"/>
                <a:sym typeface="Poppins SemiBold"/>
              </a:rPr>
              <a:t>Algorithms &amp; click restraint</a:t>
            </a:r>
            <a:endParaRPr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1440" name="Google Shape;1440;p126"/>
          <p:cNvSpPr/>
          <p:nvPr/>
        </p:nvSpPr>
        <p:spPr>
          <a:xfrm>
            <a:off x="947638" y="4260563"/>
            <a:ext cx="3240000" cy="540000"/>
          </a:xfrm>
          <a:prstGeom prst="roundRect">
            <a:avLst>
              <a:gd name="adj" fmla="val 16667"/>
            </a:avLst>
          </a:prstGeom>
          <a:solidFill>
            <a:srgbClr val="C0F2FE"/>
          </a:solidFill>
          <a:ln w="9525" cap="flat" cmpd="sng">
            <a:solidFill>
              <a:srgbClr val="B4F3F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CA">
                <a:latin typeface="Poppins SemiBold"/>
                <a:ea typeface="Poppins SemiBold"/>
                <a:cs typeface="Poppins SemiBold"/>
                <a:sym typeface="Poppins SemiBold"/>
              </a:rPr>
              <a:t>Differentiating facts and opinions</a:t>
            </a:r>
            <a:endParaRPr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1441" name="Google Shape;1441;p126"/>
          <p:cNvSpPr/>
          <p:nvPr/>
        </p:nvSpPr>
        <p:spPr>
          <a:xfrm>
            <a:off x="947638" y="1697763"/>
            <a:ext cx="3240000" cy="540000"/>
          </a:xfrm>
          <a:prstGeom prst="roundRect">
            <a:avLst>
              <a:gd name="adj" fmla="val 16667"/>
            </a:avLst>
          </a:prstGeom>
          <a:solidFill>
            <a:srgbClr val="C0F2FE"/>
          </a:solidFill>
          <a:ln w="9525" cap="flat" cmpd="sng">
            <a:solidFill>
              <a:srgbClr val="B4F3F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CA">
                <a:latin typeface="Poppins SemiBold"/>
                <a:ea typeface="Poppins SemiBold"/>
                <a:cs typeface="Poppins SemiBold"/>
                <a:sym typeface="Poppins SemiBold"/>
              </a:rPr>
              <a:t>Limitations of social media as an information source</a:t>
            </a:r>
            <a:endParaRPr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1442" name="Google Shape;1442;p126"/>
          <p:cNvSpPr/>
          <p:nvPr/>
        </p:nvSpPr>
        <p:spPr>
          <a:xfrm>
            <a:off x="4954863" y="1057063"/>
            <a:ext cx="3240000" cy="540000"/>
          </a:xfrm>
          <a:prstGeom prst="roundRect">
            <a:avLst>
              <a:gd name="adj" fmla="val 16667"/>
            </a:avLst>
          </a:prstGeom>
          <a:solidFill>
            <a:srgbClr val="7D3E84"/>
          </a:solidFill>
          <a:ln w="9525" cap="flat" cmpd="sng">
            <a:solidFill>
              <a:srgbClr val="7D3E8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CA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Information pollution</a:t>
            </a:r>
            <a:endParaRPr>
              <a:solidFill>
                <a:schemeClr val="lt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1443" name="Google Shape;1443;p126"/>
          <p:cNvSpPr/>
          <p:nvPr/>
        </p:nvSpPr>
        <p:spPr>
          <a:xfrm>
            <a:off x="4954863" y="2338463"/>
            <a:ext cx="3240000" cy="540000"/>
          </a:xfrm>
          <a:prstGeom prst="roundRect">
            <a:avLst>
              <a:gd name="adj" fmla="val 16667"/>
            </a:avLst>
          </a:prstGeom>
          <a:solidFill>
            <a:srgbClr val="7D3E84"/>
          </a:solidFill>
          <a:ln w="9525" cap="flat" cmpd="sng">
            <a:solidFill>
              <a:srgbClr val="7D3E8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CA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Identifying agenda</a:t>
            </a:r>
            <a:endParaRPr>
              <a:solidFill>
                <a:schemeClr val="lt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1444" name="Google Shape;1444;p126"/>
          <p:cNvSpPr/>
          <p:nvPr/>
        </p:nvSpPr>
        <p:spPr>
          <a:xfrm>
            <a:off x="4956363" y="2979163"/>
            <a:ext cx="3240000" cy="540000"/>
          </a:xfrm>
          <a:prstGeom prst="roundRect">
            <a:avLst>
              <a:gd name="adj" fmla="val 16667"/>
            </a:avLst>
          </a:prstGeom>
          <a:solidFill>
            <a:srgbClr val="7D3E84"/>
          </a:solidFill>
          <a:ln w="9525" cap="flat" cmpd="sng">
            <a:solidFill>
              <a:srgbClr val="7D3E8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Evaluating expertise</a:t>
            </a:r>
            <a:endParaRPr>
              <a:solidFill>
                <a:schemeClr val="lt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1445" name="Google Shape;1445;p126"/>
          <p:cNvSpPr/>
          <p:nvPr/>
        </p:nvSpPr>
        <p:spPr>
          <a:xfrm>
            <a:off x="4954863" y="3619863"/>
            <a:ext cx="3240000" cy="540000"/>
          </a:xfrm>
          <a:prstGeom prst="roundRect">
            <a:avLst>
              <a:gd name="adj" fmla="val 16667"/>
            </a:avLst>
          </a:prstGeom>
          <a:solidFill>
            <a:srgbClr val="7D3E84"/>
          </a:solidFill>
          <a:ln w="9525" cap="flat" cmpd="sng">
            <a:solidFill>
              <a:srgbClr val="7D3E8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CA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Verifying claims using a keyword search</a:t>
            </a:r>
            <a:endParaRPr>
              <a:solidFill>
                <a:schemeClr val="lt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1446" name="Google Shape;1446;p126"/>
          <p:cNvSpPr/>
          <p:nvPr/>
        </p:nvSpPr>
        <p:spPr>
          <a:xfrm>
            <a:off x="4954863" y="4260563"/>
            <a:ext cx="3240000" cy="540000"/>
          </a:xfrm>
          <a:prstGeom prst="roundRect">
            <a:avLst>
              <a:gd name="adj" fmla="val 16667"/>
            </a:avLst>
          </a:prstGeom>
          <a:solidFill>
            <a:srgbClr val="7D3E84"/>
          </a:solidFill>
          <a:ln w="9525" cap="flat" cmpd="sng">
            <a:solidFill>
              <a:srgbClr val="7D3E8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CA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Contextualizing information &amp; images</a:t>
            </a:r>
            <a:endParaRPr>
              <a:solidFill>
                <a:schemeClr val="lt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1447" name="Google Shape;1447;p126"/>
          <p:cNvSpPr/>
          <p:nvPr/>
        </p:nvSpPr>
        <p:spPr>
          <a:xfrm>
            <a:off x="4954863" y="1697763"/>
            <a:ext cx="3240000" cy="540000"/>
          </a:xfrm>
          <a:prstGeom prst="roundRect">
            <a:avLst>
              <a:gd name="adj" fmla="val 16667"/>
            </a:avLst>
          </a:prstGeom>
          <a:solidFill>
            <a:srgbClr val="7D3E84"/>
          </a:solidFill>
          <a:ln w="9525" cap="flat" cmpd="sng">
            <a:solidFill>
              <a:srgbClr val="7D3E8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CA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Investigating the reputation of &amp; choosing credible sources</a:t>
            </a:r>
            <a:endParaRPr>
              <a:solidFill>
                <a:schemeClr val="lt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cxnSp>
        <p:nvCxnSpPr>
          <p:cNvPr id="1448" name="Google Shape;1448;p126"/>
          <p:cNvCxnSpPr>
            <a:stCxn id="1434" idx="3"/>
            <a:endCxn id="1442" idx="1"/>
          </p:cNvCxnSpPr>
          <p:nvPr/>
        </p:nvCxnSpPr>
        <p:spPr>
          <a:xfrm>
            <a:off x="4187638" y="1327063"/>
            <a:ext cx="767100" cy="600"/>
          </a:xfrm>
          <a:prstGeom prst="curvedConnector3">
            <a:avLst>
              <a:gd name="adj1" fmla="val 50008"/>
            </a:avLst>
          </a:prstGeom>
          <a:noFill/>
          <a:ln w="28575" cap="flat" cmpd="sng">
            <a:solidFill>
              <a:srgbClr val="87F0C3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49" name="Google Shape;1449;p126"/>
          <p:cNvCxnSpPr>
            <a:stCxn id="1441" idx="3"/>
            <a:endCxn id="1442" idx="1"/>
          </p:cNvCxnSpPr>
          <p:nvPr/>
        </p:nvCxnSpPr>
        <p:spPr>
          <a:xfrm rot="10800000" flipH="1">
            <a:off x="4187638" y="1326963"/>
            <a:ext cx="767100" cy="640800"/>
          </a:xfrm>
          <a:prstGeom prst="curvedConnector3">
            <a:avLst>
              <a:gd name="adj1" fmla="val 50008"/>
            </a:avLst>
          </a:prstGeom>
          <a:noFill/>
          <a:ln w="28575" cap="flat" cmpd="sng">
            <a:solidFill>
              <a:srgbClr val="87F0C3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50" name="Google Shape;1450;p126"/>
          <p:cNvCxnSpPr>
            <a:stCxn id="1436" idx="3"/>
            <a:endCxn id="1445" idx="1"/>
          </p:cNvCxnSpPr>
          <p:nvPr/>
        </p:nvCxnSpPr>
        <p:spPr>
          <a:xfrm>
            <a:off x="4189138" y="3249163"/>
            <a:ext cx="765600" cy="640800"/>
          </a:xfrm>
          <a:prstGeom prst="curvedConnector3">
            <a:avLst>
              <a:gd name="adj1" fmla="val 50008"/>
            </a:avLst>
          </a:prstGeom>
          <a:noFill/>
          <a:ln w="28575" cap="flat" cmpd="sng">
            <a:solidFill>
              <a:srgbClr val="87F0C3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51" name="Google Shape;1451;p126"/>
          <p:cNvCxnSpPr>
            <a:stCxn id="1436" idx="3"/>
            <a:endCxn id="1446" idx="1"/>
          </p:cNvCxnSpPr>
          <p:nvPr/>
        </p:nvCxnSpPr>
        <p:spPr>
          <a:xfrm>
            <a:off x="4189138" y="3249163"/>
            <a:ext cx="765600" cy="1281300"/>
          </a:xfrm>
          <a:prstGeom prst="curvedConnector3">
            <a:avLst>
              <a:gd name="adj1" fmla="val 50008"/>
            </a:avLst>
          </a:prstGeom>
          <a:noFill/>
          <a:ln w="28575" cap="flat" cmpd="sng">
            <a:solidFill>
              <a:srgbClr val="87F0C3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52" name="Google Shape;1452;p126"/>
          <p:cNvCxnSpPr>
            <a:stCxn id="1440" idx="3"/>
            <a:endCxn id="1444" idx="1"/>
          </p:cNvCxnSpPr>
          <p:nvPr/>
        </p:nvCxnSpPr>
        <p:spPr>
          <a:xfrm rot="10800000" flipH="1">
            <a:off x="4187638" y="3249263"/>
            <a:ext cx="768600" cy="1281300"/>
          </a:xfrm>
          <a:prstGeom prst="curvedConnector3">
            <a:avLst>
              <a:gd name="adj1" fmla="val 50008"/>
            </a:avLst>
          </a:prstGeom>
          <a:noFill/>
          <a:ln w="28575" cap="flat" cmpd="sng">
            <a:solidFill>
              <a:srgbClr val="87F0C3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53" name="Google Shape;1453;p126"/>
          <p:cNvCxnSpPr>
            <a:stCxn id="1440" idx="3"/>
            <a:endCxn id="1443" idx="1"/>
          </p:cNvCxnSpPr>
          <p:nvPr/>
        </p:nvCxnSpPr>
        <p:spPr>
          <a:xfrm rot="10800000" flipH="1">
            <a:off x="4187638" y="2608463"/>
            <a:ext cx="767100" cy="1922100"/>
          </a:xfrm>
          <a:prstGeom prst="curvedConnector3">
            <a:avLst>
              <a:gd name="adj1" fmla="val 50008"/>
            </a:avLst>
          </a:prstGeom>
          <a:noFill/>
          <a:ln w="28575" cap="flat" cmpd="sng">
            <a:solidFill>
              <a:srgbClr val="87F0C3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54" name="Google Shape;1454;p126"/>
          <p:cNvCxnSpPr>
            <a:stCxn id="1435" idx="3"/>
            <a:endCxn id="1447" idx="1"/>
          </p:cNvCxnSpPr>
          <p:nvPr/>
        </p:nvCxnSpPr>
        <p:spPr>
          <a:xfrm rot="10800000" flipH="1">
            <a:off x="4187638" y="1967663"/>
            <a:ext cx="767100" cy="640800"/>
          </a:xfrm>
          <a:prstGeom prst="curvedConnector3">
            <a:avLst>
              <a:gd name="adj1" fmla="val 50008"/>
            </a:avLst>
          </a:prstGeom>
          <a:noFill/>
          <a:ln w="28575" cap="flat" cmpd="sng">
            <a:solidFill>
              <a:srgbClr val="87F0C3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55" name="Google Shape;1455;p126"/>
          <p:cNvCxnSpPr>
            <a:stCxn id="1439" idx="3"/>
            <a:endCxn id="1447" idx="1"/>
          </p:cNvCxnSpPr>
          <p:nvPr/>
        </p:nvCxnSpPr>
        <p:spPr>
          <a:xfrm rot="10800000" flipH="1">
            <a:off x="4187638" y="1967763"/>
            <a:ext cx="767100" cy="1922100"/>
          </a:xfrm>
          <a:prstGeom prst="curvedConnector3">
            <a:avLst>
              <a:gd name="adj1" fmla="val 50008"/>
            </a:avLst>
          </a:prstGeom>
          <a:noFill/>
          <a:ln w="28575" cap="flat" cmpd="sng">
            <a:solidFill>
              <a:srgbClr val="87F0C3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56" name="Google Shape;1456;p126"/>
          <p:cNvCxnSpPr>
            <a:stCxn id="1435" idx="3"/>
            <a:endCxn id="1446" idx="1"/>
          </p:cNvCxnSpPr>
          <p:nvPr/>
        </p:nvCxnSpPr>
        <p:spPr>
          <a:xfrm>
            <a:off x="4187638" y="2608463"/>
            <a:ext cx="767100" cy="1922100"/>
          </a:xfrm>
          <a:prstGeom prst="curvedConnector3">
            <a:avLst>
              <a:gd name="adj1" fmla="val 50008"/>
            </a:avLst>
          </a:prstGeom>
          <a:noFill/>
          <a:ln w="28575" cap="flat" cmpd="sng">
            <a:solidFill>
              <a:srgbClr val="87F0C3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1" name="Google Shape;1461;p127"/>
          <p:cNvSpPr/>
          <p:nvPr/>
        </p:nvSpPr>
        <p:spPr>
          <a:xfrm>
            <a:off x="4471150" y="-75"/>
            <a:ext cx="4672800" cy="5143500"/>
          </a:xfrm>
          <a:prstGeom prst="rect">
            <a:avLst/>
          </a:prstGeom>
          <a:solidFill>
            <a:srgbClr val="C0F2FE"/>
          </a:solidFill>
          <a:ln w="9525" cap="flat" cmpd="sng">
            <a:solidFill>
              <a:srgbClr val="DAFB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Spartan"/>
              <a:ea typeface="Spartan"/>
              <a:cs typeface="Spartan"/>
              <a:sym typeface="Spartan"/>
            </a:endParaRPr>
          </a:p>
        </p:txBody>
      </p:sp>
      <p:pic>
        <p:nvPicPr>
          <p:cNvPr id="1462" name="Google Shape;1462;p127"/>
          <p:cNvPicPr preferRelativeResize="0"/>
          <p:nvPr/>
        </p:nvPicPr>
        <p:blipFill rotWithShape="1">
          <a:blip r:embed="rId3">
            <a:alphaModFix/>
          </a:blip>
          <a:srcRect l="40255"/>
          <a:stretch/>
        </p:blipFill>
        <p:spPr>
          <a:xfrm>
            <a:off x="357225" y="1673550"/>
            <a:ext cx="3698474" cy="2772900"/>
          </a:xfrm>
          <a:prstGeom prst="rect">
            <a:avLst/>
          </a:prstGeom>
          <a:noFill/>
          <a:ln>
            <a:noFill/>
          </a:ln>
        </p:spPr>
      </p:pic>
      <p:sp>
        <p:nvSpPr>
          <p:cNvPr id="1463" name="Google Shape;1463;p127"/>
          <p:cNvSpPr txBox="1"/>
          <p:nvPr/>
        </p:nvSpPr>
        <p:spPr>
          <a:xfrm>
            <a:off x="694763" y="345425"/>
            <a:ext cx="30234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3000" b="1">
                <a:solidFill>
                  <a:srgbClr val="454F5B"/>
                </a:solidFill>
                <a:latin typeface="Poppins"/>
                <a:ea typeface="Poppins"/>
                <a:cs typeface="Poppins"/>
                <a:sym typeface="Poppins"/>
              </a:rPr>
              <a:t>Verification Skills</a:t>
            </a:r>
            <a:endParaRPr sz="3000" b="1">
              <a:solidFill>
                <a:srgbClr val="454F5B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464" name="Google Shape;1464;p127"/>
          <p:cNvSpPr txBox="1"/>
          <p:nvPr/>
        </p:nvSpPr>
        <p:spPr>
          <a:xfrm>
            <a:off x="4572000" y="319950"/>
            <a:ext cx="4444800" cy="453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20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Teach your students the evidence-based skills that professional fact-checkers use</a:t>
            </a:r>
            <a:endParaRPr sz="2000" b="1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20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Encourages students to: </a:t>
            </a:r>
            <a:endParaRPr sz="2000" b="1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35560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oppins"/>
              <a:buChar char="●"/>
            </a:pPr>
            <a:r>
              <a:rPr lang="en-CA" sz="2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Understand the importance of being an informed citizen</a:t>
            </a:r>
            <a:endParaRPr sz="20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oppins"/>
              <a:buChar char="●"/>
            </a:pPr>
            <a:r>
              <a:rPr lang="en-CA" sz="2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Care about what is true or credible </a:t>
            </a:r>
            <a:endParaRPr sz="20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oppins"/>
              <a:buChar char="●"/>
            </a:pPr>
            <a:r>
              <a:rPr lang="en-CA" sz="2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Habitually evaluate sources and claims</a:t>
            </a:r>
            <a:endParaRPr sz="20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oppins"/>
              <a:buChar char="●"/>
            </a:pPr>
            <a:r>
              <a:rPr lang="en-CA" sz="2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Seek out information from reliable sources </a:t>
            </a:r>
            <a:endParaRPr sz="20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1500" b="1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0" algn="l" rtl="0">
              <a:spcBef>
                <a:spcPts val="1000"/>
              </a:spcBef>
              <a:spcAft>
                <a:spcPts val="1000"/>
              </a:spcAft>
              <a:buNone/>
            </a:pPr>
            <a:endParaRPr sz="20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465" name="Google Shape;1465;p1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7230" y="1673550"/>
            <a:ext cx="3792499" cy="2843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0" name="Google Shape;1470;p128"/>
          <p:cNvSpPr/>
          <p:nvPr/>
        </p:nvSpPr>
        <p:spPr>
          <a:xfrm>
            <a:off x="0" y="-4500"/>
            <a:ext cx="201600" cy="5143500"/>
          </a:xfrm>
          <a:prstGeom prst="rect">
            <a:avLst/>
          </a:prstGeom>
          <a:solidFill>
            <a:srgbClr val="B5F0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1" name="Google Shape;1471;p128"/>
          <p:cNvSpPr/>
          <p:nvPr/>
        </p:nvSpPr>
        <p:spPr>
          <a:xfrm>
            <a:off x="773300" y="1194225"/>
            <a:ext cx="2660700" cy="1851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472" name="Google Shape;1472;p128"/>
          <p:cNvPicPr preferRelativeResize="0"/>
          <p:nvPr/>
        </p:nvPicPr>
        <p:blipFill rotWithShape="1">
          <a:blip r:embed="rId3">
            <a:alphaModFix/>
          </a:blip>
          <a:srcRect b="9041"/>
          <a:stretch/>
        </p:blipFill>
        <p:spPr>
          <a:xfrm>
            <a:off x="5771412" y="173113"/>
            <a:ext cx="3117825" cy="478827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473" name="Google Shape;1473;p1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48100" y="155125"/>
            <a:ext cx="3170098" cy="483322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474" name="Google Shape;1474;p128"/>
          <p:cNvSpPr txBox="1"/>
          <p:nvPr/>
        </p:nvSpPr>
        <p:spPr>
          <a:xfrm>
            <a:off x="265100" y="1278200"/>
            <a:ext cx="1893300" cy="190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2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Are </a:t>
            </a:r>
            <a:endParaRPr sz="2800" b="1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2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These</a:t>
            </a:r>
            <a:endParaRPr sz="2800" b="1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2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Real or Fake?</a:t>
            </a:r>
            <a:endParaRPr sz="2800" b="1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  <p:transition>
    <p:fade thruBlk="1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8" name="Google Shape;1488;p130"/>
          <p:cNvSpPr/>
          <p:nvPr/>
        </p:nvSpPr>
        <p:spPr>
          <a:xfrm>
            <a:off x="0" y="-4500"/>
            <a:ext cx="201600" cy="5143500"/>
          </a:xfrm>
          <a:prstGeom prst="rect">
            <a:avLst/>
          </a:prstGeom>
          <a:solidFill>
            <a:srgbClr val="B5F0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9" name="Google Shape;1489;p130"/>
          <p:cNvSpPr/>
          <p:nvPr/>
        </p:nvSpPr>
        <p:spPr>
          <a:xfrm>
            <a:off x="773300" y="1194225"/>
            <a:ext cx="2660700" cy="1851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0" name="Google Shape;1490;p130"/>
          <p:cNvSpPr txBox="1"/>
          <p:nvPr/>
        </p:nvSpPr>
        <p:spPr>
          <a:xfrm>
            <a:off x="5158975" y="4093625"/>
            <a:ext cx="28911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Char char="●"/>
            </a:pPr>
            <a:r>
              <a:rPr lang="en-CA" sz="1800">
                <a:latin typeface="Poppins"/>
                <a:ea typeface="Poppins"/>
                <a:cs typeface="Poppins"/>
                <a:sym typeface="Poppins"/>
              </a:rPr>
              <a:t>One real, one fake? </a:t>
            </a:r>
            <a:endParaRPr sz="1800"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491" name="Google Shape;1491;p130"/>
          <p:cNvPicPr preferRelativeResize="0"/>
          <p:nvPr/>
        </p:nvPicPr>
        <p:blipFill rotWithShape="1">
          <a:blip r:embed="rId3">
            <a:alphaModFix/>
          </a:blip>
          <a:srcRect b="9041"/>
          <a:stretch/>
        </p:blipFill>
        <p:spPr>
          <a:xfrm>
            <a:off x="5407162" y="177613"/>
            <a:ext cx="3117825" cy="478827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492" name="Google Shape;1492;p1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26850" y="177625"/>
            <a:ext cx="3170098" cy="483322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493" name="Google Shape;1493;p130"/>
          <p:cNvSpPr txBox="1"/>
          <p:nvPr/>
        </p:nvSpPr>
        <p:spPr>
          <a:xfrm>
            <a:off x="255850" y="1828500"/>
            <a:ext cx="3291900" cy="147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2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Are </a:t>
            </a:r>
            <a:endParaRPr sz="2800" b="1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2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These</a:t>
            </a:r>
            <a:endParaRPr sz="2800" b="1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2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Real?</a:t>
            </a:r>
            <a:endParaRPr sz="2800" b="1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494" name="Google Shape;1494;p1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924475" y="1194225"/>
            <a:ext cx="2974850" cy="2974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5" name="Google Shape;1495;p1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78663" y="1106813"/>
            <a:ext cx="2974850" cy="2974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0" name="Google Shape;1500;p131"/>
          <p:cNvSpPr txBox="1">
            <a:spLocks noGrp="1"/>
          </p:cNvSpPr>
          <p:nvPr>
            <p:ph type="title"/>
          </p:nvPr>
        </p:nvSpPr>
        <p:spPr>
          <a:xfrm>
            <a:off x="773300" y="434300"/>
            <a:ext cx="7761600" cy="49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>
                <a:latin typeface="Poppins"/>
                <a:ea typeface="Poppins"/>
                <a:cs typeface="Poppins"/>
                <a:sym typeface="Poppins"/>
              </a:rPr>
              <a:t>‘Vertical’ vs. ‘Lateral’ Reading</a:t>
            </a: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501" name="Google Shape;1501;p1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7600" y="1787950"/>
            <a:ext cx="3072100" cy="2467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2" name="Google Shape;1502;p131"/>
          <p:cNvPicPr preferRelativeResize="0"/>
          <p:nvPr/>
        </p:nvPicPr>
        <p:blipFill rotWithShape="1">
          <a:blip r:embed="rId4">
            <a:alphaModFix/>
          </a:blip>
          <a:srcRect l="16274" t="3688" r="14174"/>
          <a:stretch/>
        </p:blipFill>
        <p:spPr>
          <a:xfrm>
            <a:off x="5155950" y="1742100"/>
            <a:ext cx="3072100" cy="2009050"/>
          </a:xfrm>
          <a:prstGeom prst="rect">
            <a:avLst/>
          </a:prstGeom>
          <a:noFill/>
          <a:ln>
            <a:noFill/>
          </a:ln>
        </p:spPr>
      </p:pic>
      <p:sp>
        <p:nvSpPr>
          <p:cNvPr id="1503" name="Google Shape;1503;p131"/>
          <p:cNvSpPr txBox="1"/>
          <p:nvPr/>
        </p:nvSpPr>
        <p:spPr>
          <a:xfrm>
            <a:off x="3928450" y="2244225"/>
            <a:ext cx="906600" cy="7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6000">
                <a:solidFill>
                  <a:srgbClr val="424242"/>
                </a:solidFill>
                <a:latin typeface="Oswald"/>
                <a:ea typeface="Oswald"/>
                <a:cs typeface="Oswald"/>
                <a:sym typeface="Oswald"/>
              </a:rPr>
              <a:t>vs.</a:t>
            </a:r>
            <a:endParaRPr sz="6000"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1504" name="Google Shape;1504;p131"/>
          <p:cNvSpPr/>
          <p:nvPr/>
        </p:nvSpPr>
        <p:spPr>
          <a:xfrm>
            <a:off x="0" y="-4500"/>
            <a:ext cx="201600" cy="5143500"/>
          </a:xfrm>
          <a:prstGeom prst="rect">
            <a:avLst/>
          </a:prstGeom>
          <a:solidFill>
            <a:srgbClr val="B5F0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5" name="Google Shape;1505;p131"/>
          <p:cNvSpPr/>
          <p:nvPr/>
        </p:nvSpPr>
        <p:spPr>
          <a:xfrm>
            <a:off x="773300" y="1194225"/>
            <a:ext cx="2660700" cy="117900"/>
          </a:xfrm>
          <a:prstGeom prst="rect">
            <a:avLst/>
          </a:prstGeom>
          <a:solidFill>
            <a:srgbClr val="7D3E8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5F0FE"/>
        </a:solidFill>
        <a:effectLst/>
      </p:bgPr>
    </p:bg>
    <p:spTree>
      <p:nvGrpSpPr>
        <p:cNvPr id="1" name="Shape 1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0" name="Google Shape;1510;p132"/>
          <p:cNvSpPr txBox="1">
            <a:spLocks noGrp="1"/>
          </p:cNvSpPr>
          <p:nvPr>
            <p:ph type="title" idx="4294967295"/>
          </p:nvPr>
        </p:nvSpPr>
        <p:spPr>
          <a:xfrm>
            <a:off x="883075" y="304425"/>
            <a:ext cx="7554600" cy="73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2800">
                <a:solidFill>
                  <a:srgbClr val="333333"/>
                </a:solidFill>
                <a:latin typeface="Poppins"/>
                <a:ea typeface="Poppins"/>
                <a:cs typeface="Poppins"/>
                <a:sym typeface="Poppins"/>
              </a:rPr>
              <a:t>Lateral Reading Skills</a:t>
            </a:r>
            <a:endParaRPr sz="2800">
              <a:solidFill>
                <a:srgbClr val="333333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grpSp>
        <p:nvGrpSpPr>
          <p:cNvPr id="1511" name="Google Shape;1511;p132"/>
          <p:cNvGrpSpPr/>
          <p:nvPr/>
        </p:nvGrpSpPr>
        <p:grpSpPr>
          <a:xfrm>
            <a:off x="234875" y="1215368"/>
            <a:ext cx="2677572" cy="3308790"/>
            <a:chOff x="762054" y="1957938"/>
            <a:chExt cx="2183100" cy="2901938"/>
          </a:xfrm>
        </p:grpSpPr>
        <p:sp>
          <p:nvSpPr>
            <p:cNvPr id="1512" name="Google Shape;1512;p132"/>
            <p:cNvSpPr/>
            <p:nvPr/>
          </p:nvSpPr>
          <p:spPr>
            <a:xfrm>
              <a:off x="1564325" y="1957938"/>
              <a:ext cx="732300" cy="732300"/>
            </a:xfrm>
            <a:prstGeom prst="ellipse">
              <a:avLst/>
            </a:prstGeom>
            <a:solidFill>
              <a:srgbClr val="7D3E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highlight>
                  <a:srgbClr val="B5F0FE"/>
                </a:highlight>
              </a:endParaRPr>
            </a:p>
          </p:txBody>
        </p:sp>
        <p:sp>
          <p:nvSpPr>
            <p:cNvPr id="1513" name="Google Shape;1513;p132"/>
            <p:cNvSpPr txBox="1"/>
            <p:nvPr/>
          </p:nvSpPr>
          <p:spPr>
            <a:xfrm>
              <a:off x="762054" y="2896376"/>
              <a:ext cx="2183100" cy="19635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80000" tIns="180000" rIns="180000" bIns="180000" anchor="t" anchorCtr="0">
              <a:spAutoFit/>
            </a:bodyPr>
            <a:lstStyle/>
            <a:p>
              <a:pPr marL="0" lvl="0" indent="0" algn="ctr" rtl="0">
                <a:lnSpc>
                  <a:spcPct val="120000"/>
                </a:lnSpc>
                <a:spcBef>
                  <a:spcPts val="700"/>
                </a:spcBef>
                <a:spcAft>
                  <a:spcPts val="0"/>
                </a:spcAft>
                <a:buNone/>
              </a:pPr>
              <a:r>
                <a:rPr lang="en-CA" sz="2000" b="1">
                  <a:solidFill>
                    <a:srgbClr val="7D3E84"/>
                  </a:solidFill>
                  <a:latin typeface="Poppins"/>
                  <a:ea typeface="Poppins"/>
                  <a:cs typeface="Poppins"/>
                  <a:sym typeface="Poppins"/>
                </a:rPr>
                <a:t>Investigate </a:t>
              </a:r>
              <a:br>
                <a:rPr lang="en-CA" sz="2000" b="1">
                  <a:solidFill>
                    <a:srgbClr val="7D3E84"/>
                  </a:solidFill>
                  <a:latin typeface="Poppins"/>
                  <a:ea typeface="Poppins"/>
                  <a:cs typeface="Poppins"/>
                  <a:sym typeface="Poppins"/>
                </a:rPr>
              </a:br>
              <a:r>
                <a:rPr lang="en-CA" sz="2000" b="1">
                  <a:solidFill>
                    <a:srgbClr val="7D3E84"/>
                  </a:solidFill>
                  <a:latin typeface="Poppins"/>
                  <a:ea typeface="Poppins"/>
                  <a:cs typeface="Poppins"/>
                  <a:sym typeface="Poppins"/>
                </a:rPr>
                <a:t>the Source </a:t>
              </a:r>
              <a:endParaRPr sz="2000" b="1">
                <a:solidFill>
                  <a:srgbClr val="7D3E84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marL="0" lvl="0" indent="0" algn="ctr" rtl="0">
                <a:lnSpc>
                  <a:spcPct val="120000"/>
                </a:lnSpc>
                <a:spcBef>
                  <a:spcPts val="700"/>
                </a:spcBef>
                <a:spcAft>
                  <a:spcPts val="0"/>
                </a:spcAft>
                <a:buNone/>
              </a:pPr>
              <a:r>
                <a:rPr lang="en-CA" sz="2000">
                  <a:solidFill>
                    <a:srgbClr val="00004B"/>
                  </a:solidFill>
                  <a:latin typeface="Open Sans"/>
                  <a:ea typeface="Open Sans"/>
                  <a:cs typeface="Open Sans"/>
                  <a:sym typeface="Open Sans"/>
                </a:rPr>
                <a:t>Who made the information? What is their reputation?</a:t>
              </a:r>
              <a:endParaRPr sz="2000">
                <a:solidFill>
                  <a:srgbClr val="00004B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pic>
          <p:nvPicPr>
            <p:cNvPr id="1514" name="Google Shape;1514;p132"/>
            <p:cNvPicPr preferRelativeResize="0"/>
            <p:nvPr/>
          </p:nvPicPr>
          <p:blipFill rotWithShape="1">
            <a:blip r:embed="rId3">
              <a:alphaModFix/>
            </a:blip>
            <a:srcRect t="36503" r="72400" b="39669"/>
            <a:stretch/>
          </p:blipFill>
          <p:spPr>
            <a:xfrm>
              <a:off x="1533325" y="2046677"/>
              <a:ext cx="663375" cy="5727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515" name="Google Shape;1515;p132"/>
          <p:cNvSpPr txBox="1"/>
          <p:nvPr/>
        </p:nvSpPr>
        <p:spPr>
          <a:xfrm>
            <a:off x="3153425" y="2306600"/>
            <a:ext cx="2677500" cy="2238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80000" tIns="180000" rIns="180000" bIns="180000" anchor="t" anchorCtr="0">
            <a:spAutoFit/>
          </a:bodyPr>
          <a:lstStyle/>
          <a:p>
            <a:pPr marL="0" lvl="0" indent="0" algn="ctr" rtl="0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None/>
            </a:pPr>
            <a:r>
              <a:rPr lang="en-CA" sz="2000" b="1">
                <a:solidFill>
                  <a:srgbClr val="7D3E84"/>
                </a:solidFill>
                <a:latin typeface="Poppins"/>
                <a:ea typeface="Poppins"/>
                <a:cs typeface="Poppins"/>
                <a:sym typeface="Poppins"/>
              </a:rPr>
              <a:t>Check </a:t>
            </a:r>
            <a:br>
              <a:rPr lang="en-CA" sz="2000" b="1">
                <a:solidFill>
                  <a:srgbClr val="7D3E84"/>
                </a:solidFill>
                <a:latin typeface="Poppins"/>
                <a:ea typeface="Poppins"/>
                <a:cs typeface="Poppins"/>
                <a:sym typeface="Poppins"/>
              </a:rPr>
            </a:br>
            <a:r>
              <a:rPr lang="en-CA" sz="2000" b="1">
                <a:solidFill>
                  <a:srgbClr val="7D3E84"/>
                </a:solidFill>
                <a:latin typeface="Poppins"/>
                <a:ea typeface="Poppins"/>
                <a:cs typeface="Poppins"/>
                <a:sym typeface="Poppins"/>
              </a:rPr>
              <a:t>the Claim</a:t>
            </a:r>
            <a:endParaRPr sz="2000" b="1">
              <a:solidFill>
                <a:srgbClr val="7D3E84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ctr" rtl="0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None/>
            </a:pPr>
            <a:r>
              <a:rPr lang="en-CA" sz="2000">
                <a:solidFill>
                  <a:srgbClr val="00004B"/>
                </a:solidFill>
                <a:latin typeface="Open Sans"/>
                <a:ea typeface="Open Sans"/>
                <a:cs typeface="Open Sans"/>
                <a:sym typeface="Open Sans"/>
              </a:rPr>
              <a:t>Are known credible sources saying the same thing?</a:t>
            </a:r>
            <a:endParaRPr sz="2000">
              <a:solidFill>
                <a:srgbClr val="00004B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1516" name="Google Shape;1516;p132"/>
          <p:cNvGrpSpPr/>
          <p:nvPr/>
        </p:nvGrpSpPr>
        <p:grpSpPr>
          <a:xfrm>
            <a:off x="4142554" y="1209495"/>
            <a:ext cx="858907" cy="848150"/>
            <a:chOff x="4189075" y="1635988"/>
            <a:chExt cx="741588" cy="732300"/>
          </a:xfrm>
        </p:grpSpPr>
        <p:sp>
          <p:nvSpPr>
            <p:cNvPr id="1517" name="Google Shape;1517;p132"/>
            <p:cNvSpPr/>
            <p:nvPr/>
          </p:nvSpPr>
          <p:spPr>
            <a:xfrm>
              <a:off x="4198363" y="1635988"/>
              <a:ext cx="732300" cy="732300"/>
            </a:xfrm>
            <a:prstGeom prst="ellipse">
              <a:avLst/>
            </a:prstGeom>
            <a:solidFill>
              <a:srgbClr val="7D3E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highlight>
                  <a:srgbClr val="B5F0FE"/>
                </a:highlight>
              </a:endParaRPr>
            </a:p>
          </p:txBody>
        </p:sp>
        <p:pic>
          <p:nvPicPr>
            <p:cNvPr id="1518" name="Google Shape;1518;p132"/>
            <p:cNvPicPr preferRelativeResize="0"/>
            <p:nvPr/>
          </p:nvPicPr>
          <p:blipFill rotWithShape="1">
            <a:blip r:embed="rId3">
              <a:alphaModFix/>
            </a:blip>
            <a:srcRect l="31653" t="36503" r="40747" b="39669"/>
            <a:stretch/>
          </p:blipFill>
          <p:spPr>
            <a:xfrm>
              <a:off x="4189075" y="1713777"/>
              <a:ext cx="663375" cy="5727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519" name="Google Shape;1519;p132"/>
          <p:cNvSpPr txBox="1"/>
          <p:nvPr/>
        </p:nvSpPr>
        <p:spPr>
          <a:xfrm>
            <a:off x="6012500" y="2306600"/>
            <a:ext cx="2865300" cy="2238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80000" tIns="180000" rIns="180000" bIns="180000" anchor="t" anchorCtr="0">
            <a:spAutoFit/>
          </a:bodyPr>
          <a:lstStyle/>
          <a:p>
            <a:pPr marL="0" lvl="0" indent="0" algn="ctr" rtl="0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None/>
            </a:pPr>
            <a:r>
              <a:rPr lang="en-CA" sz="2000" b="1">
                <a:solidFill>
                  <a:srgbClr val="7D3E84"/>
                </a:solidFill>
                <a:latin typeface="Poppins"/>
                <a:ea typeface="Poppins"/>
                <a:cs typeface="Poppins"/>
                <a:sym typeface="Poppins"/>
              </a:rPr>
              <a:t>Trace the Information</a:t>
            </a:r>
            <a:endParaRPr sz="2000" b="1">
              <a:solidFill>
                <a:srgbClr val="7D3E84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ctr" rtl="0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None/>
            </a:pPr>
            <a:r>
              <a:rPr lang="en-CA" sz="2000">
                <a:solidFill>
                  <a:srgbClr val="00004B"/>
                </a:solidFill>
                <a:latin typeface="Open Sans"/>
                <a:ea typeface="Open Sans"/>
                <a:cs typeface="Open Sans"/>
                <a:sym typeface="Open Sans"/>
              </a:rPr>
              <a:t>Has this information changed in the re-telling?</a:t>
            </a:r>
            <a:endParaRPr sz="2000">
              <a:solidFill>
                <a:srgbClr val="00004B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1520" name="Google Shape;1520;p132"/>
          <p:cNvGrpSpPr/>
          <p:nvPr/>
        </p:nvGrpSpPr>
        <p:grpSpPr>
          <a:xfrm>
            <a:off x="7056182" y="1204890"/>
            <a:ext cx="858884" cy="857377"/>
            <a:chOff x="6660963" y="1635988"/>
            <a:chExt cx="733588" cy="732300"/>
          </a:xfrm>
        </p:grpSpPr>
        <p:sp>
          <p:nvSpPr>
            <p:cNvPr id="1521" name="Google Shape;1521;p132"/>
            <p:cNvSpPr/>
            <p:nvPr/>
          </p:nvSpPr>
          <p:spPr>
            <a:xfrm>
              <a:off x="6660963" y="1635988"/>
              <a:ext cx="732300" cy="732300"/>
            </a:xfrm>
            <a:prstGeom prst="ellipse">
              <a:avLst/>
            </a:prstGeom>
            <a:solidFill>
              <a:srgbClr val="7D3E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highlight>
                  <a:srgbClr val="B5F0FE"/>
                </a:highlight>
              </a:endParaRPr>
            </a:p>
          </p:txBody>
        </p:sp>
        <p:pic>
          <p:nvPicPr>
            <p:cNvPr id="1522" name="Google Shape;1522;p132"/>
            <p:cNvPicPr preferRelativeResize="0"/>
            <p:nvPr/>
          </p:nvPicPr>
          <p:blipFill rotWithShape="1">
            <a:blip r:embed="rId3">
              <a:alphaModFix/>
            </a:blip>
            <a:srcRect l="68656" t="36503" r="877" b="39669"/>
            <a:stretch/>
          </p:blipFill>
          <p:spPr>
            <a:xfrm>
              <a:off x="6662250" y="1724725"/>
              <a:ext cx="732300" cy="5727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7" name="Google Shape;1527;p133"/>
          <p:cNvSpPr txBox="1">
            <a:spLocks noGrp="1"/>
          </p:cNvSpPr>
          <p:nvPr>
            <p:ph type="title"/>
          </p:nvPr>
        </p:nvSpPr>
        <p:spPr>
          <a:xfrm>
            <a:off x="691200" y="628125"/>
            <a:ext cx="7761600" cy="49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>
                <a:latin typeface="Poppins"/>
                <a:ea typeface="Poppins"/>
                <a:cs typeface="Poppins"/>
                <a:sym typeface="Poppins"/>
              </a:rPr>
              <a:t>CTRL-F: Why Verify?</a:t>
            </a: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528" name="Google Shape;1528;p1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3300" y="1384725"/>
            <a:ext cx="2361825" cy="2854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9" name="Google Shape;1529;p1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06825" y="1460925"/>
            <a:ext cx="5084065" cy="2681575"/>
          </a:xfrm>
          <a:prstGeom prst="rect">
            <a:avLst/>
          </a:prstGeom>
          <a:noFill/>
          <a:ln>
            <a:noFill/>
          </a:ln>
        </p:spPr>
      </p:pic>
      <p:sp>
        <p:nvSpPr>
          <p:cNvPr id="1530" name="Google Shape;1530;p133"/>
          <p:cNvSpPr txBox="1"/>
          <p:nvPr/>
        </p:nvSpPr>
        <p:spPr>
          <a:xfrm>
            <a:off x="740550" y="4233175"/>
            <a:ext cx="7967700" cy="79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oppins"/>
              <a:buChar char="●"/>
            </a:pPr>
            <a:r>
              <a:rPr lang="en-CA" sz="2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What is information pollution? How does false and misleading information spread online? </a:t>
            </a:r>
            <a:endParaRPr sz="21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531" name="Google Shape;1531;p133"/>
          <p:cNvSpPr/>
          <p:nvPr/>
        </p:nvSpPr>
        <p:spPr>
          <a:xfrm>
            <a:off x="0" y="-4500"/>
            <a:ext cx="201600" cy="5143500"/>
          </a:xfrm>
          <a:prstGeom prst="rect">
            <a:avLst/>
          </a:prstGeom>
          <a:solidFill>
            <a:srgbClr val="B5F0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2" name="Google Shape;1532;p133"/>
          <p:cNvSpPr/>
          <p:nvPr/>
        </p:nvSpPr>
        <p:spPr>
          <a:xfrm>
            <a:off x="773300" y="1194225"/>
            <a:ext cx="2660700" cy="117900"/>
          </a:xfrm>
          <a:prstGeom prst="rect">
            <a:avLst/>
          </a:prstGeom>
          <a:solidFill>
            <a:srgbClr val="7D3E8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7" name="Google Shape;1537;p134"/>
          <p:cNvSpPr txBox="1">
            <a:spLocks noGrp="1"/>
          </p:cNvSpPr>
          <p:nvPr>
            <p:ph type="title"/>
          </p:nvPr>
        </p:nvSpPr>
        <p:spPr>
          <a:xfrm>
            <a:off x="691200" y="628125"/>
            <a:ext cx="7761600" cy="49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>
                <a:latin typeface="Poppins"/>
                <a:ea typeface="Poppins"/>
                <a:cs typeface="Poppins"/>
                <a:sym typeface="Poppins"/>
              </a:rPr>
              <a:t>Strategy #1 Investigate the Source </a:t>
            </a: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  <p:grpSp>
        <p:nvGrpSpPr>
          <p:cNvPr id="1538" name="Google Shape;1538;p134"/>
          <p:cNvGrpSpPr/>
          <p:nvPr/>
        </p:nvGrpSpPr>
        <p:grpSpPr>
          <a:xfrm>
            <a:off x="801790" y="1670253"/>
            <a:ext cx="2933629" cy="3003857"/>
            <a:chOff x="2461700" y="936100"/>
            <a:chExt cx="3908900" cy="4002474"/>
          </a:xfrm>
        </p:grpSpPr>
        <p:pic>
          <p:nvPicPr>
            <p:cNvPr id="1539" name="Google Shape;1539;p134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461700" y="936100"/>
              <a:ext cx="3908900" cy="40024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40" name="Google Shape;1540;p134"/>
            <p:cNvSpPr txBox="1"/>
            <p:nvPr/>
          </p:nvSpPr>
          <p:spPr>
            <a:xfrm>
              <a:off x="2575850" y="3117575"/>
              <a:ext cx="242400" cy="222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highlight>
                  <a:srgbClr val="FFFFFF"/>
                </a:highlight>
                <a:latin typeface="Source Code Pro"/>
                <a:ea typeface="Source Code Pro"/>
                <a:cs typeface="Source Code Pro"/>
                <a:sym typeface="Source Code Pro"/>
              </a:endParaRPr>
            </a:p>
          </p:txBody>
        </p:sp>
        <p:sp>
          <p:nvSpPr>
            <p:cNvPr id="1541" name="Google Shape;1541;p134"/>
            <p:cNvSpPr/>
            <p:nvPr/>
          </p:nvSpPr>
          <p:spPr>
            <a:xfrm>
              <a:off x="2647125" y="3148150"/>
              <a:ext cx="171000" cy="1917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542" name="Google Shape;1542;p1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41950" y="1670250"/>
            <a:ext cx="3463126" cy="2690474"/>
          </a:xfrm>
          <a:prstGeom prst="rect">
            <a:avLst/>
          </a:prstGeom>
          <a:noFill/>
          <a:ln>
            <a:noFill/>
          </a:ln>
        </p:spPr>
      </p:pic>
      <p:sp>
        <p:nvSpPr>
          <p:cNvPr id="1543" name="Google Shape;1543;p134"/>
          <p:cNvSpPr/>
          <p:nvPr/>
        </p:nvSpPr>
        <p:spPr>
          <a:xfrm>
            <a:off x="0" y="-4500"/>
            <a:ext cx="201600" cy="5143500"/>
          </a:xfrm>
          <a:prstGeom prst="rect">
            <a:avLst/>
          </a:prstGeom>
          <a:solidFill>
            <a:srgbClr val="B5F0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4" name="Google Shape;1544;p134"/>
          <p:cNvSpPr/>
          <p:nvPr/>
        </p:nvSpPr>
        <p:spPr>
          <a:xfrm>
            <a:off x="773300" y="1194225"/>
            <a:ext cx="2660700" cy="117900"/>
          </a:xfrm>
          <a:prstGeom prst="rect">
            <a:avLst/>
          </a:prstGeom>
          <a:solidFill>
            <a:srgbClr val="7D3E8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545" name="Google Shape;1545;p1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467052" y="2057448"/>
            <a:ext cx="1532250" cy="17595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0" name="Google Shape;1550;p135"/>
          <p:cNvSpPr txBox="1">
            <a:spLocks noGrp="1"/>
          </p:cNvSpPr>
          <p:nvPr>
            <p:ph type="title"/>
          </p:nvPr>
        </p:nvSpPr>
        <p:spPr>
          <a:xfrm>
            <a:off x="691200" y="628125"/>
            <a:ext cx="7761600" cy="49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>
                <a:latin typeface="Poppins"/>
                <a:ea typeface="Poppins"/>
                <a:cs typeface="Poppins"/>
                <a:sym typeface="Poppins"/>
              </a:rPr>
              <a:t>To Access Examples</a:t>
            </a: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551" name="Google Shape;1551;p135"/>
          <p:cNvSpPr/>
          <p:nvPr/>
        </p:nvSpPr>
        <p:spPr>
          <a:xfrm>
            <a:off x="0" y="-4500"/>
            <a:ext cx="201600" cy="5143500"/>
          </a:xfrm>
          <a:prstGeom prst="rect">
            <a:avLst/>
          </a:prstGeom>
          <a:solidFill>
            <a:srgbClr val="B5F0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2" name="Google Shape;1552;p135"/>
          <p:cNvSpPr/>
          <p:nvPr/>
        </p:nvSpPr>
        <p:spPr>
          <a:xfrm>
            <a:off x="773300" y="1194225"/>
            <a:ext cx="2660700" cy="117900"/>
          </a:xfrm>
          <a:prstGeom prst="rect">
            <a:avLst/>
          </a:prstGeom>
          <a:solidFill>
            <a:srgbClr val="7D3E8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3" name="Google Shape;1553;p135"/>
          <p:cNvSpPr txBox="1"/>
          <p:nvPr/>
        </p:nvSpPr>
        <p:spPr>
          <a:xfrm>
            <a:off x="691200" y="1678725"/>
            <a:ext cx="3880800" cy="23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24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Option 1:</a:t>
            </a:r>
            <a:endParaRPr sz="2400" b="1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24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Go to </a:t>
            </a:r>
            <a:r>
              <a:rPr lang="en-CA" sz="2400" b="1" u="sng">
                <a:solidFill>
                  <a:schemeClr val="hlink"/>
                </a:solidFill>
                <a:latin typeface="Poppins"/>
                <a:ea typeface="Poppins"/>
                <a:cs typeface="Poppins"/>
                <a:sym typeface="Poppins"/>
                <a:hlinkClick r:id="rId3"/>
              </a:rPr>
              <a:t>ctrl-f.ca/en/on</a:t>
            </a:r>
            <a:r>
              <a:rPr lang="en-CA" sz="2400" b="1" u="sng">
                <a:solidFill>
                  <a:schemeClr val="hlink"/>
                </a:solidFill>
                <a:latin typeface="Poppins"/>
                <a:ea typeface="Poppins"/>
                <a:cs typeface="Poppins"/>
                <a:sym typeface="Poppins"/>
                <a:hlinkClick r:id="rId3"/>
              </a:rPr>
              <a:t>24 </a:t>
            </a:r>
            <a:endParaRPr sz="2400" b="1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24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Option 2: </a:t>
            </a:r>
            <a:endParaRPr sz="2400" b="1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24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Use the QR code</a:t>
            </a:r>
            <a:endParaRPr sz="24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554" name="Google Shape;1554;p1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53975" y="1312125"/>
            <a:ext cx="3198826" cy="3198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8" name="Google Shape;1238;p106" descr="CIVIX_logo_2015-01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58125" y="4511675"/>
            <a:ext cx="1727900" cy="605225"/>
          </a:xfrm>
          <a:prstGeom prst="rect">
            <a:avLst/>
          </a:prstGeom>
          <a:noFill/>
          <a:ln>
            <a:noFill/>
          </a:ln>
        </p:spPr>
      </p:pic>
      <p:sp>
        <p:nvSpPr>
          <p:cNvPr id="1239" name="Google Shape;1239;p106"/>
          <p:cNvSpPr/>
          <p:nvPr/>
        </p:nvSpPr>
        <p:spPr>
          <a:xfrm>
            <a:off x="0" y="-4500"/>
            <a:ext cx="201600" cy="5143500"/>
          </a:xfrm>
          <a:prstGeom prst="rect">
            <a:avLst/>
          </a:prstGeom>
          <a:solidFill>
            <a:srgbClr val="B5F0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0" name="Google Shape;1240;p106"/>
          <p:cNvSpPr/>
          <p:nvPr/>
        </p:nvSpPr>
        <p:spPr>
          <a:xfrm>
            <a:off x="0" y="4516800"/>
            <a:ext cx="9144000" cy="622200"/>
          </a:xfrm>
          <a:prstGeom prst="rect">
            <a:avLst/>
          </a:prstGeom>
          <a:solidFill>
            <a:srgbClr val="7D3E8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41" name="Google Shape;1241;p10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0" cy="4688675"/>
          </a:xfrm>
          <a:prstGeom prst="rect">
            <a:avLst/>
          </a:prstGeom>
          <a:noFill/>
          <a:ln>
            <a:noFill/>
          </a:ln>
        </p:spPr>
      </p:pic>
      <p:sp>
        <p:nvSpPr>
          <p:cNvPr id="1242" name="Google Shape;1242;p106"/>
          <p:cNvSpPr txBox="1"/>
          <p:nvPr/>
        </p:nvSpPr>
        <p:spPr>
          <a:xfrm>
            <a:off x="613925" y="1291625"/>
            <a:ext cx="3909900" cy="13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2500">
                <a:solidFill>
                  <a:srgbClr val="7D3E84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How do we evaluate the information that we see and hear?</a:t>
            </a:r>
            <a:endParaRPr sz="2500">
              <a:solidFill>
                <a:srgbClr val="7D3E84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pic>
        <p:nvPicPr>
          <p:cNvPr id="1243" name="Google Shape;1243;p10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260150" y="107100"/>
            <a:ext cx="1595598" cy="925950"/>
          </a:xfrm>
          <a:prstGeom prst="rect">
            <a:avLst/>
          </a:prstGeom>
          <a:noFill/>
          <a:ln>
            <a:noFill/>
          </a:ln>
        </p:spPr>
      </p:pic>
      <p:sp>
        <p:nvSpPr>
          <p:cNvPr id="1244" name="Google Shape;1244;p106"/>
          <p:cNvSpPr txBox="1"/>
          <p:nvPr/>
        </p:nvSpPr>
        <p:spPr>
          <a:xfrm>
            <a:off x="677700" y="577000"/>
            <a:ext cx="41577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2800" b="1">
                <a:solidFill>
                  <a:srgbClr val="7D3E84"/>
                </a:solidFill>
                <a:latin typeface="Poppins"/>
                <a:ea typeface="Poppins"/>
                <a:cs typeface="Poppins"/>
                <a:sym typeface="Poppins"/>
              </a:rPr>
              <a:t>Informed Citizenship</a:t>
            </a:r>
            <a:endParaRPr sz="2800" b="1">
              <a:solidFill>
                <a:srgbClr val="7D3E84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9" name="Google Shape;1559;p136"/>
          <p:cNvSpPr txBox="1">
            <a:spLocks noGrp="1"/>
          </p:cNvSpPr>
          <p:nvPr>
            <p:ph type="title"/>
          </p:nvPr>
        </p:nvSpPr>
        <p:spPr>
          <a:xfrm>
            <a:off x="691200" y="165250"/>
            <a:ext cx="6841200" cy="95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>
                <a:latin typeface="Poppins"/>
                <a:ea typeface="Poppins"/>
                <a:cs typeface="Poppins"/>
                <a:sym typeface="Poppins"/>
              </a:rPr>
              <a:t>Demo: Just Add Wikipedia</a:t>
            </a: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560" name="Google Shape;1560;p136"/>
          <p:cNvSpPr/>
          <p:nvPr/>
        </p:nvSpPr>
        <p:spPr>
          <a:xfrm>
            <a:off x="0" y="-4500"/>
            <a:ext cx="201600" cy="5143500"/>
          </a:xfrm>
          <a:prstGeom prst="rect">
            <a:avLst/>
          </a:prstGeom>
          <a:solidFill>
            <a:srgbClr val="B5F0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1" name="Google Shape;1561;p136"/>
          <p:cNvSpPr/>
          <p:nvPr/>
        </p:nvSpPr>
        <p:spPr>
          <a:xfrm>
            <a:off x="773300" y="1194225"/>
            <a:ext cx="2660700" cy="117900"/>
          </a:xfrm>
          <a:prstGeom prst="rect">
            <a:avLst/>
          </a:prstGeom>
          <a:solidFill>
            <a:srgbClr val="7D3E8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562" name="Google Shape;1562;p1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03175" y="1406575"/>
            <a:ext cx="3968208" cy="352657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563" name="Google Shape;1563;p136"/>
          <p:cNvSpPr txBox="1"/>
          <p:nvPr/>
        </p:nvSpPr>
        <p:spPr>
          <a:xfrm>
            <a:off x="773300" y="2245988"/>
            <a:ext cx="3000000" cy="152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000"/>
              </a:spcAft>
              <a:buNone/>
            </a:pPr>
            <a:r>
              <a:rPr lang="en-CA" sz="2180">
                <a:latin typeface="Poppins"/>
                <a:ea typeface="Poppins"/>
                <a:cs typeface="Poppins"/>
                <a:sym typeface="Poppins"/>
              </a:rPr>
              <a:t>Investigate the </a:t>
            </a:r>
            <a:r>
              <a:rPr lang="en-CA" sz="2180" b="1">
                <a:latin typeface="Poppins"/>
                <a:ea typeface="Poppins"/>
                <a:cs typeface="Poppins"/>
                <a:sym typeface="Poppins"/>
              </a:rPr>
              <a:t>reputation</a:t>
            </a:r>
            <a:r>
              <a:rPr lang="en-CA" sz="2180">
                <a:latin typeface="Poppins"/>
                <a:ea typeface="Poppins"/>
                <a:cs typeface="Poppins"/>
                <a:sym typeface="Poppins"/>
              </a:rPr>
              <a:t> this source using Wikipedia.</a:t>
            </a:r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7" name="Google Shape;1577;p138"/>
          <p:cNvSpPr txBox="1">
            <a:spLocks noGrp="1"/>
          </p:cNvSpPr>
          <p:nvPr>
            <p:ph type="title"/>
          </p:nvPr>
        </p:nvSpPr>
        <p:spPr>
          <a:xfrm>
            <a:off x="691200" y="628125"/>
            <a:ext cx="7761600" cy="49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>
                <a:latin typeface="Poppins"/>
                <a:ea typeface="Poppins"/>
                <a:cs typeface="Poppins"/>
                <a:sym typeface="Poppins"/>
              </a:rPr>
              <a:t>Strategy #2: Check the Claim</a:t>
            </a: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578" name="Google Shape;1578;p1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41575" y="1475925"/>
            <a:ext cx="991425" cy="991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9" name="Google Shape;1579;p1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41575" y="3919301"/>
            <a:ext cx="3235726" cy="991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0" name="Google Shape;1580;p1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917650" y="2544466"/>
            <a:ext cx="1285344" cy="1297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1" name="Google Shape;1581;p13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741575" y="2571738"/>
            <a:ext cx="2001323" cy="1297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2" name="Google Shape;1582;p13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923975" y="1465050"/>
            <a:ext cx="991425" cy="991425"/>
          </a:xfrm>
          <a:prstGeom prst="rect">
            <a:avLst/>
          </a:prstGeom>
          <a:noFill/>
          <a:ln>
            <a:noFill/>
          </a:ln>
        </p:spPr>
      </p:pic>
      <p:sp>
        <p:nvSpPr>
          <p:cNvPr id="1583" name="Google Shape;1583;p138"/>
          <p:cNvSpPr/>
          <p:nvPr/>
        </p:nvSpPr>
        <p:spPr>
          <a:xfrm>
            <a:off x="0" y="-4500"/>
            <a:ext cx="201600" cy="5143500"/>
          </a:xfrm>
          <a:prstGeom prst="rect">
            <a:avLst/>
          </a:prstGeom>
          <a:solidFill>
            <a:srgbClr val="B5F0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4" name="Google Shape;1584;p138"/>
          <p:cNvSpPr/>
          <p:nvPr/>
        </p:nvSpPr>
        <p:spPr>
          <a:xfrm>
            <a:off x="773300" y="1194225"/>
            <a:ext cx="2660700" cy="117900"/>
          </a:xfrm>
          <a:prstGeom prst="rect">
            <a:avLst/>
          </a:prstGeom>
          <a:solidFill>
            <a:srgbClr val="7D3E8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5" name="Google Shape;1585;p138"/>
          <p:cNvSpPr txBox="1"/>
          <p:nvPr/>
        </p:nvSpPr>
        <p:spPr>
          <a:xfrm>
            <a:off x="614950" y="1881825"/>
            <a:ext cx="3728400" cy="22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6703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80"/>
              <a:buFont typeface="Poppins"/>
              <a:buChar char="●"/>
            </a:pPr>
            <a:r>
              <a:rPr lang="en-CA" sz="218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What are other sources saying?</a:t>
            </a:r>
            <a:endParaRPr sz="218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367030" algn="l" rtl="0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180"/>
              <a:buFont typeface="Poppins"/>
              <a:buChar char="●"/>
            </a:pPr>
            <a:r>
              <a:rPr lang="en-CA" sz="218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Has the story been verified or debunked?</a:t>
            </a:r>
            <a:endParaRPr sz="218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218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218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0" name="Google Shape;1590;p139"/>
          <p:cNvSpPr txBox="1">
            <a:spLocks noGrp="1"/>
          </p:cNvSpPr>
          <p:nvPr>
            <p:ph type="title"/>
          </p:nvPr>
        </p:nvSpPr>
        <p:spPr>
          <a:xfrm>
            <a:off x="691200" y="628125"/>
            <a:ext cx="7761600" cy="49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>
                <a:latin typeface="Poppins"/>
                <a:ea typeface="Poppins"/>
                <a:cs typeface="Poppins"/>
                <a:sym typeface="Poppins"/>
              </a:rPr>
              <a:t>Demo: Check the Claim</a:t>
            </a: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591" name="Google Shape;1591;p139"/>
          <p:cNvSpPr/>
          <p:nvPr/>
        </p:nvSpPr>
        <p:spPr>
          <a:xfrm>
            <a:off x="0" y="-4500"/>
            <a:ext cx="201600" cy="5143500"/>
          </a:xfrm>
          <a:prstGeom prst="rect">
            <a:avLst/>
          </a:prstGeom>
          <a:solidFill>
            <a:srgbClr val="B5F0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2" name="Google Shape;1592;p139"/>
          <p:cNvSpPr/>
          <p:nvPr/>
        </p:nvSpPr>
        <p:spPr>
          <a:xfrm>
            <a:off x="773300" y="1194225"/>
            <a:ext cx="2660700" cy="117900"/>
          </a:xfrm>
          <a:prstGeom prst="rect">
            <a:avLst/>
          </a:prstGeom>
          <a:solidFill>
            <a:srgbClr val="7D3E8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593" name="Google Shape;1593;p139"/>
          <p:cNvPicPr preferRelativeResize="0"/>
          <p:nvPr/>
        </p:nvPicPr>
        <p:blipFill rotWithShape="1">
          <a:blip r:embed="rId3">
            <a:alphaModFix/>
          </a:blip>
          <a:srcRect r="4406" b="18513"/>
          <a:stretch/>
        </p:blipFill>
        <p:spPr>
          <a:xfrm>
            <a:off x="4707350" y="1194225"/>
            <a:ext cx="3849575" cy="374605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594" name="Google Shape;1594;p139"/>
          <p:cNvSpPr txBox="1"/>
          <p:nvPr/>
        </p:nvSpPr>
        <p:spPr>
          <a:xfrm>
            <a:off x="603650" y="2119000"/>
            <a:ext cx="3716100" cy="152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000"/>
              </a:spcAft>
              <a:buNone/>
            </a:pPr>
            <a:r>
              <a:rPr lang="en-CA" sz="2180">
                <a:latin typeface="Poppins"/>
                <a:ea typeface="Poppins"/>
                <a:cs typeface="Poppins"/>
                <a:sym typeface="Poppins"/>
              </a:rPr>
              <a:t>Use a </a:t>
            </a:r>
            <a:r>
              <a:rPr lang="en-CA" sz="2180" b="1">
                <a:latin typeface="Poppins"/>
                <a:ea typeface="Poppins"/>
                <a:cs typeface="Poppins"/>
                <a:sym typeface="Poppins"/>
              </a:rPr>
              <a:t>keyword search</a:t>
            </a:r>
            <a:r>
              <a:rPr lang="en-CA" sz="2180">
                <a:latin typeface="Poppins"/>
                <a:ea typeface="Poppins"/>
                <a:cs typeface="Poppins"/>
                <a:sym typeface="Poppins"/>
              </a:rPr>
              <a:t> to see if other </a:t>
            </a:r>
            <a:r>
              <a:rPr lang="en-CA" sz="2180" b="1">
                <a:latin typeface="Poppins"/>
                <a:ea typeface="Poppins"/>
                <a:cs typeface="Poppins"/>
                <a:sym typeface="Poppins"/>
              </a:rPr>
              <a:t>reliable </a:t>
            </a:r>
            <a:r>
              <a:rPr lang="en-CA" sz="2180">
                <a:latin typeface="Poppins"/>
                <a:ea typeface="Poppins"/>
                <a:cs typeface="Poppins"/>
                <a:sym typeface="Poppins"/>
              </a:rPr>
              <a:t>sources have reported on this story</a:t>
            </a:r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8" name="Google Shape;1608;p141"/>
          <p:cNvSpPr txBox="1">
            <a:spLocks noGrp="1"/>
          </p:cNvSpPr>
          <p:nvPr>
            <p:ph type="title"/>
          </p:nvPr>
        </p:nvSpPr>
        <p:spPr>
          <a:xfrm>
            <a:off x="691200" y="628125"/>
            <a:ext cx="7761600" cy="49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>
                <a:latin typeface="Poppins"/>
                <a:ea typeface="Poppins"/>
                <a:cs typeface="Poppins"/>
                <a:sym typeface="Poppins"/>
              </a:rPr>
              <a:t>Strategy #3: Trace the Information</a:t>
            </a: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609" name="Google Shape;1609;p1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38299" y="969225"/>
            <a:ext cx="4853300" cy="2414332"/>
          </a:xfrm>
          <a:prstGeom prst="rect">
            <a:avLst/>
          </a:prstGeom>
          <a:noFill/>
          <a:ln>
            <a:noFill/>
          </a:ln>
        </p:spPr>
      </p:pic>
      <p:sp>
        <p:nvSpPr>
          <p:cNvPr id="1610" name="Google Shape;1610;p141"/>
          <p:cNvSpPr/>
          <p:nvPr/>
        </p:nvSpPr>
        <p:spPr>
          <a:xfrm>
            <a:off x="0" y="-4500"/>
            <a:ext cx="201600" cy="5143500"/>
          </a:xfrm>
          <a:prstGeom prst="rect">
            <a:avLst/>
          </a:prstGeom>
          <a:solidFill>
            <a:srgbClr val="B5F0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1" name="Google Shape;1611;p141"/>
          <p:cNvSpPr/>
          <p:nvPr/>
        </p:nvSpPr>
        <p:spPr>
          <a:xfrm>
            <a:off x="773300" y="1194225"/>
            <a:ext cx="2660700" cy="117900"/>
          </a:xfrm>
          <a:prstGeom prst="rect">
            <a:avLst/>
          </a:prstGeom>
          <a:solidFill>
            <a:srgbClr val="7D3E8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2" name="Google Shape;1612;p141"/>
          <p:cNvSpPr txBox="1"/>
          <p:nvPr/>
        </p:nvSpPr>
        <p:spPr>
          <a:xfrm>
            <a:off x="4362675" y="3225300"/>
            <a:ext cx="4533600" cy="15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800" b="1">
                <a:solidFill>
                  <a:srgbClr val="666666"/>
                </a:solidFill>
                <a:latin typeface="Poppins"/>
                <a:ea typeface="Poppins"/>
                <a:cs typeface="Poppins"/>
                <a:sym typeface="Poppins"/>
              </a:rPr>
              <a:t>Key Skills:</a:t>
            </a:r>
            <a:endParaRPr sz="1800" b="1">
              <a:solidFill>
                <a:srgbClr val="666666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Poppins"/>
              <a:buChar char="➔"/>
            </a:pPr>
            <a:r>
              <a:rPr lang="en-CA" sz="1800" b="1">
                <a:solidFill>
                  <a:srgbClr val="666666"/>
                </a:solidFill>
                <a:latin typeface="Poppins"/>
                <a:ea typeface="Poppins"/>
                <a:cs typeface="Poppins"/>
                <a:sym typeface="Poppins"/>
              </a:rPr>
              <a:t>Click Through </a:t>
            </a:r>
            <a:endParaRPr sz="1800" b="1">
              <a:solidFill>
                <a:srgbClr val="666666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Poppins"/>
              <a:buChar char="➔"/>
            </a:pPr>
            <a:r>
              <a:rPr lang="en-CA" sz="1800" b="1">
                <a:solidFill>
                  <a:srgbClr val="666666"/>
                </a:solidFill>
                <a:latin typeface="Poppins"/>
                <a:ea typeface="Poppins"/>
                <a:cs typeface="Poppins"/>
                <a:sym typeface="Poppins"/>
              </a:rPr>
              <a:t>Find</a:t>
            </a:r>
            <a:endParaRPr sz="1800" b="1">
              <a:solidFill>
                <a:srgbClr val="666666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Poppins"/>
              <a:buChar char="➔"/>
            </a:pPr>
            <a:r>
              <a:rPr lang="en-CA" sz="1800" b="1">
                <a:solidFill>
                  <a:srgbClr val="666666"/>
                </a:solidFill>
                <a:latin typeface="Poppins"/>
                <a:ea typeface="Poppins"/>
                <a:cs typeface="Poppins"/>
                <a:sym typeface="Poppins"/>
              </a:rPr>
              <a:t>Check the Date</a:t>
            </a:r>
            <a:endParaRPr sz="1800" b="1">
              <a:solidFill>
                <a:srgbClr val="666666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Poppins"/>
              <a:buChar char="➔"/>
            </a:pPr>
            <a:r>
              <a:rPr lang="en-CA" sz="1800" b="1">
                <a:solidFill>
                  <a:srgbClr val="666666"/>
                </a:solidFill>
                <a:latin typeface="Poppins"/>
                <a:ea typeface="Poppins"/>
                <a:cs typeface="Poppins"/>
                <a:sym typeface="Poppins"/>
              </a:rPr>
              <a:t>Reverse Image Search</a:t>
            </a:r>
            <a:endParaRPr sz="1800" b="1">
              <a:solidFill>
                <a:srgbClr val="666666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613" name="Google Shape;1613;p141"/>
          <p:cNvSpPr txBox="1"/>
          <p:nvPr/>
        </p:nvSpPr>
        <p:spPr>
          <a:xfrm>
            <a:off x="637701" y="1636075"/>
            <a:ext cx="3500700" cy="269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66395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170"/>
              <a:buFont typeface="Poppins"/>
              <a:buChar char="●"/>
            </a:pPr>
            <a:r>
              <a:rPr lang="en-CA" sz="2170">
                <a:solidFill>
                  <a:srgbClr val="222222"/>
                </a:solidFill>
                <a:latin typeface="Poppins"/>
                <a:ea typeface="Poppins"/>
                <a:cs typeface="Poppins"/>
                <a:sym typeface="Poppins"/>
              </a:rPr>
              <a:t>How close can you get to original source? </a:t>
            </a:r>
            <a:endParaRPr sz="2170">
              <a:solidFill>
                <a:srgbClr val="222222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366395" algn="l" rtl="0">
              <a:lnSpc>
                <a:spcPct val="105000"/>
              </a:lnSpc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2170"/>
              <a:buFont typeface="Poppins"/>
              <a:buChar char="●"/>
            </a:pPr>
            <a:r>
              <a:rPr lang="en-CA" sz="2170">
                <a:solidFill>
                  <a:srgbClr val="222222"/>
                </a:solidFill>
                <a:latin typeface="Poppins"/>
                <a:ea typeface="Poppins"/>
                <a:cs typeface="Poppins"/>
                <a:sym typeface="Poppins"/>
              </a:rPr>
              <a:t>Has the information changed in the re-telling?</a:t>
            </a:r>
            <a:endParaRPr sz="2170">
              <a:solidFill>
                <a:srgbClr val="222222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lnSpc>
                <a:spcPct val="105000"/>
              </a:lnSpc>
              <a:spcBef>
                <a:spcPts val="1000"/>
              </a:spcBef>
              <a:spcAft>
                <a:spcPts val="0"/>
              </a:spcAft>
              <a:buSzPts val="935"/>
              <a:buNone/>
            </a:pPr>
            <a:endParaRPr sz="207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lnSpc>
                <a:spcPct val="105000"/>
              </a:lnSpc>
              <a:spcBef>
                <a:spcPts val="1000"/>
              </a:spcBef>
              <a:spcAft>
                <a:spcPts val="1000"/>
              </a:spcAft>
              <a:buSzPts val="935"/>
              <a:buNone/>
            </a:pPr>
            <a:endParaRPr sz="207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8" name="Google Shape;1618;p142"/>
          <p:cNvSpPr txBox="1">
            <a:spLocks noGrp="1"/>
          </p:cNvSpPr>
          <p:nvPr>
            <p:ph type="title" idx="4294967295"/>
          </p:nvPr>
        </p:nvSpPr>
        <p:spPr>
          <a:xfrm>
            <a:off x="550450" y="378825"/>
            <a:ext cx="7761600" cy="1005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>
                <a:latin typeface="Poppins"/>
                <a:ea typeface="Poppins"/>
                <a:cs typeface="Poppins"/>
                <a:sym typeface="Poppins"/>
              </a:rPr>
              <a:t>Demo: Reverse </a:t>
            </a:r>
            <a:endParaRPr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>
                <a:latin typeface="Poppins"/>
                <a:ea typeface="Poppins"/>
                <a:cs typeface="Poppins"/>
                <a:sym typeface="Poppins"/>
              </a:rPr>
              <a:t>Image Search</a:t>
            </a: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619" name="Google Shape;1619;p142"/>
          <p:cNvSpPr/>
          <p:nvPr/>
        </p:nvSpPr>
        <p:spPr>
          <a:xfrm>
            <a:off x="0" y="-4500"/>
            <a:ext cx="201600" cy="5143500"/>
          </a:xfrm>
          <a:prstGeom prst="rect">
            <a:avLst/>
          </a:prstGeom>
          <a:solidFill>
            <a:srgbClr val="B5F0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0" name="Google Shape;1620;p142"/>
          <p:cNvSpPr/>
          <p:nvPr/>
        </p:nvSpPr>
        <p:spPr>
          <a:xfrm>
            <a:off x="668625" y="1384725"/>
            <a:ext cx="2660700" cy="117900"/>
          </a:xfrm>
          <a:prstGeom prst="rect">
            <a:avLst/>
          </a:prstGeom>
          <a:solidFill>
            <a:srgbClr val="7D3E8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621" name="Google Shape;1621;p142"/>
          <p:cNvPicPr preferRelativeResize="0"/>
          <p:nvPr/>
        </p:nvPicPr>
        <p:blipFill rotWithShape="1">
          <a:blip r:embed="rId3">
            <a:alphaModFix/>
          </a:blip>
          <a:srcRect b="34567"/>
          <a:stretch/>
        </p:blipFill>
        <p:spPr>
          <a:xfrm>
            <a:off x="4161525" y="138100"/>
            <a:ext cx="3971925" cy="486727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622" name="Google Shape;1622;p142"/>
          <p:cNvSpPr txBox="1"/>
          <p:nvPr/>
        </p:nvSpPr>
        <p:spPr>
          <a:xfrm>
            <a:off x="498975" y="2145875"/>
            <a:ext cx="3000000" cy="186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000"/>
              </a:spcAft>
              <a:buNone/>
            </a:pPr>
            <a:r>
              <a:rPr lang="en-CA" sz="2180">
                <a:latin typeface="Poppins"/>
                <a:ea typeface="Poppins"/>
                <a:cs typeface="Poppins"/>
                <a:sym typeface="Poppins"/>
              </a:rPr>
              <a:t>Use a reverse image search to </a:t>
            </a:r>
            <a:r>
              <a:rPr lang="en-CA" sz="2180" b="1">
                <a:latin typeface="Poppins"/>
                <a:ea typeface="Poppins"/>
                <a:cs typeface="Poppins"/>
                <a:sym typeface="Poppins"/>
              </a:rPr>
              <a:t>trace </a:t>
            </a:r>
            <a:r>
              <a:rPr lang="en-CA" sz="2180">
                <a:latin typeface="Poppins"/>
                <a:ea typeface="Poppins"/>
                <a:cs typeface="Poppins"/>
                <a:sym typeface="Poppins"/>
              </a:rPr>
              <a:t>this image closer to its </a:t>
            </a:r>
            <a:r>
              <a:rPr lang="en-CA" sz="2180" b="1">
                <a:latin typeface="Poppins"/>
                <a:ea typeface="Poppins"/>
                <a:cs typeface="Poppins"/>
                <a:sym typeface="Poppins"/>
              </a:rPr>
              <a:t>original context. </a:t>
            </a:r>
            <a:endParaRPr b="1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7" name="Google Shape;1627;p143"/>
          <p:cNvSpPr/>
          <p:nvPr/>
        </p:nvSpPr>
        <p:spPr>
          <a:xfrm>
            <a:off x="0" y="-4500"/>
            <a:ext cx="201600" cy="5143500"/>
          </a:xfrm>
          <a:prstGeom prst="rect">
            <a:avLst/>
          </a:prstGeom>
          <a:solidFill>
            <a:srgbClr val="B5F0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8" name="Google Shape;1628;p143"/>
          <p:cNvSpPr/>
          <p:nvPr/>
        </p:nvSpPr>
        <p:spPr>
          <a:xfrm>
            <a:off x="726375" y="1156125"/>
            <a:ext cx="2660700" cy="117900"/>
          </a:xfrm>
          <a:prstGeom prst="rect">
            <a:avLst/>
          </a:prstGeom>
          <a:solidFill>
            <a:srgbClr val="7D3E8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9" name="Google Shape;1629;p143"/>
          <p:cNvSpPr txBox="1">
            <a:spLocks noGrp="1"/>
          </p:cNvSpPr>
          <p:nvPr>
            <p:ph type="title" idx="4294967295"/>
          </p:nvPr>
        </p:nvSpPr>
        <p:spPr>
          <a:xfrm>
            <a:off x="624175" y="377325"/>
            <a:ext cx="7761600" cy="70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>
                <a:latin typeface="Poppins"/>
                <a:ea typeface="Poppins"/>
                <a:cs typeface="Poppins"/>
                <a:sym typeface="Poppins"/>
              </a:rPr>
              <a:t>Coming Soon: AI Resources</a:t>
            </a: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630" name="Google Shape;1630;p143"/>
          <p:cNvPicPr preferRelativeResize="0"/>
          <p:nvPr/>
        </p:nvPicPr>
        <p:blipFill rotWithShape="1">
          <a:blip r:embed="rId3">
            <a:alphaModFix/>
          </a:blip>
          <a:srcRect l="10290" t="9429" r="9939" b="17588"/>
          <a:stretch/>
        </p:blipFill>
        <p:spPr>
          <a:xfrm>
            <a:off x="5917800" y="1456425"/>
            <a:ext cx="2790600" cy="2553325"/>
          </a:xfrm>
          <a:prstGeom prst="rect">
            <a:avLst/>
          </a:prstGeom>
          <a:noFill/>
          <a:ln>
            <a:noFill/>
          </a:ln>
        </p:spPr>
      </p:pic>
      <p:sp>
        <p:nvSpPr>
          <p:cNvPr id="1631" name="Google Shape;1631;p143"/>
          <p:cNvSpPr txBox="1"/>
          <p:nvPr/>
        </p:nvSpPr>
        <p:spPr>
          <a:xfrm>
            <a:off x="624175" y="1532375"/>
            <a:ext cx="5100000" cy="28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66395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170"/>
              <a:buFont typeface="Poppins"/>
              <a:buChar char="●"/>
            </a:pPr>
            <a:r>
              <a:rPr lang="en-CA" sz="2170">
                <a:solidFill>
                  <a:srgbClr val="222222"/>
                </a:solidFill>
                <a:latin typeface="Poppins"/>
                <a:ea typeface="Poppins"/>
                <a:cs typeface="Poppins"/>
                <a:sym typeface="Poppins"/>
              </a:rPr>
              <a:t>More AI examples in CTRL-F resources</a:t>
            </a:r>
            <a:endParaRPr sz="2170">
              <a:solidFill>
                <a:srgbClr val="222222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366395" algn="l" rtl="0">
              <a:lnSpc>
                <a:spcPct val="105000"/>
              </a:lnSpc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2170"/>
              <a:buFont typeface="Poppins"/>
              <a:buChar char="●"/>
            </a:pPr>
            <a:r>
              <a:rPr lang="en-CA" sz="2170">
                <a:solidFill>
                  <a:srgbClr val="222222"/>
                </a:solidFill>
                <a:latin typeface="Poppins"/>
                <a:ea typeface="Poppins"/>
                <a:cs typeface="Poppins"/>
                <a:sym typeface="Poppins"/>
              </a:rPr>
              <a:t>Learning about and demystifying AI</a:t>
            </a:r>
            <a:endParaRPr sz="2170">
              <a:solidFill>
                <a:srgbClr val="222222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366395" algn="l" rtl="0">
              <a:lnSpc>
                <a:spcPct val="105000"/>
              </a:lnSpc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2170"/>
              <a:buFont typeface="Poppins"/>
              <a:buChar char="●"/>
            </a:pPr>
            <a:r>
              <a:rPr lang="en-CA" sz="2170">
                <a:solidFill>
                  <a:srgbClr val="222222"/>
                </a:solidFill>
                <a:latin typeface="Poppins"/>
                <a:ea typeface="Poppins"/>
                <a:cs typeface="Poppins"/>
                <a:sym typeface="Poppins"/>
              </a:rPr>
              <a:t>Lateral reading as it applies to AI-generated misinformation</a:t>
            </a:r>
            <a:endParaRPr sz="2170">
              <a:solidFill>
                <a:srgbClr val="222222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lnSpc>
                <a:spcPct val="105000"/>
              </a:lnSpc>
              <a:spcBef>
                <a:spcPts val="1000"/>
              </a:spcBef>
              <a:spcAft>
                <a:spcPts val="0"/>
              </a:spcAft>
              <a:buSzPts val="935"/>
              <a:buNone/>
            </a:pPr>
            <a:endParaRPr sz="207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lnSpc>
                <a:spcPct val="105000"/>
              </a:lnSpc>
              <a:spcBef>
                <a:spcPts val="1000"/>
              </a:spcBef>
              <a:spcAft>
                <a:spcPts val="1000"/>
              </a:spcAft>
              <a:buSzPts val="935"/>
              <a:buNone/>
            </a:pPr>
            <a:endParaRPr sz="207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B3E80"/>
        </a:solidFill>
        <a:effectLst/>
      </p:bgPr>
    </p:bg>
    <p:spTree>
      <p:nvGrpSpPr>
        <p:cNvPr id="1" name="Shape 1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9" name="Google Shape;1249;p107"/>
          <p:cNvGrpSpPr/>
          <p:nvPr/>
        </p:nvGrpSpPr>
        <p:grpSpPr>
          <a:xfrm>
            <a:off x="2994681" y="622413"/>
            <a:ext cx="3065000" cy="2173465"/>
            <a:chOff x="342175" y="-5887"/>
            <a:chExt cx="2736607" cy="1935582"/>
          </a:xfrm>
        </p:grpSpPr>
        <p:pic>
          <p:nvPicPr>
            <p:cNvPr id="1250" name="Google Shape;1250;p107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42175" y="-5887"/>
              <a:ext cx="2575651" cy="14224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51" name="Google Shape;1251;p107"/>
            <p:cNvSpPr txBox="1"/>
            <p:nvPr/>
          </p:nvSpPr>
          <p:spPr>
            <a:xfrm>
              <a:off x="380282" y="1319496"/>
              <a:ext cx="2698500" cy="61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CA" sz="1850" b="1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rPr>
                <a:t>Digital media literacy</a:t>
              </a:r>
              <a:endParaRPr sz="1850" b="1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50" b="1">
                <a:solidFill>
                  <a:srgbClr val="7D3E84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50">
                <a:solidFill>
                  <a:srgbClr val="00CEFF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sp>
        <p:nvSpPr>
          <p:cNvPr id="1252" name="Google Shape;1252;p107"/>
          <p:cNvSpPr txBox="1"/>
          <p:nvPr/>
        </p:nvSpPr>
        <p:spPr>
          <a:xfrm>
            <a:off x="1622150" y="2795875"/>
            <a:ext cx="5860500" cy="12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CA" sz="20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Equips students with the habits and skills they need to effectively </a:t>
            </a:r>
            <a:r>
              <a:rPr lang="en-CA" sz="2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find and evaluate online information</a:t>
            </a:r>
            <a:r>
              <a:rPr lang="en-CA" sz="1500">
                <a:solidFill>
                  <a:schemeClr val="lt1"/>
                </a:solidFill>
              </a:rPr>
              <a:t>.</a:t>
            </a:r>
            <a:endParaRPr sz="18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7" name="Google Shape;1257;p108"/>
          <p:cNvSpPr/>
          <p:nvPr/>
        </p:nvSpPr>
        <p:spPr>
          <a:xfrm>
            <a:off x="4471150" y="-75"/>
            <a:ext cx="4672800" cy="5143500"/>
          </a:xfrm>
          <a:prstGeom prst="rect">
            <a:avLst/>
          </a:prstGeom>
          <a:solidFill>
            <a:srgbClr val="C0F2FE"/>
          </a:solidFill>
          <a:ln w="9525" cap="flat" cmpd="sng">
            <a:solidFill>
              <a:srgbClr val="DAFB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Spartan"/>
              <a:ea typeface="Spartan"/>
              <a:cs typeface="Spartan"/>
              <a:sym typeface="Spartan"/>
            </a:endParaRPr>
          </a:p>
        </p:txBody>
      </p:sp>
      <p:pic>
        <p:nvPicPr>
          <p:cNvPr id="1258" name="Google Shape;1258;p108"/>
          <p:cNvPicPr preferRelativeResize="0"/>
          <p:nvPr/>
        </p:nvPicPr>
        <p:blipFill rotWithShape="1">
          <a:blip r:embed="rId3">
            <a:alphaModFix/>
          </a:blip>
          <a:srcRect l="40255"/>
          <a:stretch/>
        </p:blipFill>
        <p:spPr>
          <a:xfrm>
            <a:off x="357225" y="1673550"/>
            <a:ext cx="3698474" cy="2772900"/>
          </a:xfrm>
          <a:prstGeom prst="rect">
            <a:avLst/>
          </a:prstGeom>
          <a:noFill/>
          <a:ln>
            <a:noFill/>
          </a:ln>
        </p:spPr>
      </p:pic>
      <p:sp>
        <p:nvSpPr>
          <p:cNvPr id="1259" name="Google Shape;1259;p108"/>
          <p:cNvSpPr txBox="1"/>
          <p:nvPr/>
        </p:nvSpPr>
        <p:spPr>
          <a:xfrm>
            <a:off x="694763" y="345425"/>
            <a:ext cx="30234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3000" b="1">
                <a:solidFill>
                  <a:srgbClr val="454F5B"/>
                </a:solidFill>
                <a:latin typeface="Poppins"/>
                <a:ea typeface="Poppins"/>
                <a:cs typeface="Poppins"/>
                <a:sym typeface="Poppins"/>
              </a:rPr>
              <a:t>Online Search</a:t>
            </a:r>
            <a:endParaRPr sz="3000" b="1">
              <a:solidFill>
                <a:srgbClr val="454F5B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3000" b="1">
                <a:solidFill>
                  <a:srgbClr val="454F5B"/>
                </a:solidFill>
                <a:latin typeface="Poppins"/>
                <a:ea typeface="Poppins"/>
                <a:cs typeface="Poppins"/>
                <a:sym typeface="Poppins"/>
              </a:rPr>
              <a:t> Skills</a:t>
            </a:r>
            <a:endParaRPr sz="3000" b="1">
              <a:solidFill>
                <a:srgbClr val="454F5B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260" name="Google Shape;1260;p108"/>
          <p:cNvSpPr txBox="1"/>
          <p:nvPr/>
        </p:nvSpPr>
        <p:spPr>
          <a:xfrm>
            <a:off x="4737375" y="232700"/>
            <a:ext cx="4132800" cy="461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To evaluate online information student must first understand how to find reliable information and sources. </a:t>
            </a:r>
            <a:endParaRPr sz="1800" b="1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 b="1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Topics include:</a:t>
            </a:r>
            <a:br>
              <a:rPr lang="en-CA" sz="1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</a:br>
            <a:endParaRPr sz="18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"/>
              <a:buChar char="●"/>
            </a:pPr>
            <a:r>
              <a:rPr lang="en-CA" sz="1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Limitations of social media as an information source</a:t>
            </a:r>
            <a:endParaRPr sz="18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"/>
              <a:buChar char="●"/>
            </a:pPr>
            <a:r>
              <a:rPr lang="en-CA" sz="1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Components of a SERP</a:t>
            </a:r>
            <a:endParaRPr sz="18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"/>
              <a:buChar char="●"/>
            </a:pPr>
            <a:r>
              <a:rPr lang="en-CA" sz="1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Constructing effective queries</a:t>
            </a:r>
            <a:endParaRPr sz="18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"/>
              <a:buChar char="●"/>
            </a:pPr>
            <a:r>
              <a:rPr lang="en-CA" sz="1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How algorithms sort what we see online</a:t>
            </a:r>
            <a:endParaRPr sz="18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"/>
              <a:buChar char="●"/>
            </a:pPr>
            <a:r>
              <a:rPr lang="en-CA" sz="1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Differentiating between facts and opinions</a:t>
            </a:r>
            <a:endParaRPr sz="18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0" algn="l" rtl="0">
              <a:spcBef>
                <a:spcPts val="1000"/>
              </a:spcBef>
              <a:spcAft>
                <a:spcPts val="1000"/>
              </a:spcAft>
              <a:buNone/>
            </a:pPr>
            <a:endParaRPr sz="20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5" name="Google Shape;1265;p109"/>
          <p:cNvSpPr/>
          <p:nvPr/>
        </p:nvSpPr>
        <p:spPr>
          <a:xfrm>
            <a:off x="0" y="-4500"/>
            <a:ext cx="201600" cy="5143500"/>
          </a:xfrm>
          <a:prstGeom prst="rect">
            <a:avLst/>
          </a:prstGeom>
          <a:solidFill>
            <a:srgbClr val="B5F0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6" name="Google Shape;1266;p109"/>
          <p:cNvSpPr/>
          <p:nvPr/>
        </p:nvSpPr>
        <p:spPr>
          <a:xfrm>
            <a:off x="620900" y="1037950"/>
            <a:ext cx="2660700" cy="117900"/>
          </a:xfrm>
          <a:prstGeom prst="rect">
            <a:avLst/>
          </a:prstGeom>
          <a:solidFill>
            <a:srgbClr val="7D3E8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7" name="Google Shape;1267;p109"/>
          <p:cNvSpPr txBox="1"/>
          <p:nvPr/>
        </p:nvSpPr>
        <p:spPr>
          <a:xfrm>
            <a:off x="538800" y="475725"/>
            <a:ext cx="4735500" cy="49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3000" b="1">
                <a:solidFill>
                  <a:srgbClr val="454F5B"/>
                </a:solidFill>
                <a:latin typeface="Poppins"/>
                <a:ea typeface="Poppins"/>
                <a:cs typeface="Poppins"/>
                <a:sym typeface="Poppins"/>
              </a:rPr>
              <a:t>1. What can I do online?</a:t>
            </a:r>
            <a:endParaRPr sz="3000" b="1">
              <a:solidFill>
                <a:srgbClr val="454F5B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268" name="Google Shape;1268;p109"/>
          <p:cNvSpPr txBox="1"/>
          <p:nvPr/>
        </p:nvSpPr>
        <p:spPr>
          <a:xfrm>
            <a:off x="620900" y="1330650"/>
            <a:ext cx="5353800" cy="357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20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Youth are increasingly using social media as search engines, but this can lead them astray. </a:t>
            </a:r>
            <a:endParaRPr sz="2000" b="1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20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In this lesson students:</a:t>
            </a:r>
            <a:endParaRPr sz="2000" b="1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oppins"/>
              <a:buChar char="●"/>
            </a:pPr>
            <a:r>
              <a:rPr lang="en-CA" sz="2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Students reflect on where they get their information from online</a:t>
            </a:r>
            <a:br>
              <a:rPr lang="en-CA" sz="2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</a:br>
            <a:endParaRPr sz="20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oppins"/>
              <a:buChar char="●"/>
            </a:pPr>
            <a:r>
              <a:rPr lang="en-CA" sz="2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Understand what social media and search engines are for</a:t>
            </a:r>
            <a:endParaRPr sz="16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269" name="Google Shape;1269;p109"/>
          <p:cNvPicPr preferRelativeResize="0"/>
          <p:nvPr/>
        </p:nvPicPr>
        <p:blipFill rotWithShape="1">
          <a:blip r:embed="rId3">
            <a:alphaModFix/>
          </a:blip>
          <a:srcRect b="13509"/>
          <a:stretch/>
        </p:blipFill>
        <p:spPr>
          <a:xfrm>
            <a:off x="6924921" y="327813"/>
            <a:ext cx="1463490" cy="11504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0" name="Google Shape;1270;p109"/>
          <p:cNvPicPr preferRelativeResize="0"/>
          <p:nvPr/>
        </p:nvPicPr>
        <p:blipFill rotWithShape="1">
          <a:blip r:embed="rId4">
            <a:alphaModFix/>
          </a:blip>
          <a:srcRect t="13509" b="20107"/>
          <a:stretch/>
        </p:blipFill>
        <p:spPr>
          <a:xfrm>
            <a:off x="6924923" y="2549148"/>
            <a:ext cx="1463490" cy="883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1" name="Google Shape;1271;p10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765888" y="1736040"/>
            <a:ext cx="1781550" cy="555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2" name="Google Shape;1272;p10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993262" y="3759613"/>
            <a:ext cx="1326825" cy="10470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6" name="Google Shape;1286;p1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642636">
            <a:off x="6370059" y="2025208"/>
            <a:ext cx="2670977" cy="2068031"/>
          </a:xfrm>
          <a:prstGeom prst="rect">
            <a:avLst/>
          </a:prstGeom>
          <a:noFill/>
          <a:ln>
            <a:noFill/>
          </a:ln>
        </p:spPr>
      </p:pic>
      <p:sp>
        <p:nvSpPr>
          <p:cNvPr id="1287" name="Google Shape;1287;p111"/>
          <p:cNvSpPr/>
          <p:nvPr/>
        </p:nvSpPr>
        <p:spPr>
          <a:xfrm>
            <a:off x="0" y="-4500"/>
            <a:ext cx="201600" cy="5143500"/>
          </a:xfrm>
          <a:prstGeom prst="rect">
            <a:avLst/>
          </a:prstGeom>
          <a:solidFill>
            <a:srgbClr val="B5F0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8" name="Google Shape;1288;p111"/>
          <p:cNvSpPr/>
          <p:nvPr/>
        </p:nvSpPr>
        <p:spPr>
          <a:xfrm>
            <a:off x="620900" y="1037950"/>
            <a:ext cx="2660700" cy="117900"/>
          </a:xfrm>
          <a:prstGeom prst="rect">
            <a:avLst/>
          </a:prstGeom>
          <a:solidFill>
            <a:srgbClr val="7D3E8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9" name="Google Shape;1289;p111"/>
          <p:cNvSpPr txBox="1"/>
          <p:nvPr/>
        </p:nvSpPr>
        <p:spPr>
          <a:xfrm>
            <a:off x="538800" y="475725"/>
            <a:ext cx="7992600" cy="49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3000" b="1">
                <a:solidFill>
                  <a:srgbClr val="454F5B"/>
                </a:solidFill>
                <a:latin typeface="Poppins"/>
                <a:ea typeface="Poppins"/>
                <a:cs typeface="Poppins"/>
                <a:sym typeface="Poppins"/>
              </a:rPr>
              <a:t>2. Finding information online</a:t>
            </a:r>
            <a:endParaRPr sz="3000" b="1">
              <a:solidFill>
                <a:srgbClr val="454F5B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290" name="Google Shape;1290;p111"/>
          <p:cNvSpPr txBox="1"/>
          <p:nvPr/>
        </p:nvSpPr>
        <p:spPr>
          <a:xfrm>
            <a:off x="620900" y="1427675"/>
            <a:ext cx="6334800" cy="295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20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In this lesson students:</a:t>
            </a:r>
            <a:endParaRPr sz="20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oppins"/>
              <a:buChar char="●"/>
            </a:pPr>
            <a:r>
              <a:rPr lang="en-CA" sz="2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learn about how search engines work </a:t>
            </a:r>
            <a:endParaRPr sz="20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oppins"/>
              <a:buChar char="●"/>
            </a:pPr>
            <a:r>
              <a:rPr lang="en-CA" sz="2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and how to identify the components of a search engine results page (SERP)</a:t>
            </a:r>
            <a:endParaRPr sz="20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20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New Video: </a:t>
            </a:r>
            <a:r>
              <a:rPr lang="en-CA" sz="2000" b="1">
                <a:solidFill>
                  <a:srgbClr val="7D3E84"/>
                </a:solidFill>
                <a:latin typeface="Poppins"/>
                <a:ea typeface="Poppins"/>
                <a:cs typeface="Poppins"/>
                <a:sym typeface="Poppins"/>
              </a:rPr>
              <a:t> “How Search Engines Work”</a:t>
            </a:r>
            <a:r>
              <a:rPr lang="en-CA" sz="20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endParaRPr sz="2000" b="1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20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Activity: </a:t>
            </a:r>
            <a:r>
              <a:rPr lang="en-CA" sz="2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Students perform searches and orient themselves to the different parts of a SERP </a:t>
            </a:r>
            <a:endParaRPr sz="20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5" name="Google Shape;1295;p112"/>
          <p:cNvSpPr/>
          <p:nvPr/>
        </p:nvSpPr>
        <p:spPr>
          <a:xfrm>
            <a:off x="0" y="-4500"/>
            <a:ext cx="201600" cy="5143500"/>
          </a:xfrm>
          <a:prstGeom prst="rect">
            <a:avLst/>
          </a:prstGeom>
          <a:solidFill>
            <a:srgbClr val="B5F0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6" name="Google Shape;1296;p112"/>
          <p:cNvSpPr/>
          <p:nvPr/>
        </p:nvSpPr>
        <p:spPr>
          <a:xfrm>
            <a:off x="620900" y="1037950"/>
            <a:ext cx="2660700" cy="117900"/>
          </a:xfrm>
          <a:prstGeom prst="rect">
            <a:avLst/>
          </a:prstGeom>
          <a:solidFill>
            <a:srgbClr val="7D3E8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7" name="Google Shape;1297;p112"/>
          <p:cNvSpPr txBox="1"/>
          <p:nvPr/>
        </p:nvSpPr>
        <p:spPr>
          <a:xfrm>
            <a:off x="538800" y="475725"/>
            <a:ext cx="7992600" cy="49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3000" b="1">
                <a:solidFill>
                  <a:srgbClr val="454F5B"/>
                </a:solidFill>
                <a:latin typeface="Poppins"/>
                <a:ea typeface="Poppins"/>
                <a:cs typeface="Poppins"/>
                <a:sym typeface="Poppins"/>
              </a:rPr>
              <a:t>3. Choosing search terms</a:t>
            </a:r>
            <a:endParaRPr sz="3000" b="1">
              <a:solidFill>
                <a:srgbClr val="454F5B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298" name="Google Shape;1298;p112"/>
          <p:cNvSpPr txBox="1"/>
          <p:nvPr/>
        </p:nvSpPr>
        <p:spPr>
          <a:xfrm>
            <a:off x="527625" y="1493100"/>
            <a:ext cx="5781600" cy="326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20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In this lesson students:</a:t>
            </a:r>
            <a:endParaRPr sz="2000" b="1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oppins"/>
              <a:buChar char="●"/>
            </a:pPr>
            <a:r>
              <a:rPr lang="en-CA" sz="2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Learn how to refine search results using search operators and search tools</a:t>
            </a:r>
            <a:endParaRPr sz="20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20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New video: </a:t>
            </a:r>
            <a:r>
              <a:rPr lang="en-CA" sz="2000" b="1">
                <a:solidFill>
                  <a:srgbClr val="7D3E84"/>
                </a:solidFill>
                <a:latin typeface="Poppins"/>
                <a:ea typeface="Poppins"/>
                <a:cs typeface="Poppins"/>
                <a:sym typeface="Poppins"/>
              </a:rPr>
              <a:t>“Choosing Search Terms”</a:t>
            </a:r>
            <a:endParaRPr sz="2000" b="1">
              <a:solidFill>
                <a:srgbClr val="7D3E84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20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Activity: </a:t>
            </a:r>
            <a:r>
              <a:rPr lang="en-CA" sz="2000" i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Search Operator Treasure Hunt</a:t>
            </a:r>
            <a:r>
              <a:rPr lang="en-CA" sz="2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has students practice constructing searchers using search operators to find a secret location on Google Maps.</a:t>
            </a:r>
            <a:endParaRPr sz="20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299" name="Google Shape;1299;p112"/>
          <p:cNvSpPr/>
          <p:nvPr/>
        </p:nvSpPr>
        <p:spPr>
          <a:xfrm>
            <a:off x="6070550" y="266063"/>
            <a:ext cx="1080000" cy="1080000"/>
          </a:xfrm>
          <a:prstGeom prst="ellipse">
            <a:avLst/>
          </a:prstGeom>
          <a:solidFill>
            <a:srgbClr val="BFF1FD"/>
          </a:solidFill>
          <a:ln w="9525" cap="flat" cmpd="sng">
            <a:solidFill>
              <a:srgbClr val="B4F3FB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2000" b="1">
                <a:solidFill>
                  <a:srgbClr val="222222"/>
                </a:solidFill>
                <a:latin typeface="Poppins"/>
                <a:ea typeface="Poppins"/>
                <a:cs typeface="Poppins"/>
                <a:sym typeface="Poppins"/>
              </a:rPr>
              <a:t>AND</a:t>
            </a:r>
            <a:endParaRPr sz="2000" b="1">
              <a:solidFill>
                <a:srgbClr val="22222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300" name="Google Shape;1300;p112"/>
          <p:cNvSpPr/>
          <p:nvPr/>
        </p:nvSpPr>
        <p:spPr>
          <a:xfrm>
            <a:off x="7899000" y="593100"/>
            <a:ext cx="900000" cy="900000"/>
          </a:xfrm>
          <a:prstGeom prst="ellipse">
            <a:avLst/>
          </a:prstGeom>
          <a:solidFill>
            <a:srgbClr val="7D3E84"/>
          </a:solidFill>
          <a:ln w="9525" cap="flat" cmpd="sng">
            <a:solidFill>
              <a:srgbClr val="7D3E84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2400" b="1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OR</a:t>
            </a:r>
            <a:endParaRPr sz="2400" b="1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301" name="Google Shape;1301;p112"/>
          <p:cNvSpPr/>
          <p:nvPr/>
        </p:nvSpPr>
        <p:spPr>
          <a:xfrm>
            <a:off x="7899000" y="2031753"/>
            <a:ext cx="900000" cy="900000"/>
          </a:xfrm>
          <a:prstGeom prst="ellipse">
            <a:avLst/>
          </a:prstGeom>
          <a:solidFill>
            <a:srgbClr val="C0F2FE"/>
          </a:solidFill>
          <a:ln w="9525" cap="flat" cmpd="sng">
            <a:solidFill>
              <a:srgbClr val="B4F3FB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4400" b="1">
                <a:solidFill>
                  <a:srgbClr val="222222"/>
                </a:solidFill>
                <a:latin typeface="Poppins"/>
                <a:ea typeface="Poppins"/>
                <a:cs typeface="Poppins"/>
                <a:sym typeface="Poppins"/>
              </a:rPr>
              <a:t>-</a:t>
            </a:r>
            <a:endParaRPr sz="4400" b="1">
              <a:solidFill>
                <a:srgbClr val="22222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302" name="Google Shape;1302;p112"/>
          <p:cNvSpPr/>
          <p:nvPr/>
        </p:nvSpPr>
        <p:spPr>
          <a:xfrm>
            <a:off x="6309225" y="1635463"/>
            <a:ext cx="1260000" cy="1260000"/>
          </a:xfrm>
          <a:prstGeom prst="ellipse">
            <a:avLst/>
          </a:prstGeom>
          <a:solidFill>
            <a:srgbClr val="87F0C3"/>
          </a:solidFill>
          <a:ln w="9525" cap="flat" cmpd="sng">
            <a:solidFill>
              <a:srgbClr val="87F0C3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2500" b="1">
                <a:solidFill>
                  <a:srgbClr val="7D3E84"/>
                </a:solidFill>
                <a:latin typeface="Poppins"/>
                <a:ea typeface="Poppins"/>
                <a:cs typeface="Poppins"/>
                <a:sym typeface="Poppins"/>
              </a:rPr>
              <a:t>site:</a:t>
            </a:r>
            <a:endParaRPr sz="2500" b="1">
              <a:solidFill>
                <a:srgbClr val="7D3E84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303" name="Google Shape;1303;p112"/>
          <p:cNvSpPr/>
          <p:nvPr/>
        </p:nvSpPr>
        <p:spPr>
          <a:xfrm>
            <a:off x="6309225" y="3184863"/>
            <a:ext cx="1080000" cy="1080000"/>
          </a:xfrm>
          <a:prstGeom prst="ellipse">
            <a:avLst/>
          </a:prstGeom>
          <a:solidFill>
            <a:srgbClr val="7D3E84"/>
          </a:solidFill>
          <a:ln w="9525" cap="flat" cmpd="sng">
            <a:solidFill>
              <a:srgbClr val="7D3E84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3000" b="1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“  “</a:t>
            </a:r>
            <a:endParaRPr sz="3000" b="1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304" name="Google Shape;1304;p112"/>
          <p:cNvSpPr/>
          <p:nvPr/>
        </p:nvSpPr>
        <p:spPr>
          <a:xfrm>
            <a:off x="7452175" y="3504950"/>
            <a:ext cx="1605000" cy="1555500"/>
          </a:xfrm>
          <a:prstGeom prst="ellipse">
            <a:avLst/>
          </a:prstGeom>
          <a:solidFill>
            <a:srgbClr val="87F0C3"/>
          </a:solidFill>
          <a:ln w="9525" cap="flat" cmpd="sng">
            <a:solidFill>
              <a:srgbClr val="87F0C3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2000" b="1">
                <a:solidFill>
                  <a:srgbClr val="7D3E84"/>
                </a:solidFill>
                <a:latin typeface="Poppins"/>
                <a:ea typeface="Poppins"/>
                <a:cs typeface="Poppins"/>
                <a:sym typeface="Poppins"/>
              </a:rPr>
              <a:t>biased words</a:t>
            </a:r>
            <a:endParaRPr sz="2000" b="1">
              <a:solidFill>
                <a:srgbClr val="7D3E84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" name="Google Shape;1309;p113"/>
          <p:cNvSpPr/>
          <p:nvPr/>
        </p:nvSpPr>
        <p:spPr>
          <a:xfrm>
            <a:off x="0" y="-4500"/>
            <a:ext cx="201600" cy="5143500"/>
          </a:xfrm>
          <a:prstGeom prst="rect">
            <a:avLst/>
          </a:prstGeom>
          <a:solidFill>
            <a:srgbClr val="B5F0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10" name="Google Shape;1310;p113" descr="Learn about helpful search operators you can use to refine internet search results. &#10;&#10;Visit https://www.ctrl-f.ca for more information and resources." title="Choosing Search Terms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intra Isometric Social Media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F5F5F5"/>
      </a:lt2>
      <a:accent1>
        <a:srgbClr val="FFB95D"/>
      </a:accent1>
      <a:accent2>
        <a:srgbClr val="212121"/>
      </a:accent2>
      <a:accent3>
        <a:srgbClr val="F79411"/>
      </a:accent3>
      <a:accent4>
        <a:srgbClr val="FFFDF9"/>
      </a:accent4>
      <a:accent5>
        <a:srgbClr val="E0E0E0"/>
      </a:accent5>
      <a:accent6>
        <a:srgbClr val="B7B7B7"/>
      </a:accent6>
      <a:hlink>
        <a:srgbClr val="21212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Dintra Isometric Social Media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F5F5F5"/>
      </a:lt2>
      <a:accent1>
        <a:srgbClr val="FFB95D"/>
      </a:accent1>
      <a:accent2>
        <a:srgbClr val="212121"/>
      </a:accent2>
      <a:accent3>
        <a:srgbClr val="F79411"/>
      </a:accent3>
      <a:accent4>
        <a:srgbClr val="FFFDF9"/>
      </a:accent4>
      <a:accent5>
        <a:srgbClr val="E0E0E0"/>
      </a:accent5>
      <a:accent6>
        <a:srgbClr val="B7B7B7"/>
      </a:accent6>
      <a:hlink>
        <a:srgbClr val="21212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Desdemona template">
  <a:themeElements>
    <a:clrScheme name="Custom 347">
      <a:dk1>
        <a:srgbClr val="454F5B"/>
      </a:dk1>
      <a:lt1>
        <a:srgbClr val="FFFFFF"/>
      </a:lt1>
      <a:dk2>
        <a:srgbClr val="89929B"/>
      </a:dk2>
      <a:lt2>
        <a:srgbClr val="EFF1F3"/>
      </a:lt2>
      <a:accent1>
        <a:srgbClr val="4ECDC4"/>
      </a:accent1>
      <a:accent2>
        <a:srgbClr val="C7F464"/>
      </a:accent2>
      <a:accent3>
        <a:srgbClr val="454F5B"/>
      </a:accent3>
      <a:accent4>
        <a:srgbClr val="738498"/>
      </a:accent4>
      <a:accent5>
        <a:srgbClr val="A6B5C7"/>
      </a:accent5>
      <a:accent6>
        <a:srgbClr val="D4DAE0"/>
      </a:accent6>
      <a:hlink>
        <a:srgbClr val="454F5B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1077</Words>
  <Application>Microsoft Office PowerPoint</Application>
  <PresentationFormat>On-screen Show (16:9)</PresentationFormat>
  <Paragraphs>251</Paragraphs>
  <Slides>35</Slides>
  <Notes>35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35</vt:i4>
      </vt:variant>
    </vt:vector>
  </HeadingPairs>
  <TitlesOfParts>
    <vt:vector size="51" baseType="lpstr">
      <vt:lpstr>Spartan</vt:lpstr>
      <vt:lpstr>Alata</vt:lpstr>
      <vt:lpstr>Montserrat</vt:lpstr>
      <vt:lpstr>Poppins</vt:lpstr>
      <vt:lpstr>Source Code Pro</vt:lpstr>
      <vt:lpstr>Poppins Medium</vt:lpstr>
      <vt:lpstr>Poppins SemiBold</vt:lpstr>
      <vt:lpstr>Open Sans</vt:lpstr>
      <vt:lpstr>Helvetica Neue Light</vt:lpstr>
      <vt:lpstr>Noto Sans</vt:lpstr>
      <vt:lpstr>Oswald</vt:lpstr>
      <vt:lpstr>Arial</vt:lpstr>
      <vt:lpstr>Simple Light</vt:lpstr>
      <vt:lpstr>Dintra Isometric Social Media by Slidesgo</vt:lpstr>
      <vt:lpstr>Dintra Isometric Social Media by Slidesgo</vt:lpstr>
      <vt:lpstr>Desdemona template</vt:lpstr>
      <vt:lpstr>CTRL-F: Digital Media Literacy  1:40 - 2:45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‘Vertical’ vs. ‘Lateral’ Reading</vt:lpstr>
      <vt:lpstr>Lateral Reading Skills</vt:lpstr>
      <vt:lpstr>CTRL-F: Why Verify?</vt:lpstr>
      <vt:lpstr>Strategy #1 Investigate the Source </vt:lpstr>
      <vt:lpstr>To Access Examples</vt:lpstr>
      <vt:lpstr>Demo: Just Add Wikipedia</vt:lpstr>
      <vt:lpstr>Strategy #2: Check the Claim</vt:lpstr>
      <vt:lpstr>Demo: Check the Claim</vt:lpstr>
      <vt:lpstr>Strategy #3: Trace the Information</vt:lpstr>
      <vt:lpstr>Demo: Reverse  Image Search</vt:lpstr>
      <vt:lpstr>Coming Soon: AI Resources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cp:lastModifiedBy/>
  <cp:revision>1</cp:revision>
  <dcterms:modified xsi:type="dcterms:W3CDTF">2024-04-17T14:28:31Z</dcterms:modified>
</cp:coreProperties>
</file>