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1" r:id="rId5"/>
    <p:sldMasterId id="2147483742" r:id="rId6"/>
    <p:sldMasterId id="2147483743" r:id="rId7"/>
    <p:sldMasterId id="2147483744" r:id="rId8"/>
    <p:sldMasterId id="2147483745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</p:sldIdLst>
  <p:sldSz cy="5143500" cx="9144000"/>
  <p:notesSz cx="6858000" cy="9144000"/>
  <p:embeddedFontLst>
    <p:embeddedFont>
      <p:font typeface="Montserrat"/>
      <p:regular r:id="rId68"/>
      <p:bold r:id="rId69"/>
      <p:italic r:id="rId70"/>
      <p:boldItalic r:id="rId71"/>
    </p:embeddedFont>
    <p:embeddedFont>
      <p:font typeface="Poppins"/>
      <p:regular r:id="rId72"/>
      <p:bold r:id="rId73"/>
      <p:italic r:id="rId74"/>
      <p:boldItalic r:id="rId75"/>
    </p:embeddedFont>
    <p:embeddedFont>
      <p:font typeface="Noto Sans"/>
      <p:regular r:id="rId76"/>
      <p:bold r:id="rId77"/>
      <p:italic r:id="rId78"/>
      <p:boldItalic r:id="rId79"/>
    </p:embeddedFont>
    <p:embeddedFont>
      <p:font typeface="Inter"/>
      <p:regular r:id="rId80"/>
      <p:bold r:id="rId81"/>
      <p:italic r:id="rId82"/>
      <p:boldItalic r:id="rId83"/>
    </p:embeddedFont>
    <p:embeddedFont>
      <p:font typeface="Source Code Pro"/>
      <p:regular r:id="rId84"/>
      <p:bold r:id="rId85"/>
      <p:italic r:id="rId86"/>
      <p:boldItalic r:id="rId87"/>
    </p:embeddedFont>
    <p:embeddedFont>
      <p:font typeface="Alata"/>
      <p:regular r:id="rId88"/>
    </p:embeddedFont>
    <p:embeddedFont>
      <p:font typeface="Helvetica Neue Light"/>
      <p:regular r:id="rId89"/>
      <p:bold r:id="rId90"/>
      <p:italic r:id="rId91"/>
      <p:boldItalic r:id="rId92"/>
    </p:embeddedFont>
    <p:embeddedFont>
      <p:font typeface="Oswald"/>
      <p:regular r:id="rId93"/>
      <p:bold r:id="rId94"/>
    </p:embeddedFont>
    <p:embeddedFont>
      <p:font typeface="Open Sans"/>
      <p:regular r:id="rId95"/>
      <p:bold r:id="rId96"/>
      <p:italic r:id="rId97"/>
      <p:boldItalic r:id="rId9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00CEB66-ED41-4E37-947E-4DC92194225A}">
  <a:tblStyle styleId="{B00CEB66-ED41-4E37-947E-4DC9219422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95" Type="http://schemas.openxmlformats.org/officeDocument/2006/relationships/font" Target="fonts/OpenSans-regular.fntdata"/><Relationship Id="rId94" Type="http://schemas.openxmlformats.org/officeDocument/2006/relationships/font" Target="fonts/Oswald-bold.fntdata"/><Relationship Id="rId97" Type="http://schemas.openxmlformats.org/officeDocument/2006/relationships/font" Target="fonts/OpenSans-italic.fntdata"/><Relationship Id="rId96" Type="http://schemas.openxmlformats.org/officeDocument/2006/relationships/font" Target="fonts/OpenSans-bold.fntdata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98" Type="http://schemas.openxmlformats.org/officeDocument/2006/relationships/font" Target="fonts/OpenSans-boldItalic.fntdata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91" Type="http://schemas.openxmlformats.org/officeDocument/2006/relationships/font" Target="fonts/HelveticaNeueLight-italic.fntdata"/><Relationship Id="rId90" Type="http://schemas.openxmlformats.org/officeDocument/2006/relationships/font" Target="fonts/HelveticaNeueLight-bold.fntdata"/><Relationship Id="rId93" Type="http://schemas.openxmlformats.org/officeDocument/2006/relationships/font" Target="fonts/Oswald-regular.fntdata"/><Relationship Id="rId92" Type="http://schemas.openxmlformats.org/officeDocument/2006/relationships/font" Target="fonts/HelveticaNeueLight-boldItalic.fntdata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84" Type="http://schemas.openxmlformats.org/officeDocument/2006/relationships/font" Target="fonts/SourceCodePro-regular.fntdata"/><Relationship Id="rId83" Type="http://schemas.openxmlformats.org/officeDocument/2006/relationships/font" Target="fonts/Inter-boldItalic.fntdata"/><Relationship Id="rId86" Type="http://schemas.openxmlformats.org/officeDocument/2006/relationships/font" Target="fonts/SourceCodePro-italic.fntdata"/><Relationship Id="rId85" Type="http://schemas.openxmlformats.org/officeDocument/2006/relationships/font" Target="fonts/SourceCodePro-bold.fntdata"/><Relationship Id="rId88" Type="http://schemas.openxmlformats.org/officeDocument/2006/relationships/font" Target="fonts/Alata-regular.fntdata"/><Relationship Id="rId87" Type="http://schemas.openxmlformats.org/officeDocument/2006/relationships/font" Target="fonts/SourceCodePro-boldItalic.fntdata"/><Relationship Id="rId89" Type="http://schemas.openxmlformats.org/officeDocument/2006/relationships/font" Target="fonts/HelveticaNeueLight-regular.fntdata"/><Relationship Id="rId80" Type="http://schemas.openxmlformats.org/officeDocument/2006/relationships/font" Target="fonts/Inter-regular.fntdata"/><Relationship Id="rId82" Type="http://schemas.openxmlformats.org/officeDocument/2006/relationships/font" Target="fonts/Inter-italic.fntdata"/><Relationship Id="rId81" Type="http://schemas.openxmlformats.org/officeDocument/2006/relationships/font" Target="fonts/Inter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Poppins-bold.fntdata"/><Relationship Id="rId72" Type="http://schemas.openxmlformats.org/officeDocument/2006/relationships/font" Target="fonts/Poppins-regular.fntdata"/><Relationship Id="rId75" Type="http://schemas.openxmlformats.org/officeDocument/2006/relationships/font" Target="fonts/Poppins-boldItalic.fntdata"/><Relationship Id="rId74" Type="http://schemas.openxmlformats.org/officeDocument/2006/relationships/font" Target="fonts/Poppins-italic.fntdata"/><Relationship Id="rId77" Type="http://schemas.openxmlformats.org/officeDocument/2006/relationships/font" Target="fonts/NotoSans-bold.fntdata"/><Relationship Id="rId76" Type="http://schemas.openxmlformats.org/officeDocument/2006/relationships/font" Target="fonts/NotoSans-regular.fntdata"/><Relationship Id="rId79" Type="http://schemas.openxmlformats.org/officeDocument/2006/relationships/font" Target="fonts/NotoSans-boldItalic.fntdata"/><Relationship Id="rId78" Type="http://schemas.openxmlformats.org/officeDocument/2006/relationships/font" Target="fonts/NotoSans-italic.fntdata"/><Relationship Id="rId71" Type="http://schemas.openxmlformats.org/officeDocument/2006/relationships/font" Target="fonts/Montserrat-boldItalic.fntdata"/><Relationship Id="rId70" Type="http://schemas.openxmlformats.org/officeDocument/2006/relationships/font" Target="fonts/Montserrat-italic.fntdata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64" Type="http://schemas.openxmlformats.org/officeDocument/2006/relationships/slide" Target="slides/slide54.xml"/><Relationship Id="rId63" Type="http://schemas.openxmlformats.org/officeDocument/2006/relationships/slide" Target="slides/slide53.xml"/><Relationship Id="rId66" Type="http://schemas.openxmlformats.org/officeDocument/2006/relationships/slide" Target="slides/slide56.xml"/><Relationship Id="rId65" Type="http://schemas.openxmlformats.org/officeDocument/2006/relationships/slide" Target="slides/slide55.xml"/><Relationship Id="rId68" Type="http://schemas.openxmlformats.org/officeDocument/2006/relationships/font" Target="fonts/Montserrat-regular.fntdata"/><Relationship Id="rId67" Type="http://schemas.openxmlformats.org/officeDocument/2006/relationships/slide" Target="slides/slide57.xml"/><Relationship Id="rId60" Type="http://schemas.openxmlformats.org/officeDocument/2006/relationships/slide" Target="slides/slide50.xml"/><Relationship Id="rId69" Type="http://schemas.openxmlformats.org/officeDocument/2006/relationships/font" Target="fonts/Montserrat-bold.fntdata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9" Type="http://schemas.openxmlformats.org/officeDocument/2006/relationships/slide" Target="slides/slide49.xml"/><Relationship Id="rId58" Type="http://schemas.openxmlformats.org/officeDocument/2006/relationships/slide" Target="slides/slide4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e707f7dfee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e707f7dfe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2c97fd88c4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22c97fd88c4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7af871a819_1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7af871a819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2c97fd88c4_1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22c97fd88c4_1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2a927e474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2a927e474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7af871a819_1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7af871a819_1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161f74ae52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3161f74ae5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22c97fd88c4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22c97fd88c4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7af871a819_1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7af871a819_1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285f4e9179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285f4e9179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7af871a819_1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7af871a819_1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3cc07b09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23cc07b09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22c97fd88c4_1_1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22c97fd88c4_1_1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3292bbd9bde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3292bbd9bde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3161f74ae5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3161f74ae5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3161f74ae52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3161f74ae52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32a927e474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32a927e474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2c97fd88c4_1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22c97fd88c4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1837d5fb5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1837d5fb5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32a927e47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32a927e47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2d84ec136a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2d84ec136a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32a927e474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32a927e474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19640d57d6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19640d57d6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2e3561be23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2e3561be23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2e3561be23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2e3561be23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261e3cf29b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261e3cf29b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32e3561be2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0" name="Google Shape;1150;g32e3561be2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32e3561be2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32e3561be2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32a927e474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32a927e474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SLIDES_API199584932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SLIDES_API199584932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32e3561be23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32e3561be23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2a4e28c2ef9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2a4e28c2ef9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SLIDES_API199259660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SLIDES_API199259660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3077c50f7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3077c50f7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32e2fbd79b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32e2fbd79b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3292bbd9b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3292bbd9b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SLIDES_API33096118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SLIDES_API33096118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32e2fbd79b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32e2fbd79b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SLIDES_API137876484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SLIDES_API137876484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2e2fbd79b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2e2fbd79b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SLIDES_API109224558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SLIDES_API109224558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32e2fbd79b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32e2fbd79b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SLIDES_API199898464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SLIDES_API199898464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32e2fbd79b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32e2fbd79b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3077c50f7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33077c50f7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SLIDES_API156908179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SLIDES_API156908179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32e2fbd79b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32e2fbd79b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32e2fbd79b7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32e2fbd79b7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32e2fbd79b7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32e2fbd79b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32e2fbd79b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32e2fbd79b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2a4e28c2e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2a4e28c2e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2a4e28c2ef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2a4e28c2ef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3302aa577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3302aa577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458fe2450c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458fe2450c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164ac1e6a2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3164ac1e6a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2da27699a3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22da27699a3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161f74ae5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161f74ae5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Relationship Id="rId5" Type="http://schemas.openxmlformats.org/officeDocument/2006/relationships/hyperlink" Target="https://stories.freepik.com/" TargetMode="Externa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6572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idx="2" type="body"/>
          </p:nvPr>
        </p:nvSpPr>
        <p:spPr>
          <a:xfrm>
            <a:off x="487275" y="3711500"/>
            <a:ext cx="6075300" cy="5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195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  <a:defRPr sz="2100">
                <a:solidFill>
                  <a:srgbClr val="000000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" name="Google Shape;14;p2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2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type="title"/>
          </p:nvPr>
        </p:nvSpPr>
        <p:spPr>
          <a:xfrm>
            <a:off x="311700" y="860400"/>
            <a:ext cx="2808000" cy="66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311700" y="1591924"/>
            <a:ext cx="2808000" cy="30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" name="Google Shape;5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9" name="Google Shape;59;p1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er 2">
  <p:cSld name="MAIN_POINT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 txBox="1"/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1" name="Google Shape;81;p17"/>
          <p:cNvSpPr txBox="1"/>
          <p:nvPr>
            <p:ph idx="1" type="subTitle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" name="Google Shape;82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87" name="Google Shape;87;p1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1" name="Google Shape;91;p1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6" name="Google Shape;96;p2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2">
  <p:cSld name="BIG_NUMB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01" name="Google Shape;101;p2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5" name="Google Shape;105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6" name="Google Shape;10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TITLE_AND_BODY_4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rmAutofit fontScale="70000"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15" name="Google Shape;115;p26"/>
          <p:cNvSpPr/>
          <p:nvPr/>
        </p:nvSpPr>
        <p:spPr>
          <a:xfrm>
            <a:off x="0" y="-57150"/>
            <a:ext cx="9144000" cy="464400"/>
          </a:xfrm>
          <a:prstGeom prst="wedgeRectCallout">
            <a:avLst>
              <a:gd fmla="val -21132" name="adj1"/>
              <a:gd fmla="val 47582" name="adj2"/>
            </a:avLst>
          </a:prstGeom>
          <a:solidFill>
            <a:srgbClr val="EC008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16" name="Google Shape;116;p26"/>
          <p:cNvSpPr/>
          <p:nvPr/>
        </p:nvSpPr>
        <p:spPr>
          <a:xfrm rot="10800000">
            <a:off x="7914113" y="350250"/>
            <a:ext cx="673500" cy="317100"/>
          </a:xfrm>
          <a:prstGeom prst="triangle">
            <a:avLst>
              <a:gd fmla="val 50000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063" y="4562165"/>
            <a:ext cx="1457473" cy="49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/>
          <p:nvPr/>
        </p:nvSpPr>
        <p:spPr>
          <a:xfrm>
            <a:off x="-57150" y="1567350"/>
            <a:ext cx="9201300" cy="2008800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7"/>
          <p:cNvSpPr txBox="1"/>
          <p:nvPr>
            <p:ph type="title"/>
          </p:nvPr>
        </p:nvSpPr>
        <p:spPr>
          <a:xfrm>
            <a:off x="430800" y="1755169"/>
            <a:ext cx="8282400" cy="15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Google Shape;123;p28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24" name="Google Shape;124;p28"/>
          <p:cNvSpPr txBox="1"/>
          <p:nvPr>
            <p:ph type="title"/>
          </p:nvPr>
        </p:nvSpPr>
        <p:spPr>
          <a:xfrm>
            <a:off x="311700" y="485553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29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29" name="Google Shape;129;p29"/>
          <p:cNvSpPr txBox="1"/>
          <p:nvPr>
            <p:ph type="title"/>
          </p:nvPr>
        </p:nvSpPr>
        <p:spPr>
          <a:xfrm>
            <a:off x="311700" y="485553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1" name="Google Shape;131;p29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2" name="Google Shape;13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>
            <p:ph type="title"/>
          </p:nvPr>
        </p:nvSpPr>
        <p:spPr>
          <a:xfrm>
            <a:off x="311700" y="485553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Google Shape;137;p31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38" name="Google Shape;138;p31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9" name="Google Shape;139;p31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0" name="Google Shape;14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1130825"/>
            <a:ext cx="85206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805375"/>
            <a:ext cx="85206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148" name="Google Shape;14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Google Shape;150;p35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51" name="Google Shape;151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2" name="Google Shape;152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8" name="Google Shape;158;p3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59" name="Google Shape;159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0" name="Google Shape;160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1" name="Google Shape;161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accent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9"/>
          <p:cNvSpPr txBox="1"/>
          <p:nvPr>
            <p:ph type="ctrTitle"/>
          </p:nvPr>
        </p:nvSpPr>
        <p:spPr>
          <a:xfrm>
            <a:off x="3012325" y="2220413"/>
            <a:ext cx="5445900" cy="180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68" name="Google Shape;168;p39"/>
          <p:cNvSpPr/>
          <p:nvPr/>
        </p:nvSpPr>
        <p:spPr>
          <a:xfrm>
            <a:off x="6208125" y="4214588"/>
            <a:ext cx="22500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accen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/>
          <p:nvPr/>
        </p:nvSpPr>
        <p:spPr>
          <a:xfrm>
            <a:off x="5680600" y="0"/>
            <a:ext cx="3463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0"/>
          <p:cNvSpPr txBox="1"/>
          <p:nvPr>
            <p:ph type="ctrTitle"/>
          </p:nvPr>
        </p:nvSpPr>
        <p:spPr>
          <a:xfrm>
            <a:off x="685800" y="2897794"/>
            <a:ext cx="45054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2" name="Google Shape;172;p40"/>
          <p:cNvSpPr txBox="1"/>
          <p:nvPr>
            <p:ph idx="1" type="subTitle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73" name="Google Shape;173;p40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1"/>
          <p:cNvSpPr/>
          <p:nvPr/>
        </p:nvSpPr>
        <p:spPr>
          <a:xfrm>
            <a:off x="0" y="0"/>
            <a:ext cx="2767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41"/>
          <p:cNvSpPr txBox="1"/>
          <p:nvPr>
            <p:ph idx="1" type="body"/>
          </p:nvPr>
        </p:nvSpPr>
        <p:spPr>
          <a:xfrm>
            <a:off x="3165234" y="1146050"/>
            <a:ext cx="4809000" cy="32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▣"/>
              <a:defRPr sz="3000"/>
            </a:lvl1pPr>
            <a:lvl2pPr indent="-419100" lvl="1" marL="914400" rtl="0">
              <a:spcBef>
                <a:spcPts val="0"/>
              </a:spcBef>
              <a:spcAft>
                <a:spcPts val="0"/>
              </a:spcAft>
              <a:buSzPts val="3000"/>
              <a:buChar char="□"/>
              <a:defRPr sz="3000"/>
            </a:lvl2pPr>
            <a:lvl3pPr indent="-419100" lvl="2" marL="13716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indent="-419100" lvl="3" marL="18288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indent="-419100" lvl="4" marL="22860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indent="-419100" lvl="5" marL="27432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indent="-419100" lvl="6" marL="32004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indent="-419100" lvl="7" marL="36576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indent="-419100" lvl="8" marL="41148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grpSp>
        <p:nvGrpSpPr>
          <p:cNvPr id="177" name="Google Shape;177;p41"/>
          <p:cNvGrpSpPr/>
          <p:nvPr/>
        </p:nvGrpSpPr>
        <p:grpSpPr>
          <a:xfrm>
            <a:off x="801025" y="1121365"/>
            <a:ext cx="1957200" cy="922385"/>
            <a:chOff x="801025" y="1190353"/>
            <a:chExt cx="1957200" cy="1229847"/>
          </a:xfrm>
        </p:grpSpPr>
        <p:sp>
          <p:nvSpPr>
            <p:cNvPr id="178" name="Google Shape;178;p41"/>
            <p:cNvSpPr txBox="1"/>
            <p:nvPr/>
          </p:nvSpPr>
          <p:spPr>
            <a:xfrm>
              <a:off x="801025" y="1190353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9400">
                  <a:solidFill>
                    <a:schemeClr val="dk1"/>
                  </a:solidFill>
                </a:rPr>
                <a:t>‘’</a:t>
              </a:r>
              <a:endParaRPr b="1" sz="9400">
                <a:solidFill>
                  <a:schemeClr val="dk1"/>
                </a:solidFill>
              </a:endParaRPr>
            </a:p>
          </p:txBody>
        </p:sp>
        <p:sp>
          <p:nvSpPr>
            <p:cNvPr id="179" name="Google Shape;179;p41"/>
            <p:cNvSpPr/>
            <p:nvPr/>
          </p:nvSpPr>
          <p:spPr>
            <a:xfrm>
              <a:off x="1397400" y="1396000"/>
              <a:ext cx="772200" cy="1024200"/>
            </a:xfrm>
            <a:prstGeom prst="rect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80" name="Google Shape;180;p41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2"/>
          <p:cNvSpPr txBox="1"/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3" name="Google Shape;183;p42"/>
          <p:cNvSpPr txBox="1"/>
          <p:nvPr>
            <p:ph idx="1" type="body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84" name="Google Shape;184;p42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42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42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673625"/>
            <a:ext cx="85206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348176"/>
            <a:ext cx="8520600" cy="32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7" name="Google Shape;27;p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3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3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3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1" name="Google Shape;191;p43"/>
          <p:cNvSpPr txBox="1"/>
          <p:nvPr>
            <p:ph idx="1" type="body"/>
          </p:nvPr>
        </p:nvSpPr>
        <p:spPr>
          <a:xfrm>
            <a:off x="691200" y="1393425"/>
            <a:ext cx="3767400" cy="29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92" name="Google Shape;192;p43"/>
          <p:cNvSpPr txBox="1"/>
          <p:nvPr>
            <p:ph idx="2" type="body"/>
          </p:nvPr>
        </p:nvSpPr>
        <p:spPr>
          <a:xfrm>
            <a:off x="4685500" y="1393425"/>
            <a:ext cx="3767400" cy="29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93" name="Google Shape;193;p43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4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44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44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8" name="Google Shape;198;p44"/>
          <p:cNvSpPr txBox="1"/>
          <p:nvPr>
            <p:ph idx="1" type="body"/>
          </p:nvPr>
        </p:nvSpPr>
        <p:spPr>
          <a:xfrm>
            <a:off x="691200" y="1393425"/>
            <a:ext cx="2501700" cy="29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99" name="Google Shape;199;p44"/>
          <p:cNvSpPr txBox="1"/>
          <p:nvPr>
            <p:ph idx="2" type="body"/>
          </p:nvPr>
        </p:nvSpPr>
        <p:spPr>
          <a:xfrm>
            <a:off x="3321088" y="1393425"/>
            <a:ext cx="2501700" cy="29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00" name="Google Shape;200;p44"/>
          <p:cNvSpPr txBox="1"/>
          <p:nvPr>
            <p:ph idx="3" type="body"/>
          </p:nvPr>
        </p:nvSpPr>
        <p:spPr>
          <a:xfrm>
            <a:off x="5950975" y="1393425"/>
            <a:ext cx="2501700" cy="29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01" name="Google Shape;201;p44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5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45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5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6" name="Google Shape;206;p45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6"/>
          <p:cNvSpPr txBox="1"/>
          <p:nvPr>
            <p:ph idx="1" type="body"/>
          </p:nvPr>
        </p:nvSpPr>
        <p:spPr>
          <a:xfrm>
            <a:off x="457200" y="4258875"/>
            <a:ext cx="8229600" cy="70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</a:lstStyle>
          <a:p/>
        </p:txBody>
      </p:sp>
      <p:sp>
        <p:nvSpPr>
          <p:cNvPr id="209" name="Google Shape;209;p46"/>
          <p:cNvSpPr/>
          <p:nvPr/>
        </p:nvSpPr>
        <p:spPr>
          <a:xfrm>
            <a:off x="3805198" y="4212742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46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6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7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7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FFFFFF"/>
                </a:solidFill>
              </a:defRPr>
            </a:lvl1pPr>
            <a:lvl2pPr lvl="1" rtl="0" algn="ctr">
              <a:buNone/>
              <a:defRPr>
                <a:solidFill>
                  <a:srgbClr val="FFFFFF"/>
                </a:solidFill>
              </a:defRPr>
            </a:lvl2pPr>
            <a:lvl3pPr lvl="2" rtl="0" algn="ctr">
              <a:buNone/>
              <a:defRPr>
                <a:solidFill>
                  <a:srgbClr val="FFFFFF"/>
                </a:solidFill>
              </a:defRPr>
            </a:lvl3pPr>
            <a:lvl4pPr lvl="3" rtl="0" algn="ctr">
              <a:buNone/>
              <a:defRPr>
                <a:solidFill>
                  <a:srgbClr val="FFFFFF"/>
                </a:solidFill>
              </a:defRPr>
            </a:lvl4pPr>
            <a:lvl5pPr lvl="4" rtl="0" algn="ctr">
              <a:buNone/>
              <a:defRPr>
                <a:solidFill>
                  <a:srgbClr val="FFFFFF"/>
                </a:solidFill>
              </a:defRPr>
            </a:lvl5pPr>
            <a:lvl6pPr lvl="5" rtl="0" algn="ctr">
              <a:buNone/>
              <a:defRPr>
                <a:solidFill>
                  <a:srgbClr val="FFFFFF"/>
                </a:solidFill>
              </a:defRPr>
            </a:lvl6pPr>
            <a:lvl7pPr lvl="6" rtl="0" algn="ctr">
              <a:buNone/>
              <a:defRPr>
                <a:solidFill>
                  <a:srgbClr val="FFFFFF"/>
                </a:solidFill>
              </a:defRPr>
            </a:lvl7pPr>
            <a:lvl8pPr lvl="7" rtl="0" algn="ctr">
              <a:buNone/>
              <a:defRPr>
                <a:solidFill>
                  <a:srgbClr val="FFFFFF"/>
                </a:solidFill>
              </a:defRPr>
            </a:lvl8pPr>
            <a:lvl9pPr lvl="8" rtl="0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o illustration">
  <p:cSld name="BLANK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9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AND_BODY_2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23" name="Google Shape;223;p5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6" name="Google Shape;226;p5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▣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□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27" name="Google Shape;227;p5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28" name="Google Shape;228;p5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29" name="Google Shape;229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3" name="Google Shape;33;p6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4"/>
          <p:cNvSpPr txBox="1"/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235" name="Google Shape;235;p54"/>
          <p:cNvSpPr txBox="1"/>
          <p:nvPr>
            <p:ph idx="1" type="subTitle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6" name="Google Shape;236;p54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54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8" name="Google Shape;238;p54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239" name="Google Shape;239;p5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5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3" name="Google Shape;243;p54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244" name="Google Shape;244;p5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5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" name="Google Shape;248;p54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54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5"/>
          <p:cNvSpPr txBox="1"/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52" name="Google Shape;252;p55"/>
          <p:cNvSpPr txBox="1"/>
          <p:nvPr>
            <p:ph hasCustomPrompt="1" idx="2" type="title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" name="Google Shape;253;p55"/>
          <p:cNvSpPr txBox="1"/>
          <p:nvPr>
            <p:ph idx="1" type="subTitle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254" name="Google Shape;254;p55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255" name="Google Shape;255;p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9" name="Google Shape;259;p55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0" name="Google Shape;260;p55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261" name="Google Shape;261;p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" name="Google Shape;265;p55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55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7" name="Google Shape;267;p55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268" name="Google Shape;268;p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6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4" name="Google Shape;274;p56"/>
          <p:cNvSpPr txBox="1"/>
          <p:nvPr>
            <p:ph idx="1" type="subTitle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grpSp>
        <p:nvGrpSpPr>
          <p:cNvPr id="275" name="Google Shape;275;p56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276" name="Google Shape;276;p5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5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0" name="Google Shape;280;p56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56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2" name="Google Shape;282;p56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283" name="Google Shape;283;p5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5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5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5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7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9" name="Google Shape;289;p57"/>
          <p:cNvSpPr txBox="1"/>
          <p:nvPr>
            <p:ph idx="1" type="subTitle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0" name="Google Shape;290;p57"/>
          <p:cNvSpPr txBox="1"/>
          <p:nvPr>
            <p:ph idx="2" type="subTitle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91" name="Google Shape;291;p57"/>
          <p:cNvSpPr txBox="1"/>
          <p:nvPr>
            <p:ph idx="3" type="subTitle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2" name="Google Shape;292;p57"/>
          <p:cNvSpPr txBox="1"/>
          <p:nvPr>
            <p:ph idx="4" type="subTitle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93" name="Google Shape;293;p57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57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57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6" name="Google Shape;296;p57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297" name="Google Shape;297;p5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5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5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5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57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8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304" name="Google Shape;304;p58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305" name="Google Shape;305;p5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5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5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5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9" name="Google Shape;309;p58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0" name="Google Shape;310;p58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311" name="Google Shape;311;p5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5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5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5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58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58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58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9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0" name="Google Shape;320;p59"/>
          <p:cNvSpPr txBox="1"/>
          <p:nvPr>
            <p:ph idx="1" type="subTitle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321" name="Google Shape;321;p59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2" name="Google Shape;322;p59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323" name="Google Shape;323;p5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5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5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5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7" name="Google Shape;327;p59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328" name="Google Shape;328;p5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5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5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5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2" name="Google Shape;332;p59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9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59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9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0"/>
          <p:cNvSpPr txBox="1"/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338" name="Google Shape;338;p60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60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60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1" name="Google Shape;341;p60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342" name="Google Shape;342;p6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6" name="Google Shape;346;p60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60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8" name="Google Shape;348;p60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349" name="Google Shape;349;p6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1"/>
          <p:cNvSpPr txBox="1"/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5" name="Google Shape;355;p61"/>
          <p:cNvSpPr txBox="1"/>
          <p:nvPr>
            <p:ph idx="1" type="subTitle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356" name="Google Shape;356;p61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61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61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9" name="Google Shape;359;p61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360" name="Google Shape;360;p6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6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6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" name="Google Shape;364;p61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2"/>
          <p:cNvSpPr txBox="1"/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3"/>
          <p:cNvSpPr txBox="1"/>
          <p:nvPr>
            <p:ph hasCustomPrompt="1" type="title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63"/>
          <p:cNvSpPr txBox="1"/>
          <p:nvPr>
            <p:ph idx="1" type="subTitle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70" name="Google Shape;370;p63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63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63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3" name="Google Shape;373;p63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374" name="Google Shape;374;p6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6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6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6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8" name="Google Shape;378;p63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63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0" name="Google Shape;380;p63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381" name="Google Shape;381;p6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6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6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6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3_1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5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8" name="Google Shape;388;p65"/>
          <p:cNvSpPr txBox="1"/>
          <p:nvPr>
            <p:ph idx="1" type="subTitle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9" name="Google Shape;389;p65"/>
          <p:cNvSpPr txBox="1"/>
          <p:nvPr>
            <p:ph idx="2" type="subTitle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90" name="Google Shape;390;p65"/>
          <p:cNvSpPr txBox="1"/>
          <p:nvPr>
            <p:ph hasCustomPrompt="1" idx="3" type="title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1" name="Google Shape;391;p65"/>
          <p:cNvSpPr txBox="1"/>
          <p:nvPr>
            <p:ph idx="4" type="subTitle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2" name="Google Shape;392;p65"/>
          <p:cNvSpPr txBox="1"/>
          <p:nvPr>
            <p:ph idx="5" type="subTitle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93" name="Google Shape;393;p65"/>
          <p:cNvSpPr txBox="1"/>
          <p:nvPr>
            <p:ph hasCustomPrompt="1" idx="6" type="title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4" name="Google Shape;394;p65"/>
          <p:cNvSpPr txBox="1"/>
          <p:nvPr>
            <p:ph idx="7" type="subTitle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5" name="Google Shape;395;p65"/>
          <p:cNvSpPr txBox="1"/>
          <p:nvPr>
            <p:ph idx="8" type="subTitle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96" name="Google Shape;396;p65"/>
          <p:cNvSpPr txBox="1"/>
          <p:nvPr>
            <p:ph hasCustomPrompt="1" idx="9" type="title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7" name="Google Shape;397;p65"/>
          <p:cNvSpPr txBox="1"/>
          <p:nvPr>
            <p:ph idx="13" type="subTitle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8" name="Google Shape;398;p65"/>
          <p:cNvSpPr txBox="1"/>
          <p:nvPr>
            <p:ph idx="14" type="subTitle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99" name="Google Shape;399;p65"/>
          <p:cNvSpPr txBox="1"/>
          <p:nvPr>
            <p:ph hasCustomPrompt="1" idx="15" type="title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0" name="Google Shape;400;p65"/>
          <p:cNvSpPr txBox="1"/>
          <p:nvPr>
            <p:ph idx="16" type="subTitle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01" name="Google Shape;401;p65"/>
          <p:cNvSpPr txBox="1"/>
          <p:nvPr>
            <p:ph idx="17" type="subTitle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02" name="Google Shape;402;p65"/>
          <p:cNvSpPr txBox="1"/>
          <p:nvPr>
            <p:ph hasCustomPrompt="1" idx="18" type="title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3" name="Google Shape;403;p65"/>
          <p:cNvSpPr txBox="1"/>
          <p:nvPr>
            <p:ph idx="19" type="subTitle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04" name="Google Shape;404;p65"/>
          <p:cNvSpPr txBox="1"/>
          <p:nvPr>
            <p:ph idx="20" type="subTitle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05" name="Google Shape;405;p65"/>
          <p:cNvSpPr txBox="1"/>
          <p:nvPr>
            <p:ph hasCustomPrompt="1" idx="21" type="title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406" name="Google Shape;406;p65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407" name="Google Shape;407;p6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6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6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6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1" name="Google Shape;411;p65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5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3" name="Google Shape;413;p65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414" name="Google Shape;414;p6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6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6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6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8" name="Google Shape;418;p65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65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6"/>
          <p:cNvSpPr txBox="1"/>
          <p:nvPr>
            <p:ph idx="1" type="subTitle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2" name="Google Shape;422;p66"/>
          <p:cNvSpPr txBox="1"/>
          <p:nvPr>
            <p:ph idx="2" type="subTitle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3" name="Google Shape;423;p66"/>
          <p:cNvSpPr txBox="1"/>
          <p:nvPr>
            <p:ph idx="3" type="subTitle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4" name="Google Shape;424;p66"/>
          <p:cNvSpPr txBox="1"/>
          <p:nvPr>
            <p:ph idx="4" type="subTitle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5" name="Google Shape;425;p66"/>
          <p:cNvSpPr txBox="1"/>
          <p:nvPr>
            <p:ph idx="5" type="subTitle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6" name="Google Shape;426;p66"/>
          <p:cNvSpPr txBox="1"/>
          <p:nvPr>
            <p:ph idx="6" type="subTitle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7" name="Google Shape;427;p66"/>
          <p:cNvSpPr txBox="1"/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8" name="Google Shape;428;p66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6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0" name="Google Shape;430;p66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431" name="Google Shape;431;p6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6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6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6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5" name="Google Shape;435;p66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436" name="Google Shape;436;p6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6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6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6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0" name="Google Shape;440;p66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66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MAIN_POINT_1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7"/>
          <p:cNvSpPr txBox="1"/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44" name="Google Shape;444;p67"/>
          <p:cNvSpPr txBox="1"/>
          <p:nvPr>
            <p:ph idx="1" type="subTitle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/>
        </p:txBody>
      </p:sp>
      <p:grpSp>
        <p:nvGrpSpPr>
          <p:cNvPr id="445" name="Google Shape;445;p67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446" name="Google Shape;446;p6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6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6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6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0" name="Google Shape;450;p67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1" name="Google Shape;451;p67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452" name="Google Shape;452;p6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6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6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6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" name="Google Shape;456;p67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67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67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8"/>
          <p:cNvSpPr txBox="1"/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61" name="Google Shape;461;p68"/>
          <p:cNvSpPr txBox="1"/>
          <p:nvPr>
            <p:ph hasCustomPrompt="1" idx="2" type="title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2" name="Google Shape;462;p68"/>
          <p:cNvSpPr txBox="1"/>
          <p:nvPr>
            <p:ph idx="1" type="subTitle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463" name="Google Shape;463;p68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464" name="Google Shape;464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8" name="Google Shape;468;p68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9" name="Google Shape;469;p68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470" name="Google Shape;470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4" name="Google Shape;474;p68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68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6" name="Google Shape;476;p68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477" name="Google Shape;477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SECTION_HEADER_1_1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3" name="Google Shape;483;p69"/>
          <p:cNvSpPr txBox="1"/>
          <p:nvPr>
            <p:ph hasCustomPrompt="1" idx="2" type="title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84" name="Google Shape;484;p69"/>
          <p:cNvSpPr txBox="1"/>
          <p:nvPr>
            <p:ph hasCustomPrompt="1" idx="3" type="title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85" name="Google Shape;485;p69"/>
          <p:cNvSpPr txBox="1"/>
          <p:nvPr>
            <p:ph hasCustomPrompt="1" idx="4" type="title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86" name="Google Shape;486;p69"/>
          <p:cNvSpPr txBox="1"/>
          <p:nvPr>
            <p:ph hasCustomPrompt="1" idx="5" type="title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87" name="Google Shape;487;p69"/>
          <p:cNvSpPr txBox="1"/>
          <p:nvPr>
            <p:ph idx="1" type="subTitle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88" name="Google Shape;488;p69"/>
          <p:cNvSpPr txBox="1"/>
          <p:nvPr>
            <p:ph idx="6" type="subTitle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89" name="Google Shape;489;p69"/>
          <p:cNvSpPr txBox="1"/>
          <p:nvPr>
            <p:ph idx="7" type="subTitle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90" name="Google Shape;490;p69"/>
          <p:cNvSpPr txBox="1"/>
          <p:nvPr>
            <p:ph idx="8" type="subTitle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91" name="Google Shape;491;p69"/>
          <p:cNvSpPr txBox="1"/>
          <p:nvPr>
            <p:ph idx="9" type="subTitle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2" name="Google Shape;492;p69"/>
          <p:cNvSpPr txBox="1"/>
          <p:nvPr>
            <p:ph idx="13" type="subTitle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3" name="Google Shape;493;p69"/>
          <p:cNvSpPr txBox="1"/>
          <p:nvPr>
            <p:ph idx="14" type="subTitle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4" name="Google Shape;494;p69"/>
          <p:cNvSpPr txBox="1"/>
          <p:nvPr>
            <p:ph idx="15" type="subTitle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5" name="Google Shape;495;p69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69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7" name="Google Shape;497;p69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498" name="Google Shape;498;p6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6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6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6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2" name="Google Shape;502;p69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503" name="Google Shape;503;p6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6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6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6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7" name="Google Shape;507;p69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69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69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SECTION_HEADER_1_1_1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0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2" name="Google Shape;512;p70"/>
          <p:cNvSpPr txBox="1"/>
          <p:nvPr>
            <p:ph hasCustomPrompt="1" idx="2" type="title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13" name="Google Shape;513;p70"/>
          <p:cNvSpPr txBox="1"/>
          <p:nvPr>
            <p:ph hasCustomPrompt="1" idx="3" type="title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14" name="Google Shape;514;p70"/>
          <p:cNvSpPr txBox="1"/>
          <p:nvPr>
            <p:ph hasCustomPrompt="1" idx="4" type="title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15" name="Google Shape;515;p70"/>
          <p:cNvSpPr txBox="1"/>
          <p:nvPr>
            <p:ph hasCustomPrompt="1" idx="5" type="title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16" name="Google Shape;516;p70"/>
          <p:cNvSpPr txBox="1"/>
          <p:nvPr>
            <p:ph idx="1" type="subTitle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17" name="Google Shape;517;p70"/>
          <p:cNvSpPr txBox="1"/>
          <p:nvPr>
            <p:ph idx="6" type="subTitle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18" name="Google Shape;518;p70"/>
          <p:cNvSpPr txBox="1"/>
          <p:nvPr>
            <p:ph idx="7" type="subTitle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19" name="Google Shape;519;p70"/>
          <p:cNvSpPr txBox="1"/>
          <p:nvPr>
            <p:ph idx="8" type="subTitle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0" name="Google Shape;520;p70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70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2" name="Google Shape;522;p70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523" name="Google Shape;523;p7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7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7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7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7" name="Google Shape;527;p70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528" name="Google Shape;528;p7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7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7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2" name="Google Shape;532;p70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70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70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SECTION_HEADER_1_1_1_1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1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37" name="Google Shape;537;p71"/>
          <p:cNvSpPr txBox="1"/>
          <p:nvPr>
            <p:ph hasCustomPrompt="1" idx="2" type="title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38" name="Google Shape;538;p71"/>
          <p:cNvSpPr txBox="1"/>
          <p:nvPr>
            <p:ph hasCustomPrompt="1" idx="3" type="title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39" name="Google Shape;539;p71"/>
          <p:cNvSpPr txBox="1"/>
          <p:nvPr>
            <p:ph hasCustomPrompt="1" idx="4" type="title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40" name="Google Shape;540;p71"/>
          <p:cNvSpPr txBox="1"/>
          <p:nvPr>
            <p:ph hasCustomPrompt="1" idx="5" type="title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41" name="Google Shape;541;p71"/>
          <p:cNvSpPr txBox="1"/>
          <p:nvPr>
            <p:ph idx="1" type="subTitle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2" name="Google Shape;542;p71"/>
          <p:cNvSpPr txBox="1"/>
          <p:nvPr>
            <p:ph idx="6" type="subTitle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3" name="Google Shape;543;p71"/>
          <p:cNvSpPr txBox="1"/>
          <p:nvPr>
            <p:ph idx="7" type="subTitle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4" name="Google Shape;544;p71"/>
          <p:cNvSpPr txBox="1"/>
          <p:nvPr>
            <p:ph idx="8" type="subTitle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5" name="Google Shape;545;p71"/>
          <p:cNvSpPr txBox="1"/>
          <p:nvPr>
            <p:ph idx="9" type="subTitle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6" name="Google Shape;546;p71"/>
          <p:cNvSpPr txBox="1"/>
          <p:nvPr>
            <p:ph idx="13" type="subTitle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7" name="Google Shape;547;p71"/>
          <p:cNvSpPr txBox="1"/>
          <p:nvPr>
            <p:ph idx="14" type="subTitle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8" name="Google Shape;548;p71"/>
          <p:cNvSpPr txBox="1"/>
          <p:nvPr>
            <p:ph idx="15" type="subTitle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9" name="Google Shape;549;p71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71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1" name="Google Shape;551;p71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552" name="Google Shape;552;p7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7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7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" name="Google Shape;556;p71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557" name="Google Shape;557;p7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7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7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7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1" name="Google Shape;561;p71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71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1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1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2"/>
          <p:cNvSpPr txBox="1"/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6" name="Google Shape;566;p72"/>
          <p:cNvSpPr txBox="1"/>
          <p:nvPr>
            <p:ph idx="1" type="subTitle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67" name="Google Shape;567;p72"/>
          <p:cNvSpPr txBox="1"/>
          <p:nvPr>
            <p:ph idx="2" type="subTitle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8" name="Google Shape;568;p72"/>
          <p:cNvSpPr txBox="1"/>
          <p:nvPr>
            <p:ph idx="3" type="subTitle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69" name="Google Shape;569;p72"/>
          <p:cNvSpPr txBox="1"/>
          <p:nvPr>
            <p:ph idx="4" type="subTitle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0" name="Google Shape;570;p72"/>
          <p:cNvSpPr txBox="1"/>
          <p:nvPr>
            <p:ph idx="5" type="subTitle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1" name="Google Shape;571;p72"/>
          <p:cNvSpPr txBox="1"/>
          <p:nvPr>
            <p:ph idx="6" type="subTitle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2" name="Google Shape;572;p72"/>
          <p:cNvSpPr txBox="1"/>
          <p:nvPr>
            <p:ph idx="7" type="subTitle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3" name="Google Shape;573;p72"/>
          <p:cNvSpPr txBox="1"/>
          <p:nvPr>
            <p:ph idx="8" type="subTitle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4" name="Google Shape;574;p72"/>
          <p:cNvSpPr txBox="1"/>
          <p:nvPr>
            <p:ph idx="9" type="subTitle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5" name="Google Shape;575;p72"/>
          <p:cNvSpPr txBox="1"/>
          <p:nvPr>
            <p:ph idx="13" type="subTitle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6" name="Google Shape;576;p72"/>
          <p:cNvSpPr txBox="1"/>
          <p:nvPr>
            <p:ph idx="14" type="subTitle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7" name="Google Shape;577;p72"/>
          <p:cNvSpPr txBox="1"/>
          <p:nvPr>
            <p:ph idx="15" type="subTitle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8" name="Google Shape;578;p72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72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0" name="Google Shape;580;p72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581" name="Google Shape;581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5" name="Google Shape;585;p72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586" name="Google Shape;586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0" name="Google Shape;590;p72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72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2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3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4" name="Google Shape;594;p73"/>
          <p:cNvSpPr txBox="1"/>
          <p:nvPr>
            <p:ph idx="1" type="subTitle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95" name="Google Shape;595;p73"/>
          <p:cNvSpPr txBox="1"/>
          <p:nvPr>
            <p:ph idx="2" type="subTitle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596" name="Google Shape;596;p73"/>
          <p:cNvSpPr txBox="1"/>
          <p:nvPr>
            <p:ph idx="3" type="subTitle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97" name="Google Shape;597;p73"/>
          <p:cNvSpPr txBox="1"/>
          <p:nvPr>
            <p:ph idx="4" type="subTitle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598" name="Google Shape;598;p73"/>
          <p:cNvSpPr txBox="1"/>
          <p:nvPr>
            <p:ph idx="5" type="subTitle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99" name="Google Shape;599;p73"/>
          <p:cNvSpPr txBox="1"/>
          <p:nvPr>
            <p:ph idx="6" type="subTitle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600" name="Google Shape;600;p73"/>
          <p:cNvSpPr txBox="1"/>
          <p:nvPr>
            <p:ph idx="7" type="subTitle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01" name="Google Shape;601;p73"/>
          <p:cNvSpPr txBox="1"/>
          <p:nvPr>
            <p:ph idx="8" type="subTitle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602" name="Google Shape;602;p73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73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4" name="Google Shape;604;p73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605" name="Google Shape;605;p7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7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7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7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9" name="Google Shape;609;p73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73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73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311700" y="1381075"/>
            <a:ext cx="3999900" cy="31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8"/>
          <p:cNvSpPr txBox="1"/>
          <p:nvPr>
            <p:ph idx="2" type="body"/>
          </p:nvPr>
        </p:nvSpPr>
        <p:spPr>
          <a:xfrm>
            <a:off x="4832400" y="1838275"/>
            <a:ext cx="3999900" cy="31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AND_BODY_1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4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14" name="Google Shape;614;p74"/>
          <p:cNvSpPr txBox="1"/>
          <p:nvPr>
            <p:ph idx="1" type="subTitle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grpSp>
        <p:nvGrpSpPr>
          <p:cNvPr id="615" name="Google Shape;615;p74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616" name="Google Shape;616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0" name="Google Shape;620;p74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74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2" name="Google Shape;622;p74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623" name="Google Shape;623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5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29" name="Google Shape;629;p75"/>
          <p:cNvSpPr txBox="1"/>
          <p:nvPr>
            <p:ph idx="1" type="subTitle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0" name="Google Shape;630;p75"/>
          <p:cNvSpPr txBox="1"/>
          <p:nvPr>
            <p:ph idx="2" type="subTitle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31" name="Google Shape;631;p75"/>
          <p:cNvSpPr txBox="1"/>
          <p:nvPr>
            <p:ph idx="3" type="subTitle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2" name="Google Shape;632;p75"/>
          <p:cNvSpPr txBox="1"/>
          <p:nvPr>
            <p:ph idx="4" type="subTitle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33" name="Google Shape;633;p75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75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5" name="Google Shape;635;p75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636" name="Google Shape;636;p7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7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7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7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0" name="Google Shape;640;p75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641" name="Google Shape;641;p7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7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7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7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5" name="Google Shape;645;p75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75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75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0_2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6"/>
          <p:cNvSpPr txBox="1"/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/>
        </p:txBody>
      </p:sp>
      <p:sp>
        <p:nvSpPr>
          <p:cNvPr id="650" name="Google Shape;650;p76"/>
          <p:cNvSpPr txBox="1"/>
          <p:nvPr>
            <p:ph idx="1" type="subTitle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51" name="Google Shape;651;p76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-CA" sz="1200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</a:t>
            </a:r>
            <a:r>
              <a:rPr b="1" lang="en-CA" sz="1200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b="1" sz="1200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652" name="Google Shape;652;p76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76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4" name="Google Shape;654;p76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655" name="Google Shape;655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76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660" name="Google Shape;660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76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76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76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7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669" name="Google Shape;669;p77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670" name="Google Shape;670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4" name="Google Shape;674;p77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5" name="Google Shape;675;p77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676" name="Google Shape;676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0" name="Google Shape;680;p77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77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77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TITLE_ONLY_1_1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78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685" name="Google Shape;685;p7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7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7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7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9" name="Google Shape;689;p78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0" name="Google Shape;690;p78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691" name="Google Shape;691;p7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7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7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7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5" name="Google Shape;695;p78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78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78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ONLY_1_1_1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79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700" name="Google Shape;700;p7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7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7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7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4" name="Google Shape;704;p79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79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6" name="Google Shape;706;p79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707" name="Google Shape;707;p7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7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7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7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ONLY_1_1_1_1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2" name="Google Shape;712;p80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713" name="Google Shape;713;p8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8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8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8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7" name="Google Shape;717;p80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8" name="Google Shape;718;p80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719" name="Google Shape;719;p8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8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8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8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3" name="Google Shape;723;p80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80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80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TITLE_ONLY_1_1_1_1_1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1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81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81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0" name="Google Shape;730;p81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731" name="Google Shape;731;p8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8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8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8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5" name="Google Shape;735;p81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2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2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TITLE_AND_BODY_1_1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3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>
            <p:ph type="title"/>
          </p:nvPr>
        </p:nvSpPr>
        <p:spPr>
          <a:xfrm>
            <a:off x="311700" y="120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9" name="Google Shape;49;p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o illustration">
  <p:cSld name="BLANK_1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8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6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8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0" name="Google Shape;750;p8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7"/>
          <p:cNvSpPr txBox="1"/>
          <p:nvPr>
            <p:ph type="title"/>
          </p:nvPr>
        </p:nvSpPr>
        <p:spPr>
          <a:xfrm>
            <a:off x="628650" y="280079"/>
            <a:ext cx="78867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3" name="Google Shape;753;p87"/>
          <p:cNvSpPr txBox="1"/>
          <p:nvPr>
            <p:ph idx="1" type="body"/>
          </p:nvPr>
        </p:nvSpPr>
        <p:spPr>
          <a:xfrm>
            <a:off x="628650" y="1099159"/>
            <a:ext cx="7886700" cy="3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6" name="Google Shape;756;p88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7" name="Google Shape;757;p8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8" name="Google Shape;758;p8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8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89"/>
          <p:cNvSpPr txBox="1"/>
          <p:nvPr>
            <p:ph type="title"/>
          </p:nvPr>
        </p:nvSpPr>
        <p:spPr>
          <a:xfrm>
            <a:off x="628650" y="273845"/>
            <a:ext cx="7886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2" name="Google Shape;762;p8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3" name="Google Shape;763;p8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4" name="Google Shape;764;p8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8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6" name="Google Shape;766;p8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9" name="Google Shape;769;p90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0" name="Google Shape;770;p90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1" name="Google Shape;771;p9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2" name="Google Shape;772;p9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3" name="Google Shape;773;p9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9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9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1"/>
          <p:cNvSpPr txBox="1"/>
          <p:nvPr>
            <p:ph type="title"/>
          </p:nvPr>
        </p:nvSpPr>
        <p:spPr>
          <a:xfrm>
            <a:off x="628650" y="273845"/>
            <a:ext cx="7886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9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9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9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9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3" name="Google Shape;783;p9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4" name="Google Shape;784;p9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7" name="Google Shape;787;p9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88" name="Google Shape;788;p93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9" name="Google Shape;789;p9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0" name="Google Shape;790;p9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1" name="Google Shape;791;p9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4" name="Google Shape;794;p9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94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96" name="Google Shape;796;p9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7" name="Google Shape;797;p9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8" name="Google Shape;798;p9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type="title"/>
          </p:nvPr>
        </p:nvSpPr>
        <p:spPr>
          <a:xfrm>
            <a:off x="311700" y="1393800"/>
            <a:ext cx="2808000" cy="66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2125326"/>
            <a:ext cx="2808000" cy="26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4" name="Google Shape;54;p1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/>
          <p:nvPr>
            <p:ph type="title"/>
          </p:nvPr>
        </p:nvSpPr>
        <p:spPr>
          <a:xfrm>
            <a:off x="628650" y="273845"/>
            <a:ext cx="7886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95"/>
          <p:cNvSpPr txBox="1"/>
          <p:nvPr>
            <p:ph idx="1" type="body"/>
          </p:nvPr>
        </p:nvSpPr>
        <p:spPr>
          <a:xfrm rot="5400000">
            <a:off x="2916300" y="-966400"/>
            <a:ext cx="3311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2" name="Google Shape;802;p9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3" name="Google Shape;803;p9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9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7" name="Google Shape;807;p9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8" name="Google Shape;808;p9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9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9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9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13" name="Google Shape;813;p9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4" name="Google Shape;814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8"/>
          <p:cNvSpPr txBox="1"/>
          <p:nvPr>
            <p:ph type="title"/>
          </p:nvPr>
        </p:nvSpPr>
        <p:spPr>
          <a:xfrm>
            <a:off x="311700" y="1130825"/>
            <a:ext cx="8520600" cy="54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98"/>
          <p:cNvSpPr txBox="1"/>
          <p:nvPr>
            <p:ph idx="1" type="body"/>
          </p:nvPr>
        </p:nvSpPr>
        <p:spPr>
          <a:xfrm>
            <a:off x="311700" y="1805375"/>
            <a:ext cx="8520600" cy="295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18" name="Google Shape;818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5" Type="http://schemas.openxmlformats.org/officeDocument/2006/relationships/theme" Target="../theme/theme6.xml"/><Relationship Id="rId1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67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1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/>
          <p:nvPr>
            <p:ph type="title"/>
          </p:nvPr>
        </p:nvSpPr>
        <p:spPr>
          <a:xfrm>
            <a:off x="311700" y="485553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b="1" sz="3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1" name="Google Shape;111;p25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112" name="Google Shape;11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8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64" name="Google Shape;164;p38"/>
          <p:cNvSpPr txBox="1"/>
          <p:nvPr>
            <p:ph idx="1" type="body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▣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□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65" name="Google Shape;165;p38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4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3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232" name="Google Shape;232;p53"/>
          <p:cNvSpPr txBox="1"/>
          <p:nvPr>
            <p:ph idx="1" type="body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85"/>
          <p:cNvSpPr/>
          <p:nvPr/>
        </p:nvSpPr>
        <p:spPr>
          <a:xfrm>
            <a:off x="0" y="0"/>
            <a:ext cx="9144000" cy="897900"/>
          </a:xfrm>
          <a:prstGeom prst="rect">
            <a:avLst/>
          </a:prstGeom>
          <a:solidFill>
            <a:srgbClr val="7F3B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85"/>
          <p:cNvSpPr txBox="1"/>
          <p:nvPr>
            <p:ph type="title"/>
          </p:nvPr>
        </p:nvSpPr>
        <p:spPr>
          <a:xfrm>
            <a:off x="628650" y="273845"/>
            <a:ext cx="7886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5" name="Google Shape;745;p85"/>
          <p:cNvSpPr txBox="1"/>
          <p:nvPr>
            <p:ph idx="1" type="body"/>
          </p:nvPr>
        </p:nvSpPr>
        <p:spPr>
          <a:xfrm>
            <a:off x="628650" y="1321250"/>
            <a:ext cx="7886700" cy="3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46" name="Google Shape;746;p8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31885" y="4300088"/>
            <a:ext cx="1328737" cy="66526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5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4.png"/><Relationship Id="rId4" Type="http://schemas.openxmlformats.org/officeDocument/2006/relationships/image" Target="../media/image107.png"/><Relationship Id="rId5" Type="http://schemas.openxmlformats.org/officeDocument/2006/relationships/image" Target="../media/image5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3.png"/><Relationship Id="rId4" Type="http://schemas.openxmlformats.org/officeDocument/2006/relationships/image" Target="../media/image61.png"/><Relationship Id="rId5" Type="http://schemas.openxmlformats.org/officeDocument/2006/relationships/image" Target="../media/image73.jpg"/><Relationship Id="rId6" Type="http://schemas.openxmlformats.org/officeDocument/2006/relationships/image" Target="../media/image60.jpg"/><Relationship Id="rId7" Type="http://schemas.openxmlformats.org/officeDocument/2006/relationships/image" Target="../media/image74.jpg"/><Relationship Id="rId8" Type="http://schemas.openxmlformats.org/officeDocument/2006/relationships/image" Target="../media/image7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Relationship Id="rId4" Type="http://schemas.openxmlformats.org/officeDocument/2006/relationships/image" Target="../media/image8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6.png"/><Relationship Id="rId4" Type="http://schemas.openxmlformats.org/officeDocument/2006/relationships/image" Target="../media/image9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66.jpg"/><Relationship Id="rId5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6.png"/><Relationship Id="rId4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Relationship Id="rId4" Type="http://schemas.openxmlformats.org/officeDocument/2006/relationships/image" Target="../media/image65.png"/><Relationship Id="rId9" Type="http://schemas.openxmlformats.org/officeDocument/2006/relationships/image" Target="../media/image80.png"/><Relationship Id="rId5" Type="http://schemas.openxmlformats.org/officeDocument/2006/relationships/image" Target="../media/image67.png"/><Relationship Id="rId6" Type="http://schemas.openxmlformats.org/officeDocument/2006/relationships/image" Target="../media/image72.png"/><Relationship Id="rId7" Type="http://schemas.openxmlformats.org/officeDocument/2006/relationships/image" Target="../media/image76.png"/><Relationship Id="rId8" Type="http://schemas.openxmlformats.org/officeDocument/2006/relationships/image" Target="../media/image115.png"/><Relationship Id="rId10" Type="http://schemas.openxmlformats.org/officeDocument/2006/relationships/image" Target="../media/image6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9.png"/><Relationship Id="rId4" Type="http://schemas.openxmlformats.org/officeDocument/2006/relationships/image" Target="../media/image63.png"/><Relationship Id="rId5" Type="http://schemas.openxmlformats.org/officeDocument/2006/relationships/image" Target="../media/image7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37.png"/><Relationship Id="rId8" Type="http://schemas.openxmlformats.org/officeDocument/2006/relationships/image" Target="../media/image36.png"/><Relationship Id="rId11" Type="http://schemas.openxmlformats.org/officeDocument/2006/relationships/image" Target="../media/image29.png"/><Relationship Id="rId10" Type="http://schemas.openxmlformats.org/officeDocument/2006/relationships/image" Target="../media/image30.png"/><Relationship Id="rId13" Type="http://schemas.openxmlformats.org/officeDocument/2006/relationships/image" Target="../media/image35.png"/><Relationship Id="rId12" Type="http://schemas.openxmlformats.org/officeDocument/2006/relationships/image" Target="../media/image41.png"/><Relationship Id="rId15" Type="http://schemas.openxmlformats.org/officeDocument/2006/relationships/image" Target="../media/image28.png"/><Relationship Id="rId14" Type="http://schemas.openxmlformats.org/officeDocument/2006/relationships/image" Target="../media/image32.png"/><Relationship Id="rId16" Type="http://schemas.openxmlformats.org/officeDocument/2006/relationships/image" Target="../media/image3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5.png"/><Relationship Id="rId4" Type="http://schemas.openxmlformats.org/officeDocument/2006/relationships/image" Target="../media/image91.png"/><Relationship Id="rId5" Type="http://schemas.openxmlformats.org/officeDocument/2006/relationships/image" Target="../media/image95.png"/><Relationship Id="rId6" Type="http://schemas.openxmlformats.org/officeDocument/2006/relationships/image" Target="../media/image8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8.png"/><Relationship Id="rId4" Type="http://schemas.openxmlformats.org/officeDocument/2006/relationships/image" Target="../media/image117.png"/><Relationship Id="rId5" Type="http://schemas.openxmlformats.org/officeDocument/2006/relationships/image" Target="../media/image111.png"/><Relationship Id="rId6" Type="http://schemas.openxmlformats.org/officeDocument/2006/relationships/image" Target="../media/image1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TXVsdGlwbGVDaG9pY2U%3D" TargetMode="External"/><Relationship Id="rId9" Type="http://schemas.openxmlformats.org/officeDocument/2006/relationships/image" Target="../media/image90.png"/><Relationship Id="rId5" Type="http://schemas.openxmlformats.org/officeDocument/2006/relationships/image" Target="../media/image87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88.png"/><Relationship Id="rId8" Type="http://schemas.openxmlformats.org/officeDocument/2006/relationships/hyperlink" Target="https://www.sli.do/features-google-slides?payload=eyJwb2xsVXVpZCI6ImZhNzg0N2JiLWJlMjItNGI5My1hNDVhLWQyZmE4YjgxOGNkMyIsInByZXNlbnRhdGlvbklkIjoiMTNYdVp4RkdZM3g0TkxfVUhiYWNUd1h6ZG1pWXdQZWFBd2FqdEdGS1R6azgiLCJzbGlkZUlkIjoiU0xJREVTX0FQSTE5OTU4NDkzMjNfMCIsInRpbWVsaW5lIjpbeyJwb2xsUXVlc3Rpb25VdWlkIjoiM2Y1NzE0YzEtZjk3Ny00YmQ2LWJkNWEtYzg0MmFhZGI4MjQzIiwic2hvd1Jlc3VsdHMiOnRydWV9XSwidHlwZSI6IlNsaWRvUG9sbCJ9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TXVsdGlwbGVDaG9pY2U%3D" TargetMode="External"/><Relationship Id="rId9" Type="http://schemas.openxmlformats.org/officeDocument/2006/relationships/image" Target="../media/image90.png"/><Relationship Id="rId5" Type="http://schemas.openxmlformats.org/officeDocument/2006/relationships/image" Target="../media/image87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88.png"/><Relationship Id="rId8" Type="http://schemas.openxmlformats.org/officeDocument/2006/relationships/hyperlink" Target="https://www.sli.do/features-google-slides?payload=eyJwb2xsVXVpZCI6IjUwYTc2ZGM4LWI1NWYtNDZmZi1iZmZmLWI5ZGRmZTVmZGRiYSIsInByZXNlbnRhdGlvbklkIjoiMTNYdVp4RkdZM3g0TkxfVUhiYWNUd1h6ZG1pWXdQZWFBd2FqdEdGS1R6azgiLCJzbGlkZUlkIjoiU0xJREVTX0FQSTE5OTI1OTY2MDFfMCIsInRpbWVsaW5lIjpbeyJwb2xsUXVlc3Rpb25VdWlkIjoiNDkzMjcxNWItMGIzMi00YmIzLWFjNjAtNmNmMzdiOGM2N2RiIiwic2hvd1Jlc3VsdHMiOnRydWV9XSwidHlwZSI6IlNsaWRvUG9sbCJ9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90.png"/><Relationship Id="rId5" Type="http://schemas.openxmlformats.org/officeDocument/2006/relationships/image" Target="../media/image100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88.png"/><Relationship Id="rId8" Type="http://schemas.openxmlformats.org/officeDocument/2006/relationships/hyperlink" Target="https://www.sli.do/features-google-slides?payload=eyJwb2xsUXVlc3Rpb25VdWlkIjoiMjg4NmE3MzUtNzliYy00ZDc2LTljZTUtMzk2Y2MyNGQyMGEwIiwicG9sbFV1aWQiOiIwMTY1NjJhYS1lNTg4LTQ3NmQtOWJjZi0xODRkZTg2YzkxZGIiLCJwcmVzZW50YXRpb25JZCI6IjEzWHVaeEZHWTN4NE5MX1VIYmFjVHdYemRtaVl3UGVhQXdhanRHRktUems4Iiwic2xpZGVJZCI6IlNMSURFU19BUEkzMzA5NjExODhfMCIsInRpbWVsaW5lIjpbeyJzY3JlZW4iOiJRdWl6Sm9pbmluZyJ9LHsicG9sbFF1ZXN0aW9uVXVpZCI6IjI4ODZhNzM1LTc5YmMtNGQ3Ni05Y2U1LTM5NmNjMjRkMjBhMCIsInNob3dDb3JyZWN0QW5zd2VycyI6ZmFsc2UsInNob3dSZXN1bHRzIjpmYWxzZSwidm90aW5nTG9ja2VkIjpmYWxzZX0seyJwb2xsUXVlc3Rpb25VdWlkIjoiMjg4NmE3MzUtNzliYy00ZDc2LTljZTUtMzk2Y2MyNGQyMGEwIiwic2hvd0NvcnJlY3RBbnN3ZXJzIjpmYWxzZSwic2hvd1Jlc3VsdHMiOnRydWUsInZvdGluZ0xvY2tlZCI6dHJ1ZX0seyJwb2xsUXVlc3Rpb25VdWlkIjoiMjg4NmE3MzUtNzliYy00ZDc2LTljZTUtMzk2Y2MyNGQyMGEwIiwic2hvd0NvcnJlY3RBbnN3ZXJzIjp0cnVlLCJzaG93UmVzdWx0cyI6dHJ1ZSwidm90aW5nTG9ja2VkIjp0cnVlfSx7InBvbGxRdWVzdGlvblV1aWQiOiIyODg2YTczNS03OWJjLTRkNzYtOWNlNS0zOTZjYzI0ZDIwYTAiLCJzY3JlZW4iOiJRdWl6SW50ZXJpbUxlYWRlcmJvYXJkIn1dLCJ0eXBlIjoiU2xpZG9Qb2xsIn0%3D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7.png"/><Relationship Id="rId4" Type="http://schemas.openxmlformats.org/officeDocument/2006/relationships/image" Target="../media/image11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90.png"/><Relationship Id="rId5" Type="http://schemas.openxmlformats.org/officeDocument/2006/relationships/image" Target="../media/image100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88.png"/><Relationship Id="rId8" Type="http://schemas.openxmlformats.org/officeDocument/2006/relationships/hyperlink" Target="https://www.sli.do/features-google-slides?payload=eyJwb2xsUXVlc3Rpb25VdWlkIjoiYzRiY2JlZjQtNTViNi00YzAyLTg1NTAtYzA4Mjk1MDc3MDRiIiwicG9sbFV1aWQiOiIwMTY1NjJhYS1lNTg4LTQ3NmQtOWJjZi0xODRkZTg2YzkxZGIiLCJwcmVzZW50YXRpb25JZCI6IjEzWHVaeEZHWTN4NE5MX1VIYmFjVHdYemRtaVl3UGVhQXdhanRHRktUems4Iiwic2xpZGVJZCI6IlNMSURFU19BUEkxMzc4NzY0ODQxXzAiLCJ0aW1lbGluZSI6W3sic2NyZWVuIjoiUXVpekdldFJlYWR5In0seyJwb2xsUXVlc3Rpb25VdWlkIjoiYzRiY2JlZjQtNTViNi00YzAyLTg1NTAtYzA4Mjk1MDc3MDRiIiwic2hvd0NvcnJlY3RBbnN3ZXJzIjpmYWxzZSwic2hvd1Jlc3VsdHMiOmZhbHNlLCJ2b3RpbmdMb2NrZWQiOmZhbHNlfSx7InBvbGxRdWVzdGlvblV1aWQiOiJjNGJjYmVmNC01NWI2LTRjMDItODU1MC1jMDgyOTUwNzcwNGIiLCJzaG93Q29ycmVjdEFuc3dlcnMiOmZhbHNlLCJzaG93UmVzdWx0cyI6dHJ1ZSwidm90aW5nTG9ja2VkIjp0cnVlfSx7InBvbGxRdWVzdGlvblV1aWQiOiJjNGJjYmVmNC01NWI2LTRjMDItODU1MC1jMDgyOTUwNzcwNGIiLCJzaG93Q29ycmVjdEFuc3dlcnMiOnRydWUsInNob3dSZXN1bHRzIjp0cnVlLCJ2b3RpbmdMb2NrZWQiOnRydWV9LHsicG9sbFF1ZXN0aW9uVXVpZCI6ImM0YmNiZWY0LTU1YjYtNGMwMi04NTUwLWMwODI5NTA3NzA0YiIsInNjcmVlbiI6IlF1aXpJbnRlcmltTGVhZGVyYm9hcmQifV0sInR5cGUiOiJTbGlkb1BvbGwifQ%3D%3D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37.png"/><Relationship Id="rId4" Type="http://schemas.openxmlformats.org/officeDocument/2006/relationships/image" Target="../media/image11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90.png"/><Relationship Id="rId5" Type="http://schemas.openxmlformats.org/officeDocument/2006/relationships/image" Target="../media/image100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88.png"/><Relationship Id="rId8" Type="http://schemas.openxmlformats.org/officeDocument/2006/relationships/hyperlink" Target="https://www.sli.do/features-google-slides?payload=eyJwb2xsUXVlc3Rpb25VdWlkIjoiNDI0NTAxMDEtNGQ2ZC00NmNlLThlYWItODc2OGRlMDIxMjFmIiwicG9sbFV1aWQiOiIwMTY1NjJhYS1lNTg4LTQ3NmQtOWJjZi0xODRkZTg2YzkxZGIiLCJwcmVzZW50YXRpb25JZCI6IjEzWHVaeEZHWTN4NE5MX1VIYmFjVHdYemRtaVl3UGVhQXdhanRHRktUems4Iiwic2xpZGVJZCI6IlNMSURFU19BUEkxMDkyMjQ1NTg2XzAiLCJ0aW1lbGluZSI6W3sic2NyZWVuIjoiUXVpekdldFJlYWR5In0seyJwb2xsUXVlc3Rpb25VdWlkIjoiNDI0NTAxMDEtNGQ2ZC00NmNlLThlYWItODc2OGRlMDIxMjFmIiwic2hvd0NvcnJlY3RBbnN3ZXJzIjpmYWxzZSwic2hvd1Jlc3VsdHMiOmZhbHNlLCJ2b3RpbmdMb2NrZWQiOmZhbHNlfSx7InBvbGxRdWVzdGlvblV1aWQiOiI0MjQ1MDEwMS00ZDZkLTQ2Y2UtOGVhYi04NzY4ZGUwMjEyMWYiLCJzaG93Q29ycmVjdEFuc3dlcnMiOmZhbHNlLCJzaG93UmVzdWx0cyI6dHJ1ZSwidm90aW5nTG9ja2VkIjp0cnVlfSx7InBvbGxRdWVzdGlvblV1aWQiOiI0MjQ1MDEwMS00ZDZkLTQ2Y2UtOGVhYi04NzY4ZGUwMjEyMWYiLCJzaG93Q29ycmVjdEFuc3dlcnMiOnRydWUsInNob3dSZXN1bHRzIjp0cnVlLCJ2b3RpbmdMb2NrZWQiOnRydWV9LHsicG9sbFF1ZXN0aW9uVXVpZCI6IjQyNDUwMTAxLTRkNmQtNDZjZS04ZWFiLTg3NjhkZTAyMTIxZiIsInNjcmVlbiI6IlF1aXpJbnRlcmltTGVhZGVyYm9hcmQifV0sInR5cGUiOiJTbGlkb1BvbGwifQ%3D%3D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90.png"/><Relationship Id="rId5" Type="http://schemas.openxmlformats.org/officeDocument/2006/relationships/image" Target="../media/image100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88.png"/><Relationship Id="rId8" Type="http://schemas.openxmlformats.org/officeDocument/2006/relationships/hyperlink" Target="https://www.sli.do/features-google-slides?payload=eyJwb2xsUXVlc3Rpb25VdWlkIjoiMmE0MmQ5MTQtZTdlOC00NzI4LTkxMTEtZGQ2NzJmMGFjYjY0IiwicG9sbFV1aWQiOiIwMTY1NjJhYS1lNTg4LTQ3NmQtOWJjZi0xODRkZTg2YzkxZGIiLCJwcmVzZW50YXRpb25JZCI6IjEzWHVaeEZHWTN4NE5MX1VIYmFjVHdYemRtaVl3UGVhQXdhanRHRktUems4Iiwic2xpZGVJZCI6IlNMSURFU19BUEkxOTk4OTg0NjQyXzAiLCJ0aW1lbGluZSI6W3sic2NyZWVuIjoiUXVpekdldFJlYWR5In0seyJwb2xsUXVlc3Rpb25VdWlkIjoiMmE0MmQ5MTQtZTdlOC00NzI4LTkxMTEtZGQ2NzJmMGFjYjY0Iiwic2hvd0NvcnJlY3RBbnN3ZXJzIjpmYWxzZSwic2hvd1Jlc3VsdHMiOmZhbHNlLCJ2b3RpbmdMb2NrZWQiOmZhbHNlfSx7InBvbGxRdWVzdGlvblV1aWQiOiIyYTQyZDkxNC1lN2U4LTQ3MjgtOTExMS1kZDY3MmYwYWNiNjQiLCJzaG93Q29ycmVjdEFuc3dlcnMiOmZhbHNlLCJzaG93UmVzdWx0cyI6dHJ1ZSwidm90aW5nTG9ja2VkIjp0cnVlfSx7InBvbGxRdWVzdGlvblV1aWQiOiIyYTQyZDkxNC1lN2U4LTQ3MjgtOTExMS1kZDY3MmYwYWNiNjQiLCJzaG93Q29ycmVjdEFuc3dlcnMiOnRydWUsInNob3dSZXN1bHRzIjp0cnVlLCJ2b3RpbmdMb2NrZWQiOnRydWV9LHsicG9sbFF1ZXN0aW9uVXVpZCI6IjJhNDJkOTE0LWU3ZTgtNDcyOC05MTExLWRkNjcyZjBhY2I2NCIsInNjcmVlbiI6IlF1aXpJbnRlcmltTGVhZGVyYm9hcmQifV0sInR5cGUiOiJTbGlkb1BvbGwifQ%3D%3D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37.png"/><Relationship Id="rId4" Type="http://schemas.openxmlformats.org/officeDocument/2006/relationships/image" Target="../media/image132.png"/><Relationship Id="rId5" Type="http://schemas.openxmlformats.org/officeDocument/2006/relationships/image" Target="../media/image1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5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90.png"/><Relationship Id="rId5" Type="http://schemas.openxmlformats.org/officeDocument/2006/relationships/image" Target="../media/image100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88.png"/><Relationship Id="rId8" Type="http://schemas.openxmlformats.org/officeDocument/2006/relationships/hyperlink" Target="https://www.sli.do/features-google-slides?payload=eyJwb2xsUXVlc3Rpb25VdWlkIjoiM2VkZDU2ZGQtY2FmZC00YjZlLWI1MDctZGNkMzVmYzM0ZjcwIiwicG9sbFV1aWQiOiIwMTY1NjJhYS1lNTg4LTQ3NmQtOWJjZi0xODRkZTg2YzkxZGIiLCJwcmVzZW50YXRpb25JZCI6IjEzWHVaeEZHWTN4NE5MX1VIYmFjVHdYemRtaVl3UGVhQXdhanRHRktUems4Iiwic2xpZGVJZCI6IlNMSURFU19BUEkxNTY5MDgxNzk2XzAiLCJ0aW1lbGluZSI6W3sic2NyZWVuIjoiUXVpekdldFJlYWR5In0seyJwb2xsUXVlc3Rpb25VdWlkIjoiM2VkZDU2ZGQtY2FmZC00YjZlLWI1MDctZGNkMzVmYzM0ZjcwIiwic2hvd0NvcnJlY3RBbnN3ZXJzIjpmYWxzZSwic2hvd1Jlc3VsdHMiOmZhbHNlLCJ2b3RpbmdMb2NrZWQiOmZhbHNlfSx7InBvbGxRdWVzdGlvblV1aWQiOiIzZWRkNTZkZC1jYWZkLTRiNmUtYjUwNy1kY2QzNWZjMzRmNzAiLCJzaG93Q29ycmVjdEFuc3dlcnMiOmZhbHNlLCJzaG93UmVzdWx0cyI6dHJ1ZSwidm90aW5nTG9ja2VkIjp0cnVlfSx7InBvbGxRdWVzdGlvblV1aWQiOiIzZWRkNTZkZC1jYWZkLTRiNmUtYjUwNy1kY2QzNWZjMzRmNzAiLCJzaG93Q29ycmVjdEFuc3dlcnMiOnRydWUsInNob3dSZXN1bHRzIjp0cnVlLCJ2b3RpbmdMb2NrZWQiOnRydWV9LHsicG9sbFF1ZXN0aW9uVXVpZCI6IjNlZGQ1NmRkLWNhZmQtNGI2ZS1iNTA3LWRjZDM1ZmMzNGY3MCIsInNjcmVlbiI6IlF1aXpMZWFkZXJib2FyZCIsInNob3dDb3JyZWN0QW5zd2VycyI6dHJ1ZSwic2hvd1Jlc3VsdHMiOnRydWUsInZvdGluZ0xvY2tlZCI6dHJ1ZX1dLCJ0eXBlIjoiU2xpZG9Qb2xsIn0%3D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7.png"/><Relationship Id="rId4" Type="http://schemas.openxmlformats.org/officeDocument/2006/relationships/image" Target="../media/image123.png"/><Relationship Id="rId5" Type="http://schemas.openxmlformats.org/officeDocument/2006/relationships/image" Target="../media/image131.png"/><Relationship Id="rId6" Type="http://schemas.openxmlformats.org/officeDocument/2006/relationships/image" Target="../media/image13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7.png"/><Relationship Id="rId4" Type="http://schemas.openxmlformats.org/officeDocument/2006/relationships/hyperlink" Target="http://www.youtube.com/watch?v=xVVWK4oK93I" TargetMode="External"/><Relationship Id="rId5" Type="http://schemas.openxmlformats.org/officeDocument/2006/relationships/image" Target="../media/image13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7.png"/><Relationship Id="rId4" Type="http://schemas.openxmlformats.org/officeDocument/2006/relationships/image" Target="../media/image135.png"/><Relationship Id="rId5" Type="http://schemas.openxmlformats.org/officeDocument/2006/relationships/image" Target="../media/image143.png"/><Relationship Id="rId6" Type="http://schemas.openxmlformats.org/officeDocument/2006/relationships/image" Target="../media/image14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3.png"/><Relationship Id="rId4" Type="http://schemas.openxmlformats.org/officeDocument/2006/relationships/image" Target="../media/image141.png"/><Relationship Id="rId5" Type="http://schemas.openxmlformats.org/officeDocument/2006/relationships/image" Target="../media/image13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4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Pica7miRA0TBiryFoBGdH_cCC4bXmxBu/view" TargetMode="External"/><Relationship Id="rId4" Type="http://schemas.openxmlformats.org/officeDocument/2006/relationships/image" Target="../media/image4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png"/><Relationship Id="rId4" Type="http://schemas.openxmlformats.org/officeDocument/2006/relationships/image" Target="../media/image48.png"/><Relationship Id="rId5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Relationship Id="rId4" Type="http://schemas.openxmlformats.org/officeDocument/2006/relationships/image" Target="../media/image55.png"/><Relationship Id="rId5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9"/>
          <p:cNvSpPr txBox="1"/>
          <p:nvPr>
            <p:ph type="ctrTitle"/>
          </p:nvPr>
        </p:nvSpPr>
        <p:spPr>
          <a:xfrm>
            <a:off x="1919050" y="1276050"/>
            <a:ext cx="6694200" cy="23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>
                <a:latin typeface="Poppins"/>
                <a:ea typeface="Poppins"/>
                <a:cs typeface="Poppins"/>
                <a:sym typeface="Poppins"/>
              </a:rPr>
              <a:t>Digital</a:t>
            </a:r>
            <a:r>
              <a:rPr lang="en-CA" sz="4000">
                <a:latin typeface="Poppins"/>
                <a:ea typeface="Poppins"/>
                <a:cs typeface="Poppins"/>
                <a:sym typeface="Poppins"/>
              </a:rPr>
              <a:t> Media Literacy </a:t>
            </a:r>
            <a:br>
              <a:rPr lang="en-CA" sz="4000">
                <a:latin typeface="Poppins"/>
                <a:ea typeface="Poppins"/>
                <a:cs typeface="Poppins"/>
                <a:sym typeface="Poppins"/>
              </a:rPr>
            </a:br>
            <a:r>
              <a:rPr lang="en-CA" sz="4000">
                <a:latin typeface="Poppins"/>
                <a:ea typeface="Poppins"/>
                <a:cs typeface="Poppins"/>
                <a:sym typeface="Poppins"/>
              </a:rPr>
              <a:t>in an Age of AI  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-CA" sz="2000"/>
              <a:t>2:15 - 3:25</a:t>
            </a:r>
            <a:endParaRPr b="0" sz="2000"/>
          </a:p>
        </p:txBody>
      </p:sp>
      <p:pic>
        <p:nvPicPr>
          <p:cNvPr id="824" name="Google Shape;82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0" y="1531400"/>
            <a:ext cx="2645874" cy="1535476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99"/>
          <p:cNvSpPr/>
          <p:nvPr/>
        </p:nvSpPr>
        <p:spPr>
          <a:xfrm>
            <a:off x="6021125" y="4165875"/>
            <a:ext cx="2436900" cy="1497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6" name="Google Shape;826;p99"/>
          <p:cNvPicPr preferRelativeResize="0"/>
          <p:nvPr/>
        </p:nvPicPr>
        <p:blipFill rotWithShape="1">
          <a:blip r:embed="rId4">
            <a:alphaModFix/>
          </a:blip>
          <a:srcRect b="16774" l="0" r="0" t="20070"/>
          <a:stretch/>
        </p:blipFill>
        <p:spPr>
          <a:xfrm>
            <a:off x="195675" y="4401669"/>
            <a:ext cx="2551049" cy="564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08"/>
          <p:cNvSpPr txBox="1"/>
          <p:nvPr/>
        </p:nvSpPr>
        <p:spPr>
          <a:xfrm>
            <a:off x="419425" y="356300"/>
            <a:ext cx="7366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CTRL-F is all about finding context </a:t>
            </a:r>
            <a:endParaRPr b="1" sz="3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0" name="Google Shape;910;p108"/>
          <p:cNvSpPr txBox="1"/>
          <p:nvPr/>
        </p:nvSpPr>
        <p:spPr>
          <a:xfrm>
            <a:off x="4341875" y="1459275"/>
            <a:ext cx="42831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What am I looking at?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Where did it come from?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What </a:t>
            </a: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should</a:t>
            </a: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 I </a:t>
            </a: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know</a:t>
            </a: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 about it?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1" name="Google Shape;911;p108"/>
          <p:cNvSpPr txBox="1"/>
          <p:nvPr/>
        </p:nvSpPr>
        <p:spPr>
          <a:xfrm>
            <a:off x="2356725" y="4317250"/>
            <a:ext cx="638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5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How do we answer these questions?</a:t>
            </a:r>
            <a:endParaRPr b="1" sz="25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12" name="Google Shape;9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549" y="4104900"/>
            <a:ext cx="1526407" cy="8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50" y="1355688"/>
            <a:ext cx="3152625" cy="2364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09"/>
          <p:cNvSpPr txBox="1"/>
          <p:nvPr>
            <p:ph type="title"/>
          </p:nvPr>
        </p:nvSpPr>
        <p:spPr>
          <a:xfrm>
            <a:off x="773300" y="510500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‘Vertical’ vs. ‘Lateral’ Reading</a:t>
            </a:r>
            <a:endParaRPr/>
          </a:p>
        </p:txBody>
      </p:sp>
      <p:sp>
        <p:nvSpPr>
          <p:cNvPr id="919" name="Google Shape;919;p109"/>
          <p:cNvSpPr txBox="1"/>
          <p:nvPr/>
        </p:nvSpPr>
        <p:spPr>
          <a:xfrm>
            <a:off x="3748038" y="2316825"/>
            <a:ext cx="906600" cy="11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600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vs.</a:t>
            </a:r>
            <a:endParaRPr sz="6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20" name="Google Shape;920;p10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109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2" name="Google Shape;92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625" y="1880500"/>
            <a:ext cx="2226002" cy="200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0" y="1880500"/>
            <a:ext cx="4018099" cy="20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F0FE"/>
        </a:solidFill>
      </p:bgPr>
    </p:bg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10"/>
          <p:cNvSpPr txBox="1"/>
          <p:nvPr>
            <p:ph idx="4294967295" type="title"/>
          </p:nvPr>
        </p:nvSpPr>
        <p:spPr>
          <a:xfrm>
            <a:off x="1119675" y="322125"/>
            <a:ext cx="71379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Three key lateral reading skills </a:t>
            </a:r>
            <a:endParaRPr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29" name="Google Shape;929;p110"/>
          <p:cNvGrpSpPr/>
          <p:nvPr/>
        </p:nvGrpSpPr>
        <p:grpSpPr>
          <a:xfrm>
            <a:off x="170850" y="1399049"/>
            <a:ext cx="2860284" cy="2908026"/>
            <a:chOff x="728675" y="1957938"/>
            <a:chExt cx="2403600" cy="2443719"/>
          </a:xfrm>
        </p:grpSpPr>
        <p:sp>
          <p:nvSpPr>
            <p:cNvPr id="930" name="Google Shape;930;p110"/>
            <p:cNvSpPr/>
            <p:nvPr/>
          </p:nvSpPr>
          <p:spPr>
            <a:xfrm>
              <a:off x="728675" y="2164557"/>
              <a:ext cx="2403600" cy="223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10"/>
            <p:cNvSpPr/>
            <p:nvPr/>
          </p:nvSpPr>
          <p:spPr>
            <a:xfrm>
              <a:off x="1564325" y="195793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B5F0FE"/>
                </a:highlight>
              </a:endParaRPr>
            </a:p>
          </p:txBody>
        </p:sp>
        <p:sp>
          <p:nvSpPr>
            <p:cNvPr id="932" name="Google Shape;932;p110"/>
            <p:cNvSpPr txBox="1"/>
            <p:nvPr/>
          </p:nvSpPr>
          <p:spPr>
            <a:xfrm>
              <a:off x="1029275" y="2704750"/>
              <a:ext cx="1802400" cy="15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b="1" lang="en-CA" sz="18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Investigate </a:t>
              </a:r>
              <a:br>
                <a:rPr b="1" lang="en-CA" sz="18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1" lang="en-CA" sz="18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the Source </a:t>
              </a:r>
              <a:endParaRPr b="1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800">
                  <a:solidFill>
                    <a:srgbClr val="00004B"/>
                  </a:solidFill>
                  <a:latin typeface="Open Sans"/>
                  <a:ea typeface="Open Sans"/>
                  <a:cs typeface="Open Sans"/>
                  <a:sym typeface="Open Sans"/>
                </a:rPr>
                <a:t>Who made the information? What is their reputation?</a:t>
              </a:r>
              <a:endParaRPr sz="18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933" name="Google Shape;933;p110"/>
            <p:cNvPicPr preferRelativeResize="0"/>
            <p:nvPr/>
          </p:nvPicPr>
          <p:blipFill rotWithShape="1">
            <a:blip r:embed="rId3">
              <a:alphaModFix/>
            </a:blip>
            <a:srcRect b="39669" l="0" r="72400" t="36503"/>
            <a:stretch/>
          </p:blipFill>
          <p:spPr>
            <a:xfrm>
              <a:off x="1533325" y="2046677"/>
              <a:ext cx="663375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4" name="Google Shape;934;p110"/>
          <p:cNvSpPr/>
          <p:nvPr/>
        </p:nvSpPr>
        <p:spPr>
          <a:xfrm>
            <a:off x="3203275" y="1644876"/>
            <a:ext cx="2860200" cy="26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10"/>
          <p:cNvSpPr txBox="1"/>
          <p:nvPr/>
        </p:nvSpPr>
        <p:spPr>
          <a:xfrm>
            <a:off x="3414275" y="2287700"/>
            <a:ext cx="25647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Check </a:t>
            </a:r>
            <a:br>
              <a:rPr b="1" lang="en-CA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-CA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the Claim</a:t>
            </a:r>
            <a:endParaRPr b="1" sz="1800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rPr>
              <a:t>Are known credible sources saying the same thing?</a:t>
            </a:r>
            <a:endParaRPr sz="1800">
              <a:solidFill>
                <a:srgbClr val="0000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6" name="Google Shape;936;p110"/>
          <p:cNvSpPr/>
          <p:nvPr/>
        </p:nvSpPr>
        <p:spPr>
          <a:xfrm>
            <a:off x="4197668" y="1399000"/>
            <a:ext cx="871500" cy="871500"/>
          </a:xfrm>
          <a:prstGeom prst="ellipse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B5F0FE"/>
              </a:highlight>
            </a:endParaRPr>
          </a:p>
        </p:txBody>
      </p:sp>
      <p:pic>
        <p:nvPicPr>
          <p:cNvPr id="937" name="Google Shape;937;p110"/>
          <p:cNvPicPr preferRelativeResize="0"/>
          <p:nvPr/>
        </p:nvPicPr>
        <p:blipFill rotWithShape="1">
          <a:blip r:embed="rId3">
            <a:alphaModFix/>
          </a:blip>
          <a:srcRect b="39669" l="31653" r="40747" t="36503"/>
          <a:stretch/>
        </p:blipFill>
        <p:spPr>
          <a:xfrm>
            <a:off x="4192730" y="1493977"/>
            <a:ext cx="789401" cy="681499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10"/>
          <p:cNvSpPr/>
          <p:nvPr/>
        </p:nvSpPr>
        <p:spPr>
          <a:xfrm>
            <a:off x="6246750" y="1644876"/>
            <a:ext cx="2726400" cy="26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9" name="Google Shape;939;p110"/>
          <p:cNvGrpSpPr/>
          <p:nvPr/>
        </p:nvGrpSpPr>
        <p:grpSpPr>
          <a:xfrm>
            <a:off x="6433700" y="1399037"/>
            <a:ext cx="2367624" cy="2770103"/>
            <a:chOff x="6248745" y="1483588"/>
            <a:chExt cx="1989600" cy="2327818"/>
          </a:xfrm>
        </p:grpSpPr>
        <p:sp>
          <p:nvSpPr>
            <p:cNvPr id="940" name="Google Shape;940;p110"/>
            <p:cNvSpPr txBox="1"/>
            <p:nvPr/>
          </p:nvSpPr>
          <p:spPr>
            <a:xfrm>
              <a:off x="6248745" y="2230405"/>
              <a:ext cx="1989600" cy="15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b="1" lang="en-CA" sz="18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Trace the Information</a:t>
              </a:r>
              <a:endParaRPr b="1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800">
                  <a:solidFill>
                    <a:srgbClr val="00004B"/>
                  </a:solidFill>
                  <a:latin typeface="Open Sans"/>
                  <a:ea typeface="Open Sans"/>
                  <a:cs typeface="Open Sans"/>
                  <a:sym typeface="Open Sans"/>
                </a:rPr>
                <a:t>Has this information changed in the re-telling?</a:t>
              </a:r>
              <a:endParaRPr sz="18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1" name="Google Shape;941;p110"/>
            <p:cNvSpPr/>
            <p:nvPr/>
          </p:nvSpPr>
          <p:spPr>
            <a:xfrm>
              <a:off x="6832413" y="148358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B5F0FE"/>
                </a:highlight>
              </a:endParaRPr>
            </a:p>
          </p:txBody>
        </p:sp>
        <p:pic>
          <p:nvPicPr>
            <p:cNvPr id="942" name="Google Shape;942;p110"/>
            <p:cNvPicPr preferRelativeResize="0"/>
            <p:nvPr/>
          </p:nvPicPr>
          <p:blipFill rotWithShape="1">
            <a:blip r:embed="rId3">
              <a:alphaModFix/>
            </a:blip>
            <a:srcRect b="39669" l="68656" r="877" t="36503"/>
            <a:stretch/>
          </p:blipFill>
          <p:spPr>
            <a:xfrm>
              <a:off x="6833700" y="1572325"/>
              <a:ext cx="732300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3" name="Google Shape;943;p110"/>
          <p:cNvSpPr txBox="1"/>
          <p:nvPr/>
        </p:nvSpPr>
        <p:spPr>
          <a:xfrm>
            <a:off x="-4913875" y="5350150"/>
            <a:ext cx="918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1"/>
          <p:cNvSpPr txBox="1"/>
          <p:nvPr/>
        </p:nvSpPr>
        <p:spPr>
          <a:xfrm>
            <a:off x="593075" y="1431900"/>
            <a:ext cx="50046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Poppins"/>
              <a:buChar char="●"/>
            </a:pPr>
            <a:r>
              <a:rPr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We’ll be trying out some activities today</a:t>
            </a:r>
            <a:br>
              <a:rPr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4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Poppins"/>
              <a:buChar char="●"/>
            </a:pPr>
            <a:r>
              <a:rPr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And we’ll look at some examples of content online</a:t>
            </a:r>
            <a:endParaRPr sz="24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Poppins"/>
              <a:buChar char="●"/>
            </a:pPr>
            <a:r>
              <a:rPr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Everything can be found here: </a:t>
            </a:r>
            <a:r>
              <a:rPr b="1" lang="en-CA" sz="24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ctrl-f.ca/en/cctca</a:t>
            </a:r>
            <a:endParaRPr b="1" sz="2400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9" name="Google Shape;949;p111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111"/>
          <p:cNvSpPr txBox="1"/>
          <p:nvPr/>
        </p:nvSpPr>
        <p:spPr>
          <a:xfrm>
            <a:off x="530050" y="338025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Important Links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51" name="Google Shape;95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1525" y="1209074"/>
            <a:ext cx="2912104" cy="288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12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Strategy #1 Investigate the Source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57" name="Google Shape;957;p112"/>
          <p:cNvGrpSpPr/>
          <p:nvPr/>
        </p:nvGrpSpPr>
        <p:grpSpPr>
          <a:xfrm>
            <a:off x="801790" y="1670253"/>
            <a:ext cx="2933629" cy="3003857"/>
            <a:chOff x="2461700" y="936100"/>
            <a:chExt cx="3908900" cy="4002474"/>
          </a:xfrm>
        </p:grpSpPr>
        <p:pic>
          <p:nvPicPr>
            <p:cNvPr id="958" name="Google Shape;958;p1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61700" y="936100"/>
              <a:ext cx="3908900" cy="4002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9" name="Google Shape;959;p112"/>
            <p:cNvSpPr txBox="1"/>
            <p:nvPr/>
          </p:nvSpPr>
          <p:spPr>
            <a:xfrm>
              <a:off x="2575850" y="3117575"/>
              <a:ext cx="2424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960" name="Google Shape;960;p112"/>
            <p:cNvSpPr/>
            <p:nvPr/>
          </p:nvSpPr>
          <p:spPr>
            <a:xfrm>
              <a:off x="2647125" y="3148150"/>
              <a:ext cx="171000" cy="19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1" name="Google Shape;961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950" y="1670250"/>
            <a:ext cx="3463126" cy="2690474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11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112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4" name="Google Shape;964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7052" y="2057448"/>
            <a:ext cx="1532250" cy="175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13"/>
          <p:cNvSpPr txBox="1"/>
          <p:nvPr>
            <p:ph type="title"/>
          </p:nvPr>
        </p:nvSpPr>
        <p:spPr>
          <a:xfrm>
            <a:off x="386400" y="5519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Investigating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0" name="Google Shape;970;p11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113"/>
          <p:cNvSpPr/>
          <p:nvPr/>
        </p:nvSpPr>
        <p:spPr>
          <a:xfrm>
            <a:off x="4685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113"/>
          <p:cNvSpPr txBox="1"/>
          <p:nvPr/>
        </p:nvSpPr>
        <p:spPr>
          <a:xfrm>
            <a:off x="5919875" y="740613"/>
            <a:ext cx="279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latin typeface="Poppins"/>
                <a:ea typeface="Poppins"/>
                <a:cs typeface="Poppins"/>
                <a:sym typeface="Poppins"/>
              </a:rPr>
              <a:t>What kind of source is this?</a:t>
            </a:r>
            <a:endParaRPr b="1" sz="2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3" name="Google Shape;973;p113"/>
          <p:cNvSpPr txBox="1"/>
          <p:nvPr/>
        </p:nvSpPr>
        <p:spPr>
          <a:xfrm>
            <a:off x="6077525" y="4425450"/>
            <a:ext cx="24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ctrl-f.ca/en/cctca</a:t>
            </a:r>
            <a:endParaRPr sz="1800"/>
          </a:p>
        </p:txBody>
      </p:sp>
      <p:pic>
        <p:nvPicPr>
          <p:cNvPr id="974" name="Google Shape;97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000" y="1816413"/>
            <a:ext cx="5571126" cy="305794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75" name="Google Shape;975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2500" y="1916412"/>
            <a:ext cx="2281225" cy="2256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4"/>
          <p:cNvSpPr txBox="1"/>
          <p:nvPr>
            <p:ph type="title"/>
          </p:nvPr>
        </p:nvSpPr>
        <p:spPr>
          <a:xfrm>
            <a:off x="691200" y="628125"/>
            <a:ext cx="7992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AI Problems: Using </a:t>
            </a:r>
            <a:r>
              <a:rPr lang="en-CA">
                <a:latin typeface="Poppins"/>
                <a:ea typeface="Poppins"/>
                <a:cs typeface="Poppins"/>
                <a:sym typeface="Poppins"/>
              </a:rPr>
              <a:t>Chatbots as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1" name="Google Shape;981;p11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114"/>
          <p:cNvSpPr txBox="1"/>
          <p:nvPr/>
        </p:nvSpPr>
        <p:spPr>
          <a:xfrm>
            <a:off x="201600" y="1993825"/>
            <a:ext cx="3266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Chatbots don’t verify information</a:t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They will fabricate quotes, dates, and other information if you ask it</a:t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3" name="Google Shape;983;p114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114"/>
          <p:cNvSpPr/>
          <p:nvPr/>
        </p:nvSpPr>
        <p:spPr>
          <a:xfrm>
            <a:off x="4191000" y="1401750"/>
            <a:ext cx="4739400" cy="68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Montserrat"/>
                <a:ea typeface="Montserrat"/>
                <a:cs typeface="Montserrat"/>
                <a:sym typeface="Montserrat"/>
              </a:rPr>
              <a:t>Please write me an article about the time Calgary was flooded with nacho cheese including dates and locations.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5" name="Google Shape;985;p114"/>
          <p:cNvSpPr txBox="1"/>
          <p:nvPr/>
        </p:nvSpPr>
        <p:spPr>
          <a:xfrm>
            <a:off x="3654175" y="2248425"/>
            <a:ext cx="5383200" cy="26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/>
              <a:t>The Great Calgary Nacho Cheese Flood: A Melted Mess to Remember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CA"/>
              <a:t>On June 14, 2019, Calgary witnessed an unforgettable event when a storage tank at Big Mountain Dairy on 9th Avenue SE ruptured, spilling over 8,000 liters of nacho cheese onto downtown streets, submerging Olympic Plaza in a golden mess.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CA"/>
              <a:t>Embracing the absurdity, local restaurants offered free nachos.... A brewery even launched a limited-edition “Cheddar Lager” to commemorate the day.</a:t>
            </a:r>
            <a:endParaRPr/>
          </a:p>
        </p:txBody>
      </p:sp>
      <p:pic>
        <p:nvPicPr>
          <p:cNvPr id="986" name="Google Shape;98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7750" y="2405575"/>
            <a:ext cx="346420" cy="32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15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Strategy #2 Check the Claim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92" name="Google Shape;992;p115"/>
          <p:cNvGrpSpPr/>
          <p:nvPr/>
        </p:nvGrpSpPr>
        <p:grpSpPr>
          <a:xfrm>
            <a:off x="867573" y="1475919"/>
            <a:ext cx="3354509" cy="3434818"/>
            <a:chOff x="2528625" y="906600"/>
            <a:chExt cx="3775050" cy="3865426"/>
          </a:xfrm>
        </p:grpSpPr>
        <p:pic>
          <p:nvPicPr>
            <p:cNvPr id="993" name="Google Shape;993;p1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8625" y="906600"/>
              <a:ext cx="3775050" cy="3865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4" name="Google Shape;994;p115"/>
            <p:cNvSpPr/>
            <p:nvPr/>
          </p:nvSpPr>
          <p:spPr>
            <a:xfrm>
              <a:off x="2704275" y="3012675"/>
              <a:ext cx="114300" cy="21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95" name="Google Shape;995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575" y="1475925"/>
            <a:ext cx="991425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1575" y="3919301"/>
            <a:ext cx="3235726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7650" y="2544466"/>
            <a:ext cx="1285344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1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1575" y="2571738"/>
            <a:ext cx="2001323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975" y="1465050"/>
            <a:ext cx="991425" cy="9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1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115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16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116"/>
          <p:cNvSpPr txBox="1"/>
          <p:nvPr>
            <p:ph type="title"/>
          </p:nvPr>
        </p:nvSpPr>
        <p:spPr>
          <a:xfrm>
            <a:off x="555800" y="608150"/>
            <a:ext cx="50529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Fact-Checking Chatbots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8" name="Google Shape;1008;p116"/>
          <p:cNvSpPr txBox="1"/>
          <p:nvPr/>
        </p:nvSpPr>
        <p:spPr>
          <a:xfrm>
            <a:off x="551425" y="1393525"/>
            <a:ext cx="561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Assignment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: Write an essay about a lesser-known figure from Canadian history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9" name="Google Shape;1009;p116"/>
          <p:cNvSpPr txBox="1"/>
          <p:nvPr/>
        </p:nvSpPr>
        <p:spPr>
          <a:xfrm>
            <a:off x="551425" y="2238050"/>
            <a:ext cx="5719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ChatGPT: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“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Mary Ann Shadd Cary: A Trailblazing Advocate for Civil Rights and Education”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10" name="Google Shape;1010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550" y="136500"/>
            <a:ext cx="2341836" cy="29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050" y="3082575"/>
            <a:ext cx="8358999" cy="191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599" y="851775"/>
            <a:ext cx="4853300" cy="2414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117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Strategy #3 Trace the Information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18" name="Google Shape;1018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975" y="1509775"/>
            <a:ext cx="3178924" cy="323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117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117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117"/>
          <p:cNvSpPr txBox="1"/>
          <p:nvPr/>
        </p:nvSpPr>
        <p:spPr>
          <a:xfrm>
            <a:off x="4362675" y="3225300"/>
            <a:ext cx="4533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Key Skills: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Click Through 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Find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Check the Date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Reverse Image Search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IVIX_logo_2015-01.png" id="831" name="Google Shape;831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125" y="4511675"/>
            <a:ext cx="1727900" cy="6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00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100"/>
          <p:cNvSpPr/>
          <p:nvPr/>
        </p:nvSpPr>
        <p:spPr>
          <a:xfrm>
            <a:off x="0" y="4516800"/>
            <a:ext cx="9144000" cy="6222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4" name="Google Shape;83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46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100"/>
          <p:cNvSpPr txBox="1"/>
          <p:nvPr/>
        </p:nvSpPr>
        <p:spPr>
          <a:xfrm>
            <a:off x="430200" y="623100"/>
            <a:ext cx="4659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7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How</a:t>
            </a:r>
            <a:r>
              <a:rPr b="1" lang="en-CA" sz="27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 can we best evaluate the information we see and hear online?</a:t>
            </a:r>
            <a:endParaRPr b="1" sz="2700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6" name="Google Shape;836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300" y="3837604"/>
            <a:ext cx="1727902" cy="100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18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Reverse Image Search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7" name="Google Shape;1027;p11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118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118"/>
          <p:cNvSpPr txBox="1"/>
          <p:nvPr>
            <p:ph type="title"/>
          </p:nvPr>
        </p:nvSpPr>
        <p:spPr>
          <a:xfrm>
            <a:off x="266825" y="1517625"/>
            <a:ext cx="4973400" cy="314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oppins"/>
              <a:buChar char="●"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A quick way to find some information about where an image came from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oppins"/>
              <a:buChar char="●"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Won’t work for all images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oppins"/>
              <a:buChar char="●"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Best for images that are popular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30" name="Google Shape;1030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625" y="213724"/>
            <a:ext cx="2955025" cy="4707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19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Reverse Image Search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6" name="Google Shape;1036;p11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119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119"/>
          <p:cNvSpPr txBox="1"/>
          <p:nvPr>
            <p:ph type="title"/>
          </p:nvPr>
        </p:nvSpPr>
        <p:spPr>
          <a:xfrm>
            <a:off x="773300" y="1365225"/>
            <a:ext cx="4467000" cy="22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Use a reverse image search to learn more context about this image.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-212725" lvl="0" marL="5400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arenR"/>
            </a:pPr>
            <a:r>
              <a:rPr b="0" lang="en-CA" sz="2000">
                <a:latin typeface="Poppins"/>
                <a:ea typeface="Poppins"/>
                <a:cs typeface="Poppins"/>
                <a:sym typeface="Poppins"/>
              </a:rPr>
              <a:t>Right click on image</a:t>
            </a:r>
            <a:endParaRPr b="0" sz="2000">
              <a:latin typeface="Poppins"/>
              <a:ea typeface="Poppins"/>
              <a:cs typeface="Poppins"/>
              <a:sym typeface="Poppins"/>
            </a:endParaRPr>
          </a:p>
          <a:p>
            <a:pPr indent="-212725" lvl="0" marL="5400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arenR"/>
            </a:pPr>
            <a:r>
              <a:rPr b="0" lang="en-CA" sz="2000">
                <a:latin typeface="Poppins"/>
                <a:ea typeface="Poppins"/>
                <a:cs typeface="Poppins"/>
                <a:sym typeface="Poppins"/>
              </a:rPr>
              <a:t>Select “Search with Google Lens”</a:t>
            </a:r>
            <a:endParaRPr b="0"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39" name="Google Shape;103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625" y="213724"/>
            <a:ext cx="2955025" cy="4707061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119"/>
          <p:cNvSpPr txBox="1"/>
          <p:nvPr/>
        </p:nvSpPr>
        <p:spPr>
          <a:xfrm>
            <a:off x="2243150" y="4186575"/>
            <a:ext cx="248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ctrl-f.ca/en/cctca</a:t>
            </a:r>
            <a:endParaRPr sz="1800"/>
          </a:p>
        </p:txBody>
      </p:sp>
      <p:pic>
        <p:nvPicPr>
          <p:cNvPr id="1041" name="Google Shape;104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202" y="3634713"/>
            <a:ext cx="1424821" cy="140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20"/>
          <p:cNvSpPr/>
          <p:nvPr/>
        </p:nvSpPr>
        <p:spPr>
          <a:xfrm>
            <a:off x="4572025" y="951875"/>
            <a:ext cx="4582500" cy="4191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D0E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7" name="Google Shape;1047;p120"/>
          <p:cNvSpPr txBox="1"/>
          <p:nvPr>
            <p:ph idx="4294967295" type="title"/>
          </p:nvPr>
        </p:nvSpPr>
        <p:spPr>
          <a:xfrm>
            <a:off x="270375" y="264275"/>
            <a:ext cx="85290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CTRL-F: AI Literacy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8" name="Google Shape;1048;p120"/>
          <p:cNvSpPr/>
          <p:nvPr/>
        </p:nvSpPr>
        <p:spPr>
          <a:xfrm>
            <a:off x="75" y="833975"/>
            <a:ext cx="91440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120"/>
          <p:cNvSpPr txBox="1"/>
          <p:nvPr>
            <p:ph idx="4294967295" type="title"/>
          </p:nvPr>
        </p:nvSpPr>
        <p:spPr>
          <a:xfrm>
            <a:off x="4822025" y="1104275"/>
            <a:ext cx="4012200" cy="95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>
                <a:latin typeface="Poppins"/>
                <a:ea typeface="Poppins"/>
                <a:cs typeface="Poppins"/>
                <a:sym typeface="Poppins"/>
              </a:rPr>
              <a:t>Verification Skills Extensions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50" name="Google Shape;1050;p120"/>
          <p:cNvSpPr txBox="1"/>
          <p:nvPr>
            <p:ph idx="4294967295" type="title"/>
          </p:nvPr>
        </p:nvSpPr>
        <p:spPr>
          <a:xfrm>
            <a:off x="4582500" y="2412750"/>
            <a:ext cx="4496700" cy="172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Investigating AI Sources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Checking Chatbot Claims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Tracing AI-Generated Media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51" name="Google Shape;105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00" y="1104263"/>
            <a:ext cx="3550081" cy="388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21"/>
          <p:cNvSpPr/>
          <p:nvPr/>
        </p:nvSpPr>
        <p:spPr>
          <a:xfrm>
            <a:off x="0" y="951900"/>
            <a:ext cx="4582500" cy="4191600"/>
          </a:xfrm>
          <a:prstGeom prst="rect">
            <a:avLst/>
          </a:prstGeom>
          <a:solidFill>
            <a:srgbClr val="B5F0FE"/>
          </a:solidFill>
          <a:ln cap="flat" cmpd="sng" w="9525">
            <a:solidFill>
              <a:srgbClr val="B8F0F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7" name="Google Shape;1057;p121"/>
          <p:cNvSpPr txBox="1"/>
          <p:nvPr>
            <p:ph idx="4294967295" type="title"/>
          </p:nvPr>
        </p:nvSpPr>
        <p:spPr>
          <a:xfrm>
            <a:off x="270375" y="264275"/>
            <a:ext cx="85290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CTRL-F: AI Literacy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58" name="Google Shape;1058;p121"/>
          <p:cNvSpPr/>
          <p:nvPr/>
        </p:nvSpPr>
        <p:spPr>
          <a:xfrm>
            <a:off x="75" y="833975"/>
            <a:ext cx="91440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121"/>
          <p:cNvSpPr txBox="1"/>
          <p:nvPr>
            <p:ph idx="4294967295" type="title"/>
          </p:nvPr>
        </p:nvSpPr>
        <p:spPr>
          <a:xfrm>
            <a:off x="406575" y="1325175"/>
            <a:ext cx="34845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>
                <a:latin typeface="Poppins"/>
                <a:ea typeface="Poppins"/>
                <a:cs typeface="Poppins"/>
                <a:sym typeface="Poppins"/>
              </a:rPr>
              <a:t>AI Fundamentals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0" name="Google Shape;1060;p121"/>
          <p:cNvSpPr txBox="1"/>
          <p:nvPr>
            <p:ph idx="4294967295" type="title"/>
          </p:nvPr>
        </p:nvSpPr>
        <p:spPr>
          <a:xfrm>
            <a:off x="165075" y="2184150"/>
            <a:ext cx="4136400" cy="187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AutoNum type="arabicPeriod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What is Generative AI?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AutoNum type="arabicPeriod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AI Ethics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AutoNum type="arabicPeriod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AI in the Classroom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1" name="Google Shape;1061;p121"/>
          <p:cNvSpPr txBox="1"/>
          <p:nvPr/>
        </p:nvSpPr>
        <p:spPr>
          <a:xfrm>
            <a:off x="5672225" y="4413363"/>
            <a:ext cx="25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3F3F3F"/>
                </a:solidFill>
              </a:rPr>
              <a:t>Created using DALL-E 3</a:t>
            </a:r>
            <a:endParaRPr>
              <a:solidFill>
                <a:srgbClr val="3F3F3F"/>
              </a:solidFill>
            </a:endParaRPr>
          </a:p>
        </p:txBody>
      </p:sp>
      <p:pic>
        <p:nvPicPr>
          <p:cNvPr id="1062" name="Google Shape;1062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6225" y="1278538"/>
            <a:ext cx="3086976" cy="308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22"/>
          <p:cNvSpPr txBox="1"/>
          <p:nvPr/>
        </p:nvSpPr>
        <p:spPr>
          <a:xfrm>
            <a:off x="340150" y="1294875"/>
            <a:ext cx="3512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Lesson 1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is </a:t>
            </a:r>
            <a:b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Generative AI?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8" name="Google Shape;106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122"/>
          <p:cNvSpPr txBox="1"/>
          <p:nvPr/>
        </p:nvSpPr>
        <p:spPr>
          <a:xfrm>
            <a:off x="272838" y="4555850"/>
            <a:ext cx="3081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CA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Created with DALL-E 3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23"/>
          <p:cNvPicPr preferRelativeResize="0"/>
          <p:nvPr/>
        </p:nvPicPr>
        <p:blipFill rotWithShape="1">
          <a:blip r:embed="rId3">
            <a:alphaModFix/>
          </a:blip>
          <a:srcRect b="8529" l="33706" r="31622" t="19969"/>
          <a:stretch/>
        </p:blipFill>
        <p:spPr>
          <a:xfrm>
            <a:off x="4551138" y="3103538"/>
            <a:ext cx="1431725" cy="16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750" y="1034226"/>
            <a:ext cx="2895475" cy="107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23"/>
          <p:cNvSpPr txBox="1"/>
          <p:nvPr/>
        </p:nvSpPr>
        <p:spPr>
          <a:xfrm>
            <a:off x="408375" y="411900"/>
            <a:ext cx="2630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What </a:t>
            </a:r>
            <a:r>
              <a:rPr b="1" i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is </a:t>
            </a:r>
            <a:r>
              <a:rPr b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it?</a:t>
            </a:r>
            <a:endParaRPr b="1" sz="3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77" name="Google Shape;1077;p123"/>
          <p:cNvSpPr txBox="1"/>
          <p:nvPr/>
        </p:nvSpPr>
        <p:spPr>
          <a:xfrm>
            <a:off x="231325" y="1412875"/>
            <a:ext cx="38634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Generative AI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: Programs that generate text or images on the basis of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prompts 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provided by users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Chatbots (like ChatGPT) are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large language models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: they have been trained on a huge 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amount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of text to produce natural sounding text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78" name="Google Shape;1078;p123"/>
          <p:cNvPicPr preferRelativeResize="0"/>
          <p:nvPr/>
        </p:nvPicPr>
        <p:blipFill rotWithShape="1">
          <a:blip r:embed="rId5">
            <a:alphaModFix/>
          </a:blip>
          <a:srcRect b="26025" l="13775" r="16225" t="27731"/>
          <a:stretch/>
        </p:blipFill>
        <p:spPr>
          <a:xfrm>
            <a:off x="6439250" y="2179487"/>
            <a:ext cx="2250276" cy="75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4757" y="2933195"/>
            <a:ext cx="2566857" cy="10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2825" y="1311611"/>
            <a:ext cx="2054648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23"/>
          <p:cNvPicPr preferRelativeResize="0"/>
          <p:nvPr/>
        </p:nvPicPr>
        <p:blipFill rotWithShape="1">
          <a:blip r:embed="rId8">
            <a:alphaModFix/>
          </a:blip>
          <a:srcRect b="35832" l="19017" r="20723" t="35221"/>
          <a:stretch/>
        </p:blipFill>
        <p:spPr>
          <a:xfrm>
            <a:off x="4571988" y="118099"/>
            <a:ext cx="3142651" cy="8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12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3" name="Google Shape;1083;p1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04513" y="2333825"/>
            <a:ext cx="1924950" cy="59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23"/>
          <p:cNvPicPr preferRelativeResize="0"/>
          <p:nvPr/>
        </p:nvPicPr>
        <p:blipFill rotWithShape="1">
          <a:blip r:embed="rId10">
            <a:alphaModFix/>
          </a:blip>
          <a:srcRect b="33275" l="17032" r="13896" t="34645"/>
          <a:stretch/>
        </p:blipFill>
        <p:spPr>
          <a:xfrm>
            <a:off x="6304725" y="4211774"/>
            <a:ext cx="2589516" cy="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925" y="1332125"/>
            <a:ext cx="2474851" cy="168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24"/>
          <p:cNvPicPr preferRelativeResize="0"/>
          <p:nvPr/>
        </p:nvPicPr>
        <p:blipFill rotWithShape="1">
          <a:blip r:embed="rId4">
            <a:alphaModFix/>
          </a:blip>
          <a:srcRect b="8529" l="33706" r="31622" t="19969"/>
          <a:stretch/>
        </p:blipFill>
        <p:spPr>
          <a:xfrm>
            <a:off x="3784589" y="1335297"/>
            <a:ext cx="1594774" cy="1849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1" name="Google Shape;1091;p124"/>
          <p:cNvCxnSpPr/>
          <p:nvPr/>
        </p:nvCxnSpPr>
        <p:spPr>
          <a:xfrm>
            <a:off x="2821551" y="2173525"/>
            <a:ext cx="817500" cy="7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92" name="Google Shape;1092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625" y="1335300"/>
            <a:ext cx="2618101" cy="202975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3" name="Google Shape;1093;p124"/>
          <p:cNvSpPr/>
          <p:nvPr/>
        </p:nvSpPr>
        <p:spPr>
          <a:xfrm rot="5400000">
            <a:off x="3703338" y="2405150"/>
            <a:ext cx="1544700" cy="2618100"/>
          </a:xfrm>
          <a:prstGeom prst="curvedLeftArrow">
            <a:avLst>
              <a:gd fmla="val 18944" name="adj1"/>
              <a:gd fmla="val 50000" name="adj2"/>
              <a:gd fmla="val 2455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124"/>
          <p:cNvSpPr txBox="1"/>
          <p:nvPr/>
        </p:nvSpPr>
        <p:spPr>
          <a:xfrm>
            <a:off x="4111953" y="4616225"/>
            <a:ext cx="123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Training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95" name="Google Shape;1095;p124"/>
          <p:cNvSpPr txBox="1"/>
          <p:nvPr/>
        </p:nvSpPr>
        <p:spPr>
          <a:xfrm>
            <a:off x="89075" y="259025"/>
            <a:ext cx="552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latin typeface="Poppins"/>
                <a:ea typeface="Poppins"/>
                <a:cs typeface="Poppins"/>
                <a:sym typeface="Poppins"/>
              </a:rPr>
              <a:t>How Chatbots Work </a:t>
            </a:r>
            <a:r>
              <a:rPr b="1" lang="en-CA" sz="2400">
                <a:latin typeface="Poppins"/>
                <a:ea typeface="Poppins"/>
                <a:cs typeface="Poppins"/>
                <a:sym typeface="Poppins"/>
              </a:rPr>
              <a:t>(roughly) </a:t>
            </a:r>
            <a:endParaRPr b="1" sz="24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096" name="Google Shape;1096;p124"/>
          <p:cNvCxnSpPr/>
          <p:nvPr/>
        </p:nvCxnSpPr>
        <p:spPr>
          <a:xfrm>
            <a:off x="5351551" y="2173525"/>
            <a:ext cx="817500" cy="7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25"/>
          <p:cNvSpPr txBox="1"/>
          <p:nvPr/>
        </p:nvSpPr>
        <p:spPr>
          <a:xfrm>
            <a:off x="4795700" y="1515800"/>
            <a:ext cx="4139400" cy="2678100"/>
          </a:xfrm>
          <a:prstGeom prst="rect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 want to learn about how AI chatbots work. Say that you were going to create a new Taylor Swift song for me. I'll start with a word, and then you provide me with a list of words that you think are most likely to follow. Ready?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02" name="Google Shape;1102;p12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125"/>
          <p:cNvSpPr txBox="1"/>
          <p:nvPr/>
        </p:nvSpPr>
        <p:spPr>
          <a:xfrm>
            <a:off x="368900" y="116700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Activity: Be the Chatbot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4" name="Google Shape;1104;p125"/>
          <p:cNvSpPr txBox="1"/>
          <p:nvPr/>
        </p:nvSpPr>
        <p:spPr>
          <a:xfrm>
            <a:off x="277200" y="840800"/>
            <a:ext cx="42948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Navigate to a chatbot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Provide this prompt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Choose a word from the list that’s generated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Continue choosing words until you have a few lines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When you’re ready, ask your chatbot to tell you what you’ve come up with so far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105" name="Google Shape;1105;p125"/>
          <p:cNvCxnSpPr/>
          <p:nvPr/>
        </p:nvCxnSpPr>
        <p:spPr>
          <a:xfrm>
            <a:off x="3520350" y="1718025"/>
            <a:ext cx="1170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6" name="Google Shape;1106;p125"/>
          <p:cNvSpPr txBox="1"/>
          <p:nvPr/>
        </p:nvSpPr>
        <p:spPr>
          <a:xfrm>
            <a:off x="5345250" y="4411925"/>
            <a:ext cx="331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ctrl-f.ca/en/cctca</a:t>
            </a:r>
            <a:endParaRPr sz="2400"/>
          </a:p>
        </p:txBody>
      </p:sp>
      <p:pic>
        <p:nvPicPr>
          <p:cNvPr id="1107" name="Google Shape;1107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4501" y="140379"/>
            <a:ext cx="1170000" cy="11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8076"/>
            <a:ext cx="9206824" cy="438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675" y="2497400"/>
            <a:ext cx="3383800" cy="245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27"/>
          <p:cNvSpPr txBox="1"/>
          <p:nvPr/>
        </p:nvSpPr>
        <p:spPr>
          <a:xfrm>
            <a:off x="382325" y="1421350"/>
            <a:ext cx="3512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Lesson 2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Ethics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9" name="Google Shape;1119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27"/>
          <p:cNvSpPr txBox="1"/>
          <p:nvPr/>
        </p:nvSpPr>
        <p:spPr>
          <a:xfrm>
            <a:off x="272838" y="4555850"/>
            <a:ext cx="3081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CA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Created with DALL-E 3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F3FB">
            <a:alpha val="71560"/>
          </a:srgbClr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50" y="4511675"/>
            <a:ext cx="970301" cy="56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50" y="94200"/>
            <a:ext cx="5155701" cy="10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4600" y="94203"/>
            <a:ext cx="3820351" cy="168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308562" y="4162207"/>
            <a:ext cx="4858599" cy="87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14163" y="1911850"/>
            <a:ext cx="3955100" cy="103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1650" y="3112717"/>
            <a:ext cx="4162349" cy="112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1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8599" y="4406200"/>
            <a:ext cx="4425401" cy="46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349" y="4181123"/>
            <a:ext cx="4646950" cy="83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0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5725" y="1189600"/>
            <a:ext cx="5006932" cy="70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0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685613" y="2571749"/>
            <a:ext cx="4646950" cy="93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0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351" y="3081800"/>
            <a:ext cx="4646951" cy="91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0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4856825" y="63000"/>
            <a:ext cx="3955100" cy="102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0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25728" y="2058353"/>
            <a:ext cx="4646949" cy="86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0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4960441" y="2924184"/>
            <a:ext cx="4162350" cy="845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2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128"/>
          <p:cNvSpPr txBox="1"/>
          <p:nvPr/>
        </p:nvSpPr>
        <p:spPr>
          <a:xfrm>
            <a:off x="421600" y="169400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AI Ethics: 3 Questions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27" name="Google Shape;1127;p128"/>
          <p:cNvSpPr txBox="1"/>
          <p:nvPr/>
        </p:nvSpPr>
        <p:spPr>
          <a:xfrm>
            <a:off x="361115" y="995800"/>
            <a:ext cx="5790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What are the potential benefits this technology can produce? In what ways might it be harmful?</a:t>
            </a:r>
            <a:br>
              <a:rPr lang="en-CA" sz="2000">
                <a:latin typeface="Poppins"/>
                <a:ea typeface="Poppins"/>
                <a:cs typeface="Poppins"/>
                <a:sym typeface="Poppins"/>
              </a:rPr>
            </a:b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How can people who </a:t>
            </a:r>
            <a:r>
              <a:rPr b="1" i="1" lang="en-CA" sz="2000">
                <a:latin typeface="Poppins"/>
                <a:ea typeface="Poppins"/>
                <a:cs typeface="Poppins"/>
                <a:sym typeface="Poppins"/>
              </a:rPr>
              <a:t>create</a:t>
            </a:r>
            <a:r>
              <a:rPr b="1" lang="en-CA" sz="20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AI tools make sure they help people, and minimize the chances that other people will be harmed?</a:t>
            </a:r>
            <a:br>
              <a:rPr lang="en-CA" sz="2000">
                <a:latin typeface="Poppins"/>
                <a:ea typeface="Poppins"/>
                <a:cs typeface="Poppins"/>
                <a:sym typeface="Poppins"/>
              </a:rPr>
            </a:b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How can people who </a:t>
            </a:r>
            <a:r>
              <a:rPr b="1" i="1" lang="en-CA" sz="2000">
                <a:latin typeface="Poppins"/>
                <a:ea typeface="Poppins"/>
                <a:cs typeface="Poppins"/>
                <a:sym typeface="Poppins"/>
              </a:rPr>
              <a:t>use </a:t>
            </a: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AI make sure they do so responsibly, and don’t cause harm to others?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28" name="Google Shape;11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650" y="1593610"/>
            <a:ext cx="2683375" cy="26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2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129"/>
          <p:cNvSpPr txBox="1"/>
          <p:nvPr/>
        </p:nvSpPr>
        <p:spPr>
          <a:xfrm>
            <a:off x="495375" y="327500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AI Ethics: Big Issues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5" name="Google Shape;1135;p129"/>
          <p:cNvSpPr txBox="1"/>
          <p:nvPr/>
        </p:nvSpPr>
        <p:spPr>
          <a:xfrm>
            <a:off x="2052850" y="1617100"/>
            <a:ext cx="235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Environmental Impact</a:t>
            </a:r>
            <a:endParaRPr sz="2400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136" name="Google Shape;1136;p129"/>
          <p:cNvPicPr preferRelativeResize="0"/>
          <p:nvPr/>
        </p:nvPicPr>
        <p:blipFill rotWithShape="1">
          <a:blip r:embed="rId3">
            <a:alphaModFix/>
          </a:blip>
          <a:srcRect b="15167" l="5016" r="7433" t="0"/>
          <a:stretch/>
        </p:blipFill>
        <p:spPr>
          <a:xfrm>
            <a:off x="809175" y="1509638"/>
            <a:ext cx="1174800" cy="113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129"/>
          <p:cNvSpPr txBox="1"/>
          <p:nvPr/>
        </p:nvSpPr>
        <p:spPr>
          <a:xfrm>
            <a:off x="6130325" y="1617100"/>
            <a:ext cx="235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Intellectual Property</a:t>
            </a:r>
            <a:endParaRPr sz="2400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138" name="Google Shape;1138;p129"/>
          <p:cNvPicPr preferRelativeResize="0"/>
          <p:nvPr/>
        </p:nvPicPr>
        <p:blipFill rotWithShape="1">
          <a:blip r:embed="rId4">
            <a:alphaModFix/>
          </a:blip>
          <a:srcRect b="14346" l="0" r="0" t="0"/>
          <a:stretch/>
        </p:blipFill>
        <p:spPr>
          <a:xfrm>
            <a:off x="4801400" y="1509650"/>
            <a:ext cx="1328934" cy="11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29"/>
          <p:cNvSpPr txBox="1"/>
          <p:nvPr/>
        </p:nvSpPr>
        <p:spPr>
          <a:xfrm>
            <a:off x="2052850" y="3413725"/>
            <a:ext cx="246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Misinformation</a:t>
            </a:r>
            <a:endParaRPr sz="2400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140" name="Google Shape;1140;p129"/>
          <p:cNvPicPr preferRelativeResize="0"/>
          <p:nvPr/>
        </p:nvPicPr>
        <p:blipFill rotWithShape="1">
          <a:blip r:embed="rId5">
            <a:alphaModFix/>
          </a:blip>
          <a:srcRect b="14799" l="0" r="0" t="0"/>
          <a:stretch/>
        </p:blipFill>
        <p:spPr>
          <a:xfrm>
            <a:off x="809175" y="3190325"/>
            <a:ext cx="1174800" cy="1000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129"/>
          <p:cNvSpPr txBox="1"/>
          <p:nvPr/>
        </p:nvSpPr>
        <p:spPr>
          <a:xfrm>
            <a:off x="6130325" y="3229075"/>
            <a:ext cx="235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Worker Treatment</a:t>
            </a:r>
            <a:endParaRPr sz="2400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142" name="Google Shape;1142;p129"/>
          <p:cNvPicPr preferRelativeResize="0"/>
          <p:nvPr/>
        </p:nvPicPr>
        <p:blipFill rotWithShape="1">
          <a:blip r:embed="rId6">
            <a:alphaModFix/>
          </a:blip>
          <a:srcRect b="16784" l="0" r="0" t="0"/>
          <a:stretch/>
        </p:blipFill>
        <p:spPr>
          <a:xfrm>
            <a:off x="4878450" y="3214475"/>
            <a:ext cx="1174799" cy="97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5662" y="-37725"/>
            <a:ext cx="10415326" cy="521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31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131"/>
          <p:cNvSpPr txBox="1"/>
          <p:nvPr/>
        </p:nvSpPr>
        <p:spPr>
          <a:xfrm>
            <a:off x="421600" y="443425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Activity: AI Bias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4" name="Google Shape;1154;p131"/>
          <p:cNvSpPr txBox="1"/>
          <p:nvPr/>
        </p:nvSpPr>
        <p:spPr>
          <a:xfrm>
            <a:off x="368900" y="1709850"/>
            <a:ext cx="45228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Poppins"/>
              <a:buAutoNum type="arabicPeriod"/>
            </a:pPr>
            <a:r>
              <a:rPr lang="en-CA" sz="2300">
                <a:latin typeface="Poppins"/>
                <a:ea typeface="Poppins"/>
                <a:cs typeface="Poppins"/>
                <a:sym typeface="Poppins"/>
              </a:rPr>
              <a:t>Navigate to a chatbot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Poppins"/>
              <a:buAutoNum type="arabicPeriod"/>
            </a:pPr>
            <a:r>
              <a:rPr lang="en-CA" sz="2300">
                <a:latin typeface="Poppins"/>
                <a:ea typeface="Poppins"/>
                <a:cs typeface="Poppins"/>
                <a:sym typeface="Poppins"/>
              </a:rPr>
              <a:t>Provide the following prompt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Poppins"/>
              <a:buAutoNum type="arabicPeriod"/>
            </a:pPr>
            <a:r>
              <a:rPr lang="en-CA" sz="2300">
                <a:latin typeface="Poppins"/>
                <a:ea typeface="Poppins"/>
                <a:cs typeface="Poppins"/>
                <a:sym typeface="Poppins"/>
              </a:rPr>
              <a:t>What did your picture look like?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5" name="Google Shape;1155;p131"/>
          <p:cNvSpPr txBox="1"/>
          <p:nvPr/>
        </p:nvSpPr>
        <p:spPr>
          <a:xfrm>
            <a:off x="5522925" y="2323400"/>
            <a:ext cx="3320100" cy="1662300"/>
          </a:xfrm>
          <a:prstGeom prst="rect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Create an image of a typical person from Alberta</a:t>
            </a:r>
            <a:endParaRPr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156" name="Google Shape;1156;p131"/>
          <p:cNvCxnSpPr/>
          <p:nvPr/>
        </p:nvCxnSpPr>
        <p:spPr>
          <a:xfrm>
            <a:off x="4142200" y="2729775"/>
            <a:ext cx="11487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57" name="Google Shape;1157;p131"/>
          <p:cNvSpPr txBox="1"/>
          <p:nvPr/>
        </p:nvSpPr>
        <p:spPr>
          <a:xfrm>
            <a:off x="5547975" y="4418175"/>
            <a:ext cx="327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ctrl-f.ca/en/cctca</a:t>
            </a:r>
            <a:endParaRPr sz="2400"/>
          </a:p>
        </p:txBody>
      </p:sp>
      <p:pic>
        <p:nvPicPr>
          <p:cNvPr id="1158" name="Google Shape;1158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7579" y="462275"/>
            <a:ext cx="1680396" cy="16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32"/>
          <p:cNvSpPr txBox="1"/>
          <p:nvPr>
            <p:ph type="title"/>
          </p:nvPr>
        </p:nvSpPr>
        <p:spPr>
          <a:xfrm>
            <a:off x="311700" y="1130825"/>
            <a:ext cx="8520600" cy="54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132"/>
          <p:cNvSpPr txBox="1"/>
          <p:nvPr/>
        </p:nvSpPr>
        <p:spPr>
          <a:xfrm>
            <a:off x="485950" y="70025"/>
            <a:ext cx="81264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Bias in AI</a:t>
            </a:r>
            <a:r>
              <a:rPr b="1" lang="en-CA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: Images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5" name="Google Shape;1165;p132"/>
          <p:cNvSpPr txBox="1"/>
          <p:nvPr>
            <p:ph idx="1" type="body"/>
          </p:nvPr>
        </p:nvSpPr>
        <p:spPr>
          <a:xfrm>
            <a:off x="208075" y="1179825"/>
            <a:ext cx="4247700" cy="300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“Create an image of a typical </a:t>
            </a:r>
            <a:r>
              <a:rPr b="1"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Albertan</a:t>
            </a: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”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•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do these image have in common?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•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biases do you think they reflect?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oppins"/>
              <a:buChar char="•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Did you get similar results?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66" name="Google Shape;1166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4800" y="1035925"/>
            <a:ext cx="1858675" cy="18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750" y="1035925"/>
            <a:ext cx="1858675" cy="18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4800" y="3053500"/>
            <a:ext cx="1858675" cy="18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1750" y="3053500"/>
            <a:ext cx="1858675" cy="18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132"/>
          <p:cNvSpPr txBox="1"/>
          <p:nvPr/>
        </p:nvSpPr>
        <p:spPr>
          <a:xfrm>
            <a:off x="2104625" y="4511975"/>
            <a:ext cx="25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3F3F3F"/>
                </a:solidFill>
              </a:rPr>
              <a:t>Created using DALL-E 3</a:t>
            </a:r>
            <a:endParaRPr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33"/>
          <p:cNvSpPr txBox="1"/>
          <p:nvPr/>
        </p:nvSpPr>
        <p:spPr>
          <a:xfrm>
            <a:off x="382325" y="1421350"/>
            <a:ext cx="3512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Lesson 3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in the Classroom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6" name="Google Shape;1176;p133"/>
          <p:cNvSpPr txBox="1"/>
          <p:nvPr/>
        </p:nvSpPr>
        <p:spPr>
          <a:xfrm>
            <a:off x="272838" y="4555850"/>
            <a:ext cx="3081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CA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Created with DALL-E 3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77" name="Google Shape;1177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34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3" name="Google Shape;1183;p134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184" name="Google Shape;1184;p13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185" name="Google Shape;1185;p134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Does your school have policies around the use of AI in the classroom?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86" name="Google Shape;1186;p134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7" name="Google Shape;1187;p134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88" name="Google Shape;1188;p1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189" name="Google Shape;1189;p13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3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135"/>
          <p:cNvSpPr txBox="1"/>
          <p:nvPr/>
        </p:nvSpPr>
        <p:spPr>
          <a:xfrm>
            <a:off x="421600" y="169400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AI in the Classroom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6" name="Google Shape;1196;p135"/>
          <p:cNvSpPr txBox="1"/>
          <p:nvPr/>
        </p:nvSpPr>
        <p:spPr>
          <a:xfrm>
            <a:off x="425900" y="946675"/>
            <a:ext cx="55206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Students consider what AI is good for when it comes to their educational goals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Co-create norms around AI use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Identify where AI use stops becoming a tool and starts doing the work for you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Emphasis on student agency: AI is a tool, and they need to think about whether they want to use it, and in what ways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97" name="Google Shape;1197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200" y="1001587"/>
            <a:ext cx="3131325" cy="31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35"/>
          <p:cNvSpPr txBox="1"/>
          <p:nvPr/>
        </p:nvSpPr>
        <p:spPr>
          <a:xfrm>
            <a:off x="6221900" y="4132925"/>
            <a:ext cx="25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3F3F3F"/>
                </a:solidFill>
              </a:rPr>
              <a:t>Created using DALL-E 3</a:t>
            </a:r>
            <a:endParaRPr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36"/>
          <p:cNvSpPr/>
          <p:nvPr/>
        </p:nvSpPr>
        <p:spPr>
          <a:xfrm>
            <a:off x="419525" y="4083275"/>
            <a:ext cx="1428000" cy="949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204" name="Google Shape;1204;p136"/>
          <p:cNvGraphicFramePr/>
          <p:nvPr/>
        </p:nvGraphicFramePr>
        <p:xfrm>
          <a:off x="2016700" y="7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{B00CEB66-ED41-4E37-947E-4DC92194225A}</a:tableStyleId>
              </a:tblPr>
              <a:tblGrid>
                <a:gridCol w="6627325"/>
              </a:tblGrid>
              <a:tr h="375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10-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has an AI generate the entire essay and submits it to their teacher.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has AI generate an essay. They review and edit the essay and submit it to their teacher.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6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generates multiple AI drafts, and edits together the best parts to create their essay.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6000" marB="36000" marR="36000" marL="360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7-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provides all the information to include in the essay, but the AI generates the essay itself.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6-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writes their own draft, then generates an AI draft, and incorporates the best ideas to complete their essay.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writes the majority of the essay, but has AI generate a few sentences where the student is struggling to express their ideas.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4-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uses AI as a research tool and verifies all information, but does all writing without AI.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does all the research and writing without AI, but uses AI for feedback. Student makes all the changes themselves.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does all the research and writing on their own, but uses AI to check spelling and grammar.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6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does not use AI for any research, writing or feedback.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205" name="Google Shape;1205;p136"/>
          <p:cNvSpPr/>
          <p:nvPr/>
        </p:nvSpPr>
        <p:spPr>
          <a:xfrm>
            <a:off x="559475" y="512225"/>
            <a:ext cx="867300" cy="3820800"/>
          </a:xfrm>
          <a:prstGeom prst="up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D3E84"/>
              </a:gs>
              <a:gs pos="100000">
                <a:srgbClr val="B5F0F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136"/>
          <p:cNvSpPr txBox="1"/>
          <p:nvPr/>
        </p:nvSpPr>
        <p:spPr>
          <a:xfrm>
            <a:off x="314875" y="50525"/>
            <a:ext cx="142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Created</a:t>
            </a:r>
            <a:endParaRPr/>
          </a:p>
        </p:txBody>
      </p:sp>
      <p:sp>
        <p:nvSpPr>
          <p:cNvPr id="1207" name="Google Shape;1207;p136"/>
          <p:cNvSpPr txBox="1"/>
          <p:nvPr/>
        </p:nvSpPr>
        <p:spPr>
          <a:xfrm>
            <a:off x="441475" y="4333025"/>
            <a:ext cx="117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Student Created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37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213" name="Google Shape;1213;p137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214" name="Google Shape;1214;p13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215" name="Google Shape;1215;p137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5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Indicate where the essay is more the work of AI than it is of the student.</a:t>
            </a:r>
            <a:endParaRPr b="1" sz="35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16" name="Google Shape;1216;p137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217" name="Google Shape;1217;p137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18" name="Google Shape;1218;p1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219" name="Google Shape;1219;p13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02"/>
          <p:cNvSpPr/>
          <p:nvPr/>
        </p:nvSpPr>
        <p:spPr>
          <a:xfrm>
            <a:off x="4471150" y="-75"/>
            <a:ext cx="4672800" cy="5143500"/>
          </a:xfrm>
          <a:prstGeom prst="rect">
            <a:avLst/>
          </a:prstGeom>
          <a:solidFill>
            <a:srgbClr val="C0F2FE"/>
          </a:solidFill>
          <a:ln cap="flat" cmpd="sng" w="9525">
            <a:solidFill>
              <a:srgbClr val="DAFB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860" name="Google Shape;860;p102"/>
          <p:cNvPicPr preferRelativeResize="0"/>
          <p:nvPr/>
        </p:nvPicPr>
        <p:blipFill rotWithShape="1">
          <a:blip r:embed="rId3">
            <a:alphaModFix/>
          </a:blip>
          <a:srcRect b="0" l="40255" r="0" t="0"/>
          <a:stretch/>
        </p:blipFill>
        <p:spPr>
          <a:xfrm>
            <a:off x="357225" y="1673550"/>
            <a:ext cx="3698474" cy="27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102"/>
          <p:cNvSpPr txBox="1"/>
          <p:nvPr/>
        </p:nvSpPr>
        <p:spPr>
          <a:xfrm>
            <a:off x="694763" y="345425"/>
            <a:ext cx="3023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000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Online Search</a:t>
            </a:r>
            <a:endParaRPr b="1" sz="3000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000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 Skills</a:t>
            </a:r>
            <a:endParaRPr b="1" sz="3000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2" name="Google Shape;862;p102"/>
          <p:cNvSpPr txBox="1"/>
          <p:nvPr/>
        </p:nvSpPr>
        <p:spPr>
          <a:xfrm>
            <a:off x="4737375" y="232700"/>
            <a:ext cx="4132800" cy="4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 evaluate online information student must first understand how to find reliable information and sources. 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Topics include:</a:t>
            </a:r>
            <a:b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Limitations of social media as an information source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Components of a SERP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Constructing effective queries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algorithms sort what we see online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Differentiating between facts and opinions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3" name="Google Shape;863;p102"/>
          <p:cNvSpPr txBox="1"/>
          <p:nvPr/>
        </p:nvSpPr>
        <p:spPr>
          <a:xfrm>
            <a:off x="1020575" y="4589325"/>
            <a:ext cx="237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4-8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7125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38"/>
          <p:cNvSpPr txBox="1"/>
          <p:nvPr/>
        </p:nvSpPr>
        <p:spPr>
          <a:xfrm>
            <a:off x="2763150" y="2709425"/>
            <a:ext cx="3617700" cy="651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Political Edition</a:t>
            </a:r>
            <a:endParaRPr b="1" sz="2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139"/>
          <p:cNvSpPr txBox="1"/>
          <p:nvPr/>
        </p:nvSpPr>
        <p:spPr>
          <a:xfrm>
            <a:off x="1543550" y="1659150"/>
            <a:ext cx="5963400" cy="26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500">
                <a:latin typeface="Poppins"/>
                <a:ea typeface="Poppins"/>
                <a:cs typeface="Poppins"/>
                <a:sym typeface="Poppins"/>
              </a:rPr>
              <a:t>How to Play</a:t>
            </a:r>
            <a:endParaRPr b="1" sz="2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0">
                <a:latin typeface="Poppins"/>
                <a:ea typeface="Poppins"/>
                <a:cs typeface="Poppins"/>
                <a:sym typeface="Poppins"/>
              </a:rPr>
              <a:t>Round 1</a:t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Use your instincts to decide whether each of the following images is AI generated or not.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40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7" name="Google Shape;1237;p140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238" name="Google Shape;1238;p14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239" name="Google Shape;1239;p140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Mark Matlock, a candidate who ran in the UK 2024 General Election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40" name="Google Shape;1240;p140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1" name="Google Shape;1241;p140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42" name="Google Shape;1242;p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243" name="Google Shape;1243;p140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Google Shape;124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400" y="1194625"/>
            <a:ext cx="4102551" cy="371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141"/>
          <p:cNvSpPr txBox="1"/>
          <p:nvPr/>
        </p:nvSpPr>
        <p:spPr>
          <a:xfrm>
            <a:off x="768325" y="1935375"/>
            <a:ext cx="3382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Mark Matlock was a genuine candidate, though there were numerous </a:t>
            </a:r>
            <a:r>
              <a:rPr b="1" lang="en-CA" sz="1900">
                <a:latin typeface="Poppins"/>
                <a:ea typeface="Poppins"/>
                <a:cs typeface="Poppins"/>
                <a:sym typeface="Poppins"/>
              </a:rPr>
              <a:t>claims on social media that he was fake and generated by AI.</a:t>
            </a:r>
            <a:endParaRPr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42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6" name="Google Shape;1256;p142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257" name="Google Shape;1257;p14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258" name="Google Shape;1258;p142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An image posted by the Canadian Embassy in Washington encouraging people to celebrate Canada Day</a:t>
            </a:r>
            <a:endParaRPr b="1" sz="24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59" name="Google Shape;1259;p142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0" name="Google Shape;1260;p142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61" name="Google Shape;1261;p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262" name="Google Shape;1262;p142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Google Shape;1267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43"/>
          <p:cNvSpPr txBox="1"/>
          <p:nvPr/>
        </p:nvSpPr>
        <p:spPr>
          <a:xfrm>
            <a:off x="604725" y="1660900"/>
            <a:ext cx="37641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Global Affairs Canada posted this image encouraging people to celebrate Canada Day</a:t>
            </a:r>
            <a:r>
              <a:rPr b="1" lang="en-CA" sz="1900">
                <a:latin typeface="Poppins"/>
                <a:ea typeface="Poppins"/>
                <a:cs typeface="Poppins"/>
                <a:sym typeface="Poppins"/>
              </a:rPr>
              <a:t> without citing generative AI as it’s source.</a:t>
            </a:r>
            <a:endParaRPr b="1"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They later removed the image and stated they will adapt their policy on the use of AI. </a:t>
            </a:r>
            <a:endParaRPr b="1" sz="19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69" name="Google Shape;1269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1950" y="1161400"/>
            <a:ext cx="2893750" cy="39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44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5" name="Google Shape;1275;p144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276" name="Google Shape;1276;p14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277" name="Google Shape;1277;p144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An image use in Anthony Furey's Toronto 2023 mayoral campaign.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78" name="Google Shape;1278;p144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9" name="Google Shape;1279;p144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80" name="Google Shape;1280;p1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281" name="Google Shape;1281;p14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075" y="3459197"/>
            <a:ext cx="2913700" cy="163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145"/>
          <p:cNvSpPr txBox="1"/>
          <p:nvPr/>
        </p:nvSpPr>
        <p:spPr>
          <a:xfrm>
            <a:off x="3778175" y="1231975"/>
            <a:ext cx="4411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Anthony Furey a candidate in Toronto’s 2023 mayoral by-election used </a:t>
            </a:r>
            <a:r>
              <a:rPr b="1" lang="en-CA" sz="1900">
                <a:latin typeface="Poppins"/>
                <a:ea typeface="Poppins"/>
                <a:cs typeface="Poppins"/>
                <a:sym typeface="Poppins"/>
              </a:rPr>
              <a:t>AI generated images</a:t>
            </a: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 in his campaign platform.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89" name="Google Shape;1289;p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063" y="1757100"/>
            <a:ext cx="2913721" cy="16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1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450" y="1165350"/>
            <a:ext cx="2918947" cy="527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91" name="Google Shape;1291;p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2924" y="2623835"/>
            <a:ext cx="4411800" cy="2472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46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7" name="Google Shape;1297;p146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298" name="Google Shape;1298;p14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299" name="Google Shape;1299;p146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An image of a Kamala Harris campaign rally.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00" name="Google Shape;1300;p146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1" name="Google Shape;1301;p146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302" name="Google Shape;1302;p1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303" name="Google Shape;1303;p14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" name="Google Shape;1308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147"/>
          <p:cNvSpPr txBox="1"/>
          <p:nvPr/>
        </p:nvSpPr>
        <p:spPr>
          <a:xfrm>
            <a:off x="3767200" y="1293850"/>
            <a:ext cx="4411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While this </a:t>
            </a: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image</a:t>
            </a: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 was an authentic photo of a Harris campaign rally, </a:t>
            </a:r>
            <a:r>
              <a:rPr b="1" lang="en-CA" sz="1900">
                <a:latin typeface="Poppins"/>
                <a:ea typeface="Poppins"/>
                <a:cs typeface="Poppins"/>
                <a:sym typeface="Poppins"/>
              </a:rPr>
              <a:t>Trump and others falsely claimed it was generated by AI.</a:t>
            </a:r>
            <a:endParaRPr b="1" sz="19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10" name="Google Shape;1310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125" y="1253200"/>
            <a:ext cx="2698038" cy="35143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11" name="Google Shape;1311;p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6187" y="2934850"/>
            <a:ext cx="4793824" cy="20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03"/>
          <p:cNvSpPr/>
          <p:nvPr/>
        </p:nvSpPr>
        <p:spPr>
          <a:xfrm>
            <a:off x="4471150" y="-75"/>
            <a:ext cx="4672800" cy="5143500"/>
          </a:xfrm>
          <a:prstGeom prst="rect">
            <a:avLst/>
          </a:prstGeom>
          <a:solidFill>
            <a:srgbClr val="C0F2FE"/>
          </a:solidFill>
          <a:ln cap="flat" cmpd="sng" w="9525">
            <a:solidFill>
              <a:srgbClr val="DAFB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869" name="Google Shape;869;p103"/>
          <p:cNvPicPr preferRelativeResize="0"/>
          <p:nvPr/>
        </p:nvPicPr>
        <p:blipFill rotWithShape="1">
          <a:blip r:embed="rId3">
            <a:alphaModFix/>
          </a:blip>
          <a:srcRect b="0" l="40255" r="0" t="0"/>
          <a:stretch/>
        </p:blipFill>
        <p:spPr>
          <a:xfrm>
            <a:off x="357225" y="1673550"/>
            <a:ext cx="3698474" cy="27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103"/>
          <p:cNvSpPr txBox="1"/>
          <p:nvPr/>
        </p:nvSpPr>
        <p:spPr>
          <a:xfrm>
            <a:off x="694763" y="345425"/>
            <a:ext cx="3023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000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Verification Skills</a:t>
            </a:r>
            <a:endParaRPr b="1" sz="3000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1" name="Google Shape;871;p103"/>
          <p:cNvSpPr txBox="1"/>
          <p:nvPr/>
        </p:nvSpPr>
        <p:spPr>
          <a:xfrm>
            <a:off x="4572000" y="319950"/>
            <a:ext cx="4444800" cy="45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Teach your students the evidence-based skills that professional fact-checkers use</a:t>
            </a:r>
            <a:endParaRPr b="1"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Encourages students to: </a:t>
            </a:r>
            <a:endParaRPr b="1"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Understand the importance of being an informed citizen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Care about what is true or credible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Habitually evaluate sources and claims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Seek out information from reliable sources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72" name="Google Shape;872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230" y="1673550"/>
            <a:ext cx="3792499" cy="28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03"/>
          <p:cNvSpPr txBox="1"/>
          <p:nvPr/>
        </p:nvSpPr>
        <p:spPr>
          <a:xfrm>
            <a:off x="1020575" y="4589325"/>
            <a:ext cx="237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7-12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48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7" name="Google Shape;1317;p148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318" name="Google Shape;1318;p14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319" name="Google Shape;1319;p148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An image of Trump posing with some men holding Trump signs.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20" name="Google Shape;1320;p148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1" name="Google Shape;1321;p148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322" name="Google Shape;1322;p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323" name="Google Shape;1323;p14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8" name="Google Shape;1328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49"/>
          <p:cNvPicPr preferRelativeResize="0"/>
          <p:nvPr/>
        </p:nvPicPr>
        <p:blipFill rotWithShape="1">
          <a:blip r:embed="rId4">
            <a:alphaModFix/>
          </a:blip>
          <a:srcRect b="69187" l="0" r="0" t="0"/>
          <a:stretch/>
        </p:blipFill>
        <p:spPr>
          <a:xfrm>
            <a:off x="3773475" y="1144700"/>
            <a:ext cx="4462010" cy="129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30" name="Google Shape;1330;p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175" y="2613600"/>
            <a:ext cx="4734201" cy="100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31" name="Google Shape;1331;p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275" y="1144695"/>
            <a:ext cx="3271399" cy="3718331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p149"/>
          <p:cNvSpPr/>
          <p:nvPr/>
        </p:nvSpPr>
        <p:spPr>
          <a:xfrm>
            <a:off x="2510475" y="3127375"/>
            <a:ext cx="789600" cy="1848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33" name="Google Shape;1333;p149"/>
          <p:cNvCxnSpPr>
            <a:stCxn id="1332" idx="3"/>
            <a:endCxn id="1330" idx="1"/>
          </p:cNvCxnSpPr>
          <p:nvPr/>
        </p:nvCxnSpPr>
        <p:spPr>
          <a:xfrm flipH="1" rot="10800000">
            <a:off x="3300075" y="3115075"/>
            <a:ext cx="516000" cy="104700"/>
          </a:xfrm>
          <a:prstGeom prst="straightConnector1">
            <a:avLst/>
          </a:prstGeom>
          <a:noFill/>
          <a:ln cap="flat" cmpd="sng" w="19050">
            <a:solidFill>
              <a:srgbClr val="00CE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4" name="Google Shape;1334;p149"/>
          <p:cNvSpPr txBox="1"/>
          <p:nvPr/>
        </p:nvSpPr>
        <p:spPr>
          <a:xfrm>
            <a:off x="3816075" y="3749600"/>
            <a:ext cx="492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Various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AI generated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images of Trump, including this one created by a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parody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account have been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shared and re-shared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on social media.</a:t>
            </a:r>
            <a:endParaRPr sz="1300"/>
          </a:p>
        </p:txBody>
      </p:sp>
      <p:sp>
        <p:nvSpPr>
          <p:cNvPr id="1335" name="Google Shape;1335;p149"/>
          <p:cNvSpPr/>
          <p:nvPr/>
        </p:nvSpPr>
        <p:spPr>
          <a:xfrm>
            <a:off x="4257200" y="3371650"/>
            <a:ext cx="555000" cy="1848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" name="Google Shape;1340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341" name="Google Shape;1341;p150"/>
          <p:cNvSpPr txBox="1"/>
          <p:nvPr/>
        </p:nvSpPr>
        <p:spPr>
          <a:xfrm>
            <a:off x="2062300" y="1828325"/>
            <a:ext cx="4951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0">
                <a:latin typeface="Poppins"/>
                <a:ea typeface="Poppins"/>
                <a:cs typeface="Poppins"/>
                <a:sym typeface="Poppins"/>
              </a:rPr>
              <a:t>Round 2</a:t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Use your CTRL-F Verification Skills to determine whether the following video is AI generated or not.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 this episode, Prime Minister Justin Trudeau present one of his favorite books, How The Prime Minister Stole Freedom by Derek Smith.&#10; &#10;***Use of the images and text from the book displayed in this clip have been authorized by the author***&#10;&#10;Buy the book now! &#10;https://amzn.to/3KUoRBs&#10;&#10;-----------------------&#10;&#10;Warning&#10;Yes, this is a Deepfake, or rather... a Fullfake (since I also recreated the voice)&#10;&#10;The voices are fake. The faces are fake.&#10;This clip has only a humorous purpose and it would be unthinkable that it be taken seriously.&#10;&#10;-----------------------&#10;&#10;Like &amp; Subscribe!&#10;Thanks!&#10;&#10;AlexWoodsZ&#10;alexwoodsz@proton.me" id="1347" name="Google Shape;1347;p151" title="Episode 13 : How The Prime Minister Stole Freedom, presented by Justin Trudeau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775" y="1194625"/>
            <a:ext cx="6263700" cy="35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151"/>
          <p:cNvSpPr txBox="1"/>
          <p:nvPr/>
        </p:nvSpPr>
        <p:spPr>
          <a:xfrm>
            <a:off x="7042175" y="1910850"/>
            <a:ext cx="1593600" cy="22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Use a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keyword search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to find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context 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about this video.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Google Shape;1353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900" y="1194625"/>
            <a:ext cx="7273949" cy="4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825" y="1740700"/>
            <a:ext cx="4841996" cy="104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152"/>
          <p:cNvPicPr preferRelativeResize="0"/>
          <p:nvPr/>
        </p:nvPicPr>
        <p:blipFill rotWithShape="1">
          <a:blip r:embed="rId6">
            <a:alphaModFix/>
          </a:blip>
          <a:srcRect b="37779" l="16508" r="17719" t="0"/>
          <a:stretch/>
        </p:blipFill>
        <p:spPr>
          <a:xfrm>
            <a:off x="509825" y="2874450"/>
            <a:ext cx="4293932" cy="21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152"/>
          <p:cNvSpPr txBox="1"/>
          <p:nvPr/>
        </p:nvSpPr>
        <p:spPr>
          <a:xfrm>
            <a:off x="5407025" y="2293625"/>
            <a:ext cx="3447900" cy="2031900"/>
          </a:xfrm>
          <a:prstGeom prst="rect">
            <a:avLst/>
          </a:prstGeom>
          <a:solidFill>
            <a:srgbClr val="C0F2F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latin typeface="Poppins"/>
                <a:ea typeface="Poppins"/>
                <a:cs typeface="Poppins"/>
                <a:sym typeface="Poppins"/>
              </a:rPr>
              <a:t>Deepfake</a:t>
            </a:r>
            <a:endParaRPr b="1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Poppins"/>
                <a:ea typeface="Poppins"/>
                <a:cs typeface="Poppins"/>
                <a:sym typeface="Poppins"/>
              </a:rPr>
              <a:t>Any video, picture, or audio made with artificial intelligence to appear real.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53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153"/>
          <p:cNvSpPr txBox="1"/>
          <p:nvPr>
            <p:ph idx="4294967295" type="title"/>
          </p:nvPr>
        </p:nvSpPr>
        <p:spPr>
          <a:xfrm>
            <a:off x="566100" y="0"/>
            <a:ext cx="7554600" cy="6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How to register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4" name="Google Shape;1364;p153"/>
          <p:cNvSpPr txBox="1"/>
          <p:nvPr>
            <p:ph idx="4294967295" type="title"/>
          </p:nvPr>
        </p:nvSpPr>
        <p:spPr>
          <a:xfrm>
            <a:off x="6890175" y="2608300"/>
            <a:ext cx="1920600" cy="4935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65" name="Google Shape;1365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88" y="679575"/>
            <a:ext cx="5923588" cy="4350956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153"/>
          <p:cNvSpPr/>
          <p:nvPr/>
        </p:nvSpPr>
        <p:spPr>
          <a:xfrm>
            <a:off x="4527850" y="609925"/>
            <a:ext cx="1137900" cy="582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54"/>
          <p:cNvSpPr/>
          <p:nvPr/>
        </p:nvSpPr>
        <p:spPr>
          <a:xfrm>
            <a:off x="0" y="-14925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154"/>
          <p:cNvSpPr txBox="1"/>
          <p:nvPr>
            <p:ph idx="4294967295" type="title"/>
          </p:nvPr>
        </p:nvSpPr>
        <p:spPr>
          <a:xfrm>
            <a:off x="430200" y="4001525"/>
            <a:ext cx="66528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ctrl-f.ca/resources</a:t>
            </a:r>
            <a:endParaRPr sz="2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3" name="Google Shape;1373;p154"/>
          <p:cNvSpPr txBox="1"/>
          <p:nvPr/>
        </p:nvSpPr>
        <p:spPr>
          <a:xfrm>
            <a:off x="438425" y="4495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CA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(Registration required)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74" name="Google Shape;1374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00" y="135075"/>
            <a:ext cx="4141799" cy="148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00" y="1617700"/>
            <a:ext cx="4141800" cy="242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599" y="322650"/>
            <a:ext cx="4267201" cy="3678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Google Shape;1381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0" y="926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155"/>
          <p:cNvSpPr txBox="1"/>
          <p:nvPr/>
        </p:nvSpPr>
        <p:spPr>
          <a:xfrm>
            <a:off x="4705525" y="531900"/>
            <a:ext cx="41949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We’ll email you about:</a:t>
            </a:r>
            <a:endParaRPr b="1"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6395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170"/>
              <a:buFont typeface="Poppins"/>
              <a:buChar char="●"/>
            </a:pP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resentation slides, resource links, and post-event survey</a:t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6395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170"/>
              <a:buFont typeface="Poppins"/>
              <a:buChar char="●"/>
            </a:pP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Ambassador Program</a:t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Any questions?</a:t>
            </a:r>
            <a:endParaRPr b="1"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0045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70"/>
              <a:buFont typeface="Poppins"/>
              <a:buChar char="●"/>
            </a:pPr>
            <a:r>
              <a:rPr lang="en-CA" sz="2070">
                <a:latin typeface="Poppins"/>
                <a:ea typeface="Poppins"/>
                <a:cs typeface="Poppins"/>
                <a:sym typeface="Poppins"/>
              </a:rPr>
              <a:t>Email us: hello@civix.ca</a:t>
            </a: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4"/>
          <p:cNvSpPr txBox="1"/>
          <p:nvPr/>
        </p:nvSpPr>
        <p:spPr>
          <a:xfrm>
            <a:off x="3199475" y="550000"/>
            <a:ext cx="5696100" cy="3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we’re doing today</a:t>
            </a:r>
            <a:br>
              <a:rPr b="1"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lang="en-CA" sz="2400">
                <a:latin typeface="Poppins"/>
                <a:ea typeface="Poppins"/>
                <a:cs typeface="Poppins"/>
                <a:sym typeface="Poppins"/>
              </a:rPr>
              <a:t>Evaluating online information using lateral reading</a:t>
            </a:r>
            <a:br>
              <a:rPr lang="en-CA" sz="2400">
                <a:latin typeface="Poppins"/>
                <a:ea typeface="Poppins"/>
                <a:cs typeface="Poppins"/>
                <a:sym typeface="Poppins"/>
              </a:rPr>
            </a:b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New AI resources</a:t>
            </a:r>
            <a:br>
              <a:rPr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Quiz time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79" name="Google Shape;879;p104"/>
          <p:cNvGrpSpPr/>
          <p:nvPr/>
        </p:nvGrpSpPr>
        <p:grpSpPr>
          <a:xfrm>
            <a:off x="306175" y="428175"/>
            <a:ext cx="2575651" cy="1924250"/>
            <a:chOff x="342175" y="571300"/>
            <a:chExt cx="2575651" cy="1924250"/>
          </a:xfrm>
        </p:grpSpPr>
        <p:pic>
          <p:nvPicPr>
            <p:cNvPr id="880" name="Google Shape;880;p10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75" y="571300"/>
              <a:ext cx="2575651" cy="1422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1" name="Google Shape;881;p104"/>
            <p:cNvSpPr txBox="1"/>
            <p:nvPr/>
          </p:nvSpPr>
          <p:spPr>
            <a:xfrm>
              <a:off x="418375" y="1885350"/>
              <a:ext cx="2393100" cy="61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15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Digital Media Literacy</a:t>
              </a:r>
              <a:endParaRPr b="1" sz="15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882" name="Google Shape;882;p104"/>
          <p:cNvPicPr preferRelativeResize="0"/>
          <p:nvPr/>
        </p:nvPicPr>
        <p:blipFill rotWithShape="1">
          <a:blip r:embed="rId4">
            <a:alphaModFix/>
          </a:blip>
          <a:srcRect b="29550" l="21771" r="20631" t="20941"/>
          <a:stretch/>
        </p:blipFill>
        <p:spPr>
          <a:xfrm>
            <a:off x="571688" y="2352425"/>
            <a:ext cx="2044624" cy="192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05"/>
          <p:cNvSpPr txBox="1"/>
          <p:nvPr/>
        </p:nvSpPr>
        <p:spPr>
          <a:xfrm>
            <a:off x="402300" y="1922225"/>
            <a:ext cx="3893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What am I looking at?</a:t>
            </a:r>
            <a:endParaRPr b="1" sz="3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88" name="Google Shape;888;p105" title="polar bear rescu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9575" y="0"/>
            <a:ext cx="28932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06"/>
          <p:cNvSpPr txBox="1"/>
          <p:nvPr>
            <p:ph idx="4294967295" type="title"/>
          </p:nvPr>
        </p:nvSpPr>
        <p:spPr>
          <a:xfrm>
            <a:off x="462525" y="0"/>
            <a:ext cx="79902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700"/>
              <a:t>Looking closely doesn’t work</a:t>
            </a:r>
            <a:endParaRPr sz="2700"/>
          </a:p>
        </p:txBody>
      </p:sp>
      <p:pic>
        <p:nvPicPr>
          <p:cNvPr id="894" name="Google Shape;894;p106"/>
          <p:cNvPicPr preferRelativeResize="0"/>
          <p:nvPr/>
        </p:nvPicPr>
        <p:blipFill rotWithShape="1">
          <a:blip r:embed="rId3">
            <a:alphaModFix/>
          </a:blip>
          <a:srcRect b="0" l="11046" r="16756" t="0"/>
          <a:stretch/>
        </p:blipFill>
        <p:spPr>
          <a:xfrm>
            <a:off x="1592325" y="859150"/>
            <a:ext cx="2206475" cy="2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88" y="3302137"/>
            <a:ext cx="4360201" cy="14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06"/>
          <p:cNvPicPr preferRelativeResize="0"/>
          <p:nvPr/>
        </p:nvPicPr>
        <p:blipFill rotWithShape="1">
          <a:blip r:embed="rId5">
            <a:alphaModFix/>
          </a:blip>
          <a:srcRect b="0" l="35726" r="29451" t="0"/>
          <a:stretch/>
        </p:blipFill>
        <p:spPr>
          <a:xfrm>
            <a:off x="6246250" y="778775"/>
            <a:ext cx="2206476" cy="42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75" y="89800"/>
            <a:ext cx="4991101" cy="24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07"/>
          <p:cNvPicPr preferRelativeResize="0"/>
          <p:nvPr/>
        </p:nvPicPr>
        <p:blipFill rotWithShape="1">
          <a:blip r:embed="rId4">
            <a:alphaModFix/>
          </a:blip>
          <a:srcRect b="0" l="0" r="49982" t="0"/>
          <a:stretch/>
        </p:blipFill>
        <p:spPr>
          <a:xfrm>
            <a:off x="5668300" y="89800"/>
            <a:ext cx="2492925" cy="24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07"/>
          <p:cNvPicPr preferRelativeResize="0"/>
          <p:nvPr/>
        </p:nvPicPr>
        <p:blipFill rotWithShape="1">
          <a:blip r:embed="rId4">
            <a:alphaModFix/>
          </a:blip>
          <a:srcRect b="0" l="50982" r="0" t="0"/>
          <a:stretch/>
        </p:blipFill>
        <p:spPr>
          <a:xfrm>
            <a:off x="600175" y="2534745"/>
            <a:ext cx="2492925" cy="253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3100" y="2582000"/>
            <a:ext cx="4991100" cy="246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Desdemona template">
  <a:themeElements>
    <a:clrScheme name="Custom 347">
      <a:dk1>
        <a:srgbClr val="454F5B"/>
      </a:dk1>
      <a:lt1>
        <a:srgbClr val="FFFFFF"/>
      </a:lt1>
      <a:dk2>
        <a:srgbClr val="89929B"/>
      </a:dk2>
      <a:lt2>
        <a:srgbClr val="EFF1F3"/>
      </a:lt2>
      <a:accent1>
        <a:srgbClr val="4ECDC4"/>
      </a:accent1>
      <a:accent2>
        <a:srgbClr val="C7F464"/>
      </a:accent2>
      <a:accent3>
        <a:srgbClr val="454F5B"/>
      </a:accent3>
      <a:accent4>
        <a:srgbClr val="738498"/>
      </a:accent4>
      <a:accent5>
        <a:srgbClr val="A6B5C7"/>
      </a:accent5>
      <a:accent6>
        <a:srgbClr val="D4DAE0"/>
      </a:accent6>
      <a:hlink>
        <a:srgbClr val="454F5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