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6858000" cy="9144000"/>
  <p:embeddedFontLst>
    <p:embeddedFont>
      <p:font typeface="Raleway"/>
      <p:regular r:id="rId44"/>
      <p:bold r:id="rId45"/>
      <p:italic r:id="rId46"/>
      <p:boldItalic r:id="rId47"/>
    </p:embeddedFont>
    <p:embeddedFont>
      <p:font typeface="Poppins"/>
      <p:regular r:id="rId48"/>
      <p:bold r:id="rId49"/>
      <p:italic r:id="rId50"/>
      <p:boldItalic r:id="rId51"/>
    </p:embeddedFont>
    <p:embeddedFont>
      <p:font typeface="Inter"/>
      <p:regular r:id="rId52"/>
      <p:bold r:id="rId53"/>
      <p:italic r:id="rId54"/>
      <p:boldItalic r:id="rId55"/>
    </p:embeddedFont>
    <p:embeddedFont>
      <p:font typeface="Noto Sans"/>
      <p:regular r:id="rId56"/>
      <p:bold r:id="rId57"/>
      <p:italic r:id="rId58"/>
      <p:boldItalic r:id="rId59"/>
    </p:embeddedFont>
    <p:embeddedFont>
      <p:font typeface="Source Code Pro"/>
      <p:regular r:id="rId60"/>
      <p:bold r:id="rId61"/>
      <p:italic r:id="rId62"/>
      <p:boldItalic r:id="rId63"/>
    </p:embeddedFont>
    <p:embeddedFont>
      <p:font typeface="Oswald"/>
      <p:regular r:id="rId64"/>
      <p:bold r:id="rId65"/>
    </p:embeddedFont>
    <p:embeddedFont>
      <p:font typeface="Helvetica Neue Light"/>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aleway-regular.fntdata"/><Relationship Id="rId43" Type="http://schemas.openxmlformats.org/officeDocument/2006/relationships/slide" Target="slides/slide38.xml"/><Relationship Id="rId46" Type="http://schemas.openxmlformats.org/officeDocument/2006/relationships/font" Target="fonts/Raleway-italic.fntdata"/><Relationship Id="rId45" Type="http://schemas.openxmlformats.org/officeDocument/2006/relationships/font" Target="fonts/Raleway-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Poppins-regular.fntdata"/><Relationship Id="rId47" Type="http://schemas.openxmlformats.org/officeDocument/2006/relationships/font" Target="fonts/Raleway-boldItalic.fntdata"/><Relationship Id="rId49" Type="http://schemas.openxmlformats.org/officeDocument/2006/relationships/font" Target="fonts/Poppi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SourceCodePro-italic.fntdata"/><Relationship Id="rId61" Type="http://schemas.openxmlformats.org/officeDocument/2006/relationships/font" Target="fonts/SourceCodePro-bold.fntdata"/><Relationship Id="rId20" Type="http://schemas.openxmlformats.org/officeDocument/2006/relationships/slide" Target="slides/slide15.xml"/><Relationship Id="rId64" Type="http://schemas.openxmlformats.org/officeDocument/2006/relationships/font" Target="fonts/Oswald-regular.fntdata"/><Relationship Id="rId63" Type="http://schemas.openxmlformats.org/officeDocument/2006/relationships/font" Target="fonts/SourceCodePro-boldItalic.fntdata"/><Relationship Id="rId22" Type="http://schemas.openxmlformats.org/officeDocument/2006/relationships/slide" Target="slides/slide17.xml"/><Relationship Id="rId66" Type="http://schemas.openxmlformats.org/officeDocument/2006/relationships/font" Target="fonts/HelveticaNeueLight-regular.fntdata"/><Relationship Id="rId21" Type="http://schemas.openxmlformats.org/officeDocument/2006/relationships/slide" Target="slides/slide16.xml"/><Relationship Id="rId65" Type="http://schemas.openxmlformats.org/officeDocument/2006/relationships/font" Target="fonts/Oswald-bold.fntdata"/><Relationship Id="rId24" Type="http://schemas.openxmlformats.org/officeDocument/2006/relationships/slide" Target="slides/slide19.xml"/><Relationship Id="rId68" Type="http://schemas.openxmlformats.org/officeDocument/2006/relationships/font" Target="fonts/HelveticaNeueLight-italic.fntdata"/><Relationship Id="rId23" Type="http://schemas.openxmlformats.org/officeDocument/2006/relationships/slide" Target="slides/slide18.xml"/><Relationship Id="rId67" Type="http://schemas.openxmlformats.org/officeDocument/2006/relationships/font" Target="fonts/HelveticaNeueLight-bold.fntdata"/><Relationship Id="rId60" Type="http://schemas.openxmlformats.org/officeDocument/2006/relationships/font" Target="fonts/SourceCodePro-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HelveticaNeueLight-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oppins-boldItalic.fntdata"/><Relationship Id="rId50" Type="http://schemas.openxmlformats.org/officeDocument/2006/relationships/font" Target="fonts/Poppins-italic.fntdata"/><Relationship Id="rId53" Type="http://schemas.openxmlformats.org/officeDocument/2006/relationships/font" Target="fonts/Inter-bold.fntdata"/><Relationship Id="rId52" Type="http://schemas.openxmlformats.org/officeDocument/2006/relationships/font" Target="fonts/Inter-regular.fntdata"/><Relationship Id="rId11" Type="http://schemas.openxmlformats.org/officeDocument/2006/relationships/slide" Target="slides/slide6.xml"/><Relationship Id="rId55" Type="http://schemas.openxmlformats.org/officeDocument/2006/relationships/font" Target="fonts/Inter-boldItalic.fntdata"/><Relationship Id="rId10" Type="http://schemas.openxmlformats.org/officeDocument/2006/relationships/slide" Target="slides/slide5.xml"/><Relationship Id="rId54" Type="http://schemas.openxmlformats.org/officeDocument/2006/relationships/font" Target="fonts/Inter-italic.fntdata"/><Relationship Id="rId13" Type="http://schemas.openxmlformats.org/officeDocument/2006/relationships/slide" Target="slides/slide8.xml"/><Relationship Id="rId57" Type="http://schemas.openxmlformats.org/officeDocument/2006/relationships/font" Target="fonts/NotoSans-bold.fntdata"/><Relationship Id="rId12" Type="http://schemas.openxmlformats.org/officeDocument/2006/relationships/slide" Target="slides/slide7.xml"/><Relationship Id="rId56" Type="http://schemas.openxmlformats.org/officeDocument/2006/relationships/font" Target="fonts/NotoSans-regular.fntdata"/><Relationship Id="rId15" Type="http://schemas.openxmlformats.org/officeDocument/2006/relationships/slide" Target="slides/slide10.xml"/><Relationship Id="rId59" Type="http://schemas.openxmlformats.org/officeDocument/2006/relationships/font" Target="fonts/NotoSans-boldItalic.fntdata"/><Relationship Id="rId14" Type="http://schemas.openxmlformats.org/officeDocument/2006/relationships/slide" Target="slides/slide9.xml"/><Relationship Id="rId58" Type="http://schemas.openxmlformats.org/officeDocument/2006/relationships/font" Target="fonts/NotoSans-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f37473fa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1f37473fa6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2c7780687c_0_1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2c7780687c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27b4e132d4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27b4e132d4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ef36fe1826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ef36fe1826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SLIDES_API489175446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SLIDES_API48917544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SLIDES_API21285142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SLIDES_API2128514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245f9125a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3245f9125a1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ef36fe1826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ef36fe1826_0_1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245f9125a1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245f9125a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245f9125a1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245f9125a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245f9125a1_0_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245f9125a1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b8556daa56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b8556daa5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245f9125a1_0_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245f9125a1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27b4e132d4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27b4e132d4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27b4e132d4_0_2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27b4e132d4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245f9125a1_0_1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245f9125a1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245f9125a1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245f9125a1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2e5f805ac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2e5f805ac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SLIDES_API81370795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SLIDES_API81370795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SLIDES_API1690989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SLIDES_API169098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245f9125a1_0_2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245f9125a1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245f9125a1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245f9125a1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b8556daa56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b8556daa56_0_1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245f9125a1_0_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245f9125a1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245f9125a1_0_2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245f9125a1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245f9125a1_0_2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245f9125a1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ef36fe1826_0_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ef36fe1826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245f9125a1_0_3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245f9125a1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ef36fe1826_0_2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ef36fe1826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2e5f805ac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2e5f805ac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c7688d236d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c7688d236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7fa96aa11e_0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7fa96aa11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ef36fe182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ef36fe1826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b8556daa56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b8556daa5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SLIDES_API108742084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SLIDES_API108742084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b8556daa56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b8556daa5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2c7780687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2c7780687c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2c7780687c_0_1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2c7780687c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
        <p:nvSpPr>
          <p:cNvPr id="11" name="Google Shape;11;p2"/>
          <p:cNvSpPr/>
          <p:nvPr/>
        </p:nvSpPr>
        <p:spPr>
          <a:xfrm>
            <a:off x="0" y="-76200"/>
            <a:ext cx="12192000" cy="619200"/>
          </a:xfrm>
          <a:prstGeom prst="wedgeRectCallout">
            <a:avLst>
              <a:gd fmla="val -21132" name="adj1"/>
              <a:gd fmla="val 47582" name="adj2"/>
            </a:avLst>
          </a:prstGeom>
          <a:solidFill>
            <a:srgbClr val="EC008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10552250" y="466800"/>
            <a:ext cx="897900" cy="423000"/>
          </a:xfrm>
          <a:prstGeom prst="triangle">
            <a:avLst>
              <a:gd fmla="val 50000" name="adj"/>
            </a:avLst>
          </a:prstGeom>
          <a:solidFill>
            <a:srgbClr val="EC00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cxnSp>
        <p:nvCxnSpPr>
          <p:cNvPr id="45" name="Google Shape;45;p11"/>
          <p:cNvCxnSpPr/>
          <p:nvPr/>
        </p:nvCxnSpPr>
        <p:spPr>
          <a:xfrm>
            <a:off x="551033" y="3984367"/>
            <a:ext cx="1214100" cy="0"/>
          </a:xfrm>
          <a:prstGeom prst="straightConnector1">
            <a:avLst/>
          </a:prstGeom>
          <a:noFill/>
          <a:ln cap="flat" cmpd="sng" w="28575">
            <a:solidFill>
              <a:schemeClr val="dk1"/>
            </a:solidFill>
            <a:prstDash val="lgDash"/>
            <a:round/>
            <a:headEnd len="sm" w="sm" type="none"/>
            <a:tailEnd len="sm" w="sm" type="none"/>
          </a:ln>
        </p:spPr>
      </p:cxnSp>
      <p:sp>
        <p:nvSpPr>
          <p:cNvPr id="46" name="Google Shape;46;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spcBef>
                <a:spcPts val="0"/>
              </a:spcBef>
              <a:spcAft>
                <a:spcPts val="0"/>
              </a:spcAft>
              <a:buSzPts val="16000"/>
              <a:buNone/>
              <a:defRPr sz="16000"/>
            </a:lvl1pPr>
            <a:lvl2pPr lvl="1" rtl="0">
              <a:spcBef>
                <a:spcPts val="0"/>
              </a:spcBef>
              <a:spcAft>
                <a:spcPts val="0"/>
              </a:spcAft>
              <a:buSzPts val="16000"/>
              <a:buNone/>
              <a:defRPr sz="16000"/>
            </a:lvl2pPr>
            <a:lvl3pPr lvl="2" rtl="0">
              <a:spcBef>
                <a:spcPts val="0"/>
              </a:spcBef>
              <a:spcAft>
                <a:spcPts val="0"/>
              </a:spcAft>
              <a:buSzPts val="16000"/>
              <a:buNone/>
              <a:defRPr sz="16000"/>
            </a:lvl3pPr>
            <a:lvl4pPr lvl="3" rtl="0">
              <a:spcBef>
                <a:spcPts val="0"/>
              </a:spcBef>
              <a:spcAft>
                <a:spcPts val="0"/>
              </a:spcAft>
              <a:buSzPts val="16000"/>
              <a:buNone/>
              <a:defRPr sz="16000"/>
            </a:lvl4pPr>
            <a:lvl5pPr lvl="4" rtl="0">
              <a:spcBef>
                <a:spcPts val="0"/>
              </a:spcBef>
              <a:spcAft>
                <a:spcPts val="0"/>
              </a:spcAft>
              <a:buSzPts val="16000"/>
              <a:buNone/>
              <a:defRPr sz="16000"/>
            </a:lvl5pPr>
            <a:lvl6pPr lvl="5" rtl="0">
              <a:spcBef>
                <a:spcPts val="0"/>
              </a:spcBef>
              <a:spcAft>
                <a:spcPts val="0"/>
              </a:spcAft>
              <a:buSzPts val="16000"/>
              <a:buNone/>
              <a:defRPr sz="16000"/>
            </a:lvl6pPr>
            <a:lvl7pPr lvl="6" rtl="0">
              <a:spcBef>
                <a:spcPts val="0"/>
              </a:spcBef>
              <a:spcAft>
                <a:spcPts val="0"/>
              </a:spcAft>
              <a:buSzPts val="16000"/>
              <a:buNone/>
              <a:defRPr sz="16000"/>
            </a:lvl7pPr>
            <a:lvl8pPr lvl="7" rtl="0">
              <a:spcBef>
                <a:spcPts val="0"/>
              </a:spcBef>
              <a:spcAft>
                <a:spcPts val="0"/>
              </a:spcAft>
              <a:buSzPts val="16000"/>
              <a:buNone/>
              <a:defRPr sz="16000"/>
            </a:lvl8pPr>
            <a:lvl9pPr lvl="8" rtl="0">
              <a:spcBef>
                <a:spcPts val="0"/>
              </a:spcBef>
              <a:spcAft>
                <a:spcPts val="0"/>
              </a:spcAft>
              <a:buSzPts val="16000"/>
              <a:buNone/>
              <a:defRPr sz="16000"/>
            </a:lvl9pPr>
          </a:lstStyle>
          <a:p>
            <a:r>
              <a:t>xx%</a:t>
            </a:r>
          </a:p>
        </p:txBody>
      </p:sp>
      <p:sp>
        <p:nvSpPr>
          <p:cNvPr id="47" name="Google Shape;47;p1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48" name="Google Shape;48;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 name="Shape 51"/>
        <p:cNvGrpSpPr/>
        <p:nvPr/>
      </p:nvGrpSpPr>
      <p:grpSpPr>
        <a:xfrm>
          <a:off x="0" y="0"/>
          <a:ext cx="0" cy="0"/>
          <a:chOff x="0" y="0"/>
          <a:chExt cx="0" cy="0"/>
        </a:xfrm>
      </p:grpSpPr>
      <p:sp>
        <p:nvSpPr>
          <p:cNvPr id="52" name="Google Shape;52;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53" name="Google Shape;53;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1600"/>
              </a:spcBef>
              <a:spcAft>
                <a:spcPts val="0"/>
              </a:spcAft>
              <a:buClr>
                <a:schemeClr val="dk1"/>
              </a:buClr>
              <a:buSzPts val="1800"/>
              <a:buChar char="○"/>
              <a:defRPr/>
            </a:lvl2pPr>
            <a:lvl3pPr indent="-342900" lvl="2" marL="1371600" rtl="0" algn="l">
              <a:lnSpc>
                <a:spcPct val="90000"/>
              </a:lnSpc>
              <a:spcBef>
                <a:spcPts val="1600"/>
              </a:spcBef>
              <a:spcAft>
                <a:spcPts val="0"/>
              </a:spcAft>
              <a:buClr>
                <a:schemeClr val="dk1"/>
              </a:buClr>
              <a:buSzPts val="1800"/>
              <a:buChar char="■"/>
              <a:defRPr/>
            </a:lvl3pPr>
            <a:lvl4pPr indent="-342900" lvl="3" marL="1828800" rtl="0" algn="l">
              <a:lnSpc>
                <a:spcPct val="90000"/>
              </a:lnSpc>
              <a:spcBef>
                <a:spcPts val="1600"/>
              </a:spcBef>
              <a:spcAft>
                <a:spcPts val="0"/>
              </a:spcAft>
              <a:buClr>
                <a:schemeClr val="dk1"/>
              </a:buClr>
              <a:buSzPts val="1800"/>
              <a:buChar char="●"/>
              <a:defRPr/>
            </a:lvl4pPr>
            <a:lvl5pPr indent="-342900" lvl="4" marL="2286000" rtl="0" algn="l">
              <a:lnSpc>
                <a:spcPct val="90000"/>
              </a:lnSpc>
              <a:spcBef>
                <a:spcPts val="1600"/>
              </a:spcBef>
              <a:spcAft>
                <a:spcPts val="0"/>
              </a:spcAft>
              <a:buClr>
                <a:schemeClr val="dk1"/>
              </a:buClr>
              <a:buSzPts val="1800"/>
              <a:buChar char="○"/>
              <a:defRPr/>
            </a:lvl5pPr>
            <a:lvl6pPr indent="-342900" lvl="5" marL="2743200" rtl="0" algn="l">
              <a:lnSpc>
                <a:spcPct val="90000"/>
              </a:lnSpc>
              <a:spcBef>
                <a:spcPts val="1600"/>
              </a:spcBef>
              <a:spcAft>
                <a:spcPts val="0"/>
              </a:spcAft>
              <a:buClr>
                <a:schemeClr val="dk1"/>
              </a:buClr>
              <a:buSzPts val="1800"/>
              <a:buChar char="■"/>
              <a:defRPr/>
            </a:lvl6pPr>
            <a:lvl7pPr indent="-342900" lvl="6" marL="3200400" rtl="0" algn="l">
              <a:lnSpc>
                <a:spcPct val="90000"/>
              </a:lnSpc>
              <a:spcBef>
                <a:spcPts val="1600"/>
              </a:spcBef>
              <a:spcAft>
                <a:spcPts val="0"/>
              </a:spcAft>
              <a:buClr>
                <a:schemeClr val="dk1"/>
              </a:buClr>
              <a:buSzPts val="1800"/>
              <a:buChar char="●"/>
              <a:defRPr/>
            </a:lvl7pPr>
            <a:lvl8pPr indent="-342900" lvl="7" marL="3657600" rtl="0" algn="l">
              <a:lnSpc>
                <a:spcPct val="90000"/>
              </a:lnSpc>
              <a:spcBef>
                <a:spcPts val="1600"/>
              </a:spcBef>
              <a:spcAft>
                <a:spcPts val="0"/>
              </a:spcAft>
              <a:buClr>
                <a:schemeClr val="dk1"/>
              </a:buClr>
              <a:buSzPts val="1800"/>
              <a:buChar char="○"/>
              <a:defRPr/>
            </a:lvl8pPr>
            <a:lvl9pPr indent="-342900" lvl="8" marL="4114800" rtl="0" algn="l">
              <a:lnSpc>
                <a:spcPct val="90000"/>
              </a:lnSpc>
              <a:spcBef>
                <a:spcPts val="1600"/>
              </a:spcBef>
              <a:spcAft>
                <a:spcPts val="1600"/>
              </a:spcAft>
              <a:buClr>
                <a:schemeClr val="dk1"/>
              </a:buClr>
              <a:buSzPts val="1800"/>
              <a:buChar char="■"/>
              <a:defRPr/>
            </a:lvl9pPr>
          </a:lstStyle>
          <a:p/>
        </p:txBody>
      </p:sp>
      <p:sp>
        <p:nvSpPr>
          <p:cNvPr id="54" name="Google Shape;54;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 name="Google Shape;56;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2">
    <p:spTree>
      <p:nvGrpSpPr>
        <p:cNvPr id="57" name="Shape 57"/>
        <p:cNvGrpSpPr/>
        <p:nvPr/>
      </p:nvGrpSpPr>
      <p:grpSpPr>
        <a:xfrm>
          <a:off x="0" y="0"/>
          <a:ext cx="0" cy="0"/>
          <a:chOff x="0" y="0"/>
          <a:chExt cx="0" cy="0"/>
        </a:xfrm>
      </p:grpSpPr>
      <p:sp>
        <p:nvSpPr>
          <p:cNvPr id="58" name="Google Shape;58;p14"/>
          <p:cNvSpPr txBox="1"/>
          <p:nvPr>
            <p:ph idx="12" type="sldNum"/>
          </p:nvPr>
        </p:nvSpPr>
        <p:spPr>
          <a:xfrm>
            <a:off x="5933329" y="6536531"/>
            <a:ext cx="318900" cy="228000"/>
          </a:xfrm>
          <a:prstGeom prst="rect">
            <a:avLst/>
          </a:prstGeom>
          <a:noFill/>
          <a:ln>
            <a:noFill/>
          </a:ln>
        </p:spPr>
        <p:txBody>
          <a:bodyPr anchorCtr="0" anchor="t" bIns="47625" lIns="47625" spcFirstLastPara="1" rIns="47625" wrap="square" tIns="47625">
            <a:normAutofit fontScale="70000" lnSpcReduction="20000"/>
          </a:bodyPr>
          <a:lstStyle>
            <a:lvl1pPr indent="0" lvl="0" marL="0" rtl="0" algn="ctr">
              <a:lnSpc>
                <a:spcPct val="100000"/>
              </a:lnSpc>
              <a:spcBef>
                <a:spcPts val="0"/>
              </a:spcBef>
              <a:spcAft>
                <a:spcPts val="0"/>
              </a:spcAft>
              <a:buClr>
                <a:srgbClr val="000000"/>
              </a:buClr>
              <a:buSzPts val="1500"/>
              <a:buFont typeface="Helvetica Neue Light"/>
              <a:buNone/>
              <a:defRPr b="0" sz="15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500"/>
              <a:buFont typeface="Helvetica Neue Light"/>
              <a:buNone/>
              <a:defRPr b="0" sz="15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500"/>
              <a:buFont typeface="Helvetica Neue Light"/>
              <a:buNone/>
              <a:defRPr b="0" sz="15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500"/>
              <a:buFont typeface="Helvetica Neue Light"/>
              <a:buNone/>
              <a:defRPr b="0" sz="15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500"/>
              <a:buFont typeface="Helvetica Neue Light"/>
              <a:buNone/>
              <a:defRPr b="0" sz="15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500"/>
              <a:buFont typeface="Helvetica Neue Light"/>
              <a:buNone/>
              <a:defRPr b="0" sz="15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500"/>
              <a:buFont typeface="Helvetica Neue Light"/>
              <a:buNone/>
              <a:defRPr b="0" sz="15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500"/>
              <a:buFont typeface="Helvetica Neue Light"/>
              <a:buNone/>
              <a:defRPr b="0" sz="15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500"/>
              <a:buFont typeface="Helvetica Neue Light"/>
              <a:buNone/>
              <a:defRPr b="0" sz="15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CA"/>
              <a:t>‹#›</a:t>
            </a:fld>
            <a:endParaRPr sz="1300">
              <a:latin typeface="Source Code Pro"/>
              <a:ea typeface="Source Code Pro"/>
              <a:cs typeface="Source Code Pro"/>
              <a:sym typeface="Source Code Pr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 name="Shape 63"/>
        <p:cNvGrpSpPr/>
        <p:nvPr/>
      </p:nvGrpSpPr>
      <p:grpSpPr>
        <a:xfrm>
          <a:off x="0" y="0"/>
          <a:ext cx="0" cy="0"/>
          <a:chOff x="0" y="0"/>
          <a:chExt cx="0" cy="0"/>
        </a:xfrm>
      </p:grpSpPr>
      <p:sp>
        <p:nvSpPr>
          <p:cNvPr id="64" name="Google Shape;64;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
        <p:nvSpPr>
          <p:cNvPr id="65" name="Google Shape;65;p16"/>
          <p:cNvSpPr/>
          <p:nvPr/>
        </p:nvSpPr>
        <p:spPr>
          <a:xfrm>
            <a:off x="0" y="-76200"/>
            <a:ext cx="12192000" cy="619200"/>
          </a:xfrm>
          <a:prstGeom prst="wedgeRectCallout">
            <a:avLst>
              <a:gd fmla="val -21132" name="adj1"/>
              <a:gd fmla="val 47582" name="adj2"/>
            </a:avLst>
          </a:prstGeom>
          <a:solidFill>
            <a:srgbClr val="EC008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6"/>
          <p:cNvSpPr/>
          <p:nvPr/>
        </p:nvSpPr>
        <p:spPr>
          <a:xfrm rot="10800000">
            <a:off x="10552250" y="466800"/>
            <a:ext cx="897900" cy="423000"/>
          </a:xfrm>
          <a:prstGeom prst="triangle">
            <a:avLst>
              <a:gd fmla="val 50000" name="adj"/>
            </a:avLst>
          </a:prstGeom>
          <a:solidFill>
            <a:srgbClr val="EC00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 name="Google Shape;67;p16"/>
          <p:cNvPicPr preferRelativeResize="0"/>
          <p:nvPr/>
        </p:nvPicPr>
        <p:blipFill>
          <a:blip r:embed="rId2">
            <a:alphaModFix/>
          </a:blip>
          <a:stretch>
            <a:fillRect/>
          </a:stretch>
        </p:blipFill>
        <p:spPr>
          <a:xfrm>
            <a:off x="262751" y="6082886"/>
            <a:ext cx="1943298" cy="6547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7"/>
          <p:cNvSpPr/>
          <p:nvPr/>
        </p:nvSpPr>
        <p:spPr>
          <a:xfrm>
            <a:off x="-76200" y="2089800"/>
            <a:ext cx="12268200" cy="2678400"/>
          </a:xfrm>
          <a:prstGeom prst="rect">
            <a:avLst/>
          </a:prstGeom>
          <a:solidFill>
            <a:srgbClr val="EC008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 name="Google Shape;70;p17"/>
          <p:cNvSpPr txBox="1"/>
          <p:nvPr>
            <p:ph type="title"/>
          </p:nvPr>
        </p:nvSpPr>
        <p:spPr>
          <a:xfrm>
            <a:off x="574400" y="2340225"/>
            <a:ext cx="11043300" cy="2125200"/>
          </a:xfrm>
          <a:prstGeom prst="rect">
            <a:avLst/>
          </a:prstGeom>
        </p:spPr>
        <p:txBody>
          <a:bodyPr anchorCtr="0" anchor="ctr" bIns="121900" lIns="121900" spcFirstLastPara="1" rIns="121900" wrap="square" tIns="121900">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71" name="Google Shape;71;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cxnSp>
        <p:nvCxnSpPr>
          <p:cNvPr id="73" name="Google Shape;73;p18"/>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74" name="Google Shape;74;p18"/>
          <p:cNvSpPr txBox="1"/>
          <p:nvPr>
            <p:ph type="title"/>
          </p:nvPr>
        </p:nvSpPr>
        <p:spPr>
          <a:xfrm>
            <a:off x="415600" y="647404"/>
            <a:ext cx="11360700" cy="978000"/>
          </a:xfrm>
          <a:prstGeom prst="rect">
            <a:avLst/>
          </a:prstGeom>
        </p:spPr>
        <p:txBody>
          <a:bodyPr anchorCtr="0" anchor="b" bIns="121900" lIns="121900" spcFirstLastPara="1" rIns="121900" wrap="square" tIns="12190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75" name="Google Shape;75;p18"/>
          <p:cNvSpPr txBox="1"/>
          <p:nvPr>
            <p:ph idx="1" type="body"/>
          </p:nvPr>
        </p:nvSpPr>
        <p:spPr>
          <a:xfrm>
            <a:off x="415600" y="1958433"/>
            <a:ext cx="11360700" cy="41331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76" name="Google Shape;76;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7" name="Shape 77"/>
        <p:cNvGrpSpPr/>
        <p:nvPr/>
      </p:nvGrpSpPr>
      <p:grpSpPr>
        <a:xfrm>
          <a:off x="0" y="0"/>
          <a:ext cx="0" cy="0"/>
          <a:chOff x="0" y="0"/>
          <a:chExt cx="0" cy="0"/>
        </a:xfrm>
      </p:grpSpPr>
      <p:cxnSp>
        <p:nvCxnSpPr>
          <p:cNvPr id="78" name="Google Shape;78;p19"/>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79" name="Google Shape;79;p19"/>
          <p:cNvSpPr txBox="1"/>
          <p:nvPr>
            <p:ph type="title"/>
          </p:nvPr>
        </p:nvSpPr>
        <p:spPr>
          <a:xfrm>
            <a:off x="415600" y="647404"/>
            <a:ext cx="11360700" cy="978000"/>
          </a:xfrm>
          <a:prstGeom prst="rect">
            <a:avLst/>
          </a:prstGeom>
        </p:spPr>
        <p:txBody>
          <a:bodyPr anchorCtr="0" anchor="b" bIns="121900" lIns="121900" spcFirstLastPara="1" rIns="121900" wrap="square" tIns="12190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80" name="Google Shape;80;p19"/>
          <p:cNvSpPr txBox="1"/>
          <p:nvPr>
            <p:ph idx="1" type="body"/>
          </p:nvPr>
        </p:nvSpPr>
        <p:spPr>
          <a:xfrm>
            <a:off x="415600" y="1958433"/>
            <a:ext cx="5333100" cy="41331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81" name="Google Shape;81;p19"/>
          <p:cNvSpPr txBox="1"/>
          <p:nvPr>
            <p:ph idx="2" type="body"/>
          </p:nvPr>
        </p:nvSpPr>
        <p:spPr>
          <a:xfrm>
            <a:off x="6443200" y="1958433"/>
            <a:ext cx="5333100" cy="41331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82" name="Google Shape;82;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 name="Shape 83"/>
        <p:cNvGrpSpPr/>
        <p:nvPr/>
      </p:nvGrpSpPr>
      <p:grpSpPr>
        <a:xfrm>
          <a:off x="0" y="0"/>
          <a:ext cx="0" cy="0"/>
          <a:chOff x="0" y="0"/>
          <a:chExt cx="0" cy="0"/>
        </a:xfrm>
      </p:grpSpPr>
      <p:sp>
        <p:nvSpPr>
          <p:cNvPr id="84" name="Google Shape;84;p20"/>
          <p:cNvSpPr txBox="1"/>
          <p:nvPr>
            <p:ph type="title"/>
          </p:nvPr>
        </p:nvSpPr>
        <p:spPr>
          <a:xfrm>
            <a:off x="415600" y="647404"/>
            <a:ext cx="11360700" cy="978000"/>
          </a:xfrm>
          <a:prstGeom prst="rect">
            <a:avLst/>
          </a:prstGeom>
        </p:spPr>
        <p:txBody>
          <a:bodyPr anchorCtr="0" anchor="b" bIns="121900" lIns="121900" spcFirstLastPara="1" rIns="121900" wrap="square" tIns="121900">
            <a:norm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85" name="Google Shape;85;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6" name="Shape 86"/>
        <p:cNvGrpSpPr/>
        <p:nvPr/>
      </p:nvGrpSpPr>
      <p:grpSpPr>
        <a:xfrm>
          <a:off x="0" y="0"/>
          <a:ext cx="0" cy="0"/>
          <a:chOff x="0" y="0"/>
          <a:chExt cx="0" cy="0"/>
        </a:xfrm>
      </p:grpSpPr>
      <p:cxnSp>
        <p:nvCxnSpPr>
          <p:cNvPr id="87" name="Google Shape;87;p21"/>
          <p:cNvCxnSpPr/>
          <p:nvPr/>
        </p:nvCxnSpPr>
        <p:spPr>
          <a:xfrm>
            <a:off x="558233" y="1943716"/>
            <a:ext cx="818700" cy="0"/>
          </a:xfrm>
          <a:prstGeom prst="straightConnector1">
            <a:avLst/>
          </a:prstGeom>
          <a:noFill/>
          <a:ln cap="flat" cmpd="sng" w="19050">
            <a:solidFill>
              <a:schemeClr val="dk2"/>
            </a:solidFill>
            <a:prstDash val="lgDash"/>
            <a:round/>
            <a:headEnd len="sm" w="sm" type="none"/>
            <a:tailEnd len="sm" w="sm" type="none"/>
          </a:ln>
        </p:spPr>
      </p:cxnSp>
      <p:sp>
        <p:nvSpPr>
          <p:cNvPr id="88" name="Google Shape;88;p21"/>
          <p:cNvSpPr txBox="1"/>
          <p:nvPr>
            <p:ph type="title"/>
          </p:nvPr>
        </p:nvSpPr>
        <p:spPr>
          <a:xfrm>
            <a:off x="415600" y="8424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89" name="Google Shape;89;p21"/>
          <p:cNvSpPr txBox="1"/>
          <p:nvPr>
            <p:ph idx="1" type="body"/>
          </p:nvPr>
        </p:nvSpPr>
        <p:spPr>
          <a:xfrm>
            <a:off x="415600" y="2157605"/>
            <a:ext cx="3744000" cy="39345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90" name="Google Shape;90;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p:nvPr/>
        </p:nvSpPr>
        <p:spPr>
          <a:xfrm>
            <a:off x="-76200" y="2089800"/>
            <a:ext cx="12268200" cy="2678400"/>
          </a:xfrm>
          <a:prstGeom prst="rect">
            <a:avLst/>
          </a:prstGeom>
          <a:solidFill>
            <a:srgbClr val="EC008C"/>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 name="Google Shape;15;p3"/>
          <p:cNvSpPr txBox="1"/>
          <p:nvPr>
            <p:ph type="title"/>
          </p:nvPr>
        </p:nvSpPr>
        <p:spPr>
          <a:xfrm>
            <a:off x="574400" y="2340225"/>
            <a:ext cx="11043300" cy="21252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16" name="Google Shape;16;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1" name="Shape 91"/>
        <p:cNvGrpSpPr/>
        <p:nvPr/>
      </p:nvGrpSpPr>
      <p:grpSpPr>
        <a:xfrm>
          <a:off x="0" y="0"/>
          <a:ext cx="0" cy="0"/>
          <a:chOff x="0" y="0"/>
          <a:chExt cx="0" cy="0"/>
        </a:xfrm>
      </p:grpSpPr>
      <p:sp>
        <p:nvSpPr>
          <p:cNvPr id="92" name="Google Shape;92;p22"/>
          <p:cNvSpPr txBox="1"/>
          <p:nvPr>
            <p:ph type="title"/>
          </p:nvPr>
        </p:nvSpPr>
        <p:spPr>
          <a:xfrm>
            <a:off x="653667" y="705200"/>
            <a:ext cx="7570800" cy="5447700"/>
          </a:xfrm>
          <a:prstGeom prst="rect">
            <a:avLst/>
          </a:prstGeom>
        </p:spPr>
        <p:txBody>
          <a:bodyPr anchorCtr="0" anchor="ctr" bIns="121900" lIns="121900" spcFirstLastPara="1" rIns="121900" wrap="square" tIns="121900">
            <a:normAutofit/>
          </a:bodyPr>
          <a:lstStyle>
            <a:lvl1pPr lvl="0">
              <a:spcBef>
                <a:spcPts val="0"/>
              </a:spcBef>
              <a:spcAft>
                <a:spcPts val="0"/>
              </a:spcAft>
              <a:buClr>
                <a:schemeClr val="lt1"/>
              </a:buClr>
              <a:buSzPts val="7200"/>
              <a:buNone/>
              <a:defRPr sz="7200">
                <a:solidFill>
                  <a:schemeClr val="lt1"/>
                </a:solidFill>
              </a:defRPr>
            </a:lvl1pPr>
            <a:lvl2pPr lvl="1">
              <a:spcBef>
                <a:spcPts val="0"/>
              </a:spcBef>
              <a:spcAft>
                <a:spcPts val="0"/>
              </a:spcAft>
              <a:buClr>
                <a:schemeClr val="lt1"/>
              </a:buClr>
              <a:buSzPts val="7200"/>
              <a:buNone/>
              <a:defRPr sz="7200">
                <a:solidFill>
                  <a:schemeClr val="lt1"/>
                </a:solidFill>
              </a:defRPr>
            </a:lvl2pPr>
            <a:lvl3pPr lvl="2">
              <a:spcBef>
                <a:spcPts val="0"/>
              </a:spcBef>
              <a:spcAft>
                <a:spcPts val="0"/>
              </a:spcAft>
              <a:buClr>
                <a:schemeClr val="lt1"/>
              </a:buClr>
              <a:buSzPts val="7200"/>
              <a:buNone/>
              <a:defRPr sz="7200">
                <a:solidFill>
                  <a:schemeClr val="lt1"/>
                </a:solidFill>
              </a:defRPr>
            </a:lvl3pPr>
            <a:lvl4pPr lvl="3">
              <a:spcBef>
                <a:spcPts val="0"/>
              </a:spcBef>
              <a:spcAft>
                <a:spcPts val="0"/>
              </a:spcAft>
              <a:buClr>
                <a:schemeClr val="lt1"/>
              </a:buClr>
              <a:buSzPts val="7200"/>
              <a:buNone/>
              <a:defRPr sz="7200">
                <a:solidFill>
                  <a:schemeClr val="lt1"/>
                </a:solidFill>
              </a:defRPr>
            </a:lvl4pPr>
            <a:lvl5pPr lvl="4">
              <a:spcBef>
                <a:spcPts val="0"/>
              </a:spcBef>
              <a:spcAft>
                <a:spcPts val="0"/>
              </a:spcAft>
              <a:buClr>
                <a:schemeClr val="lt1"/>
              </a:buClr>
              <a:buSzPts val="7200"/>
              <a:buNone/>
              <a:defRPr sz="7200">
                <a:solidFill>
                  <a:schemeClr val="lt1"/>
                </a:solidFill>
              </a:defRPr>
            </a:lvl5pPr>
            <a:lvl6pPr lvl="5">
              <a:spcBef>
                <a:spcPts val="0"/>
              </a:spcBef>
              <a:spcAft>
                <a:spcPts val="0"/>
              </a:spcAft>
              <a:buClr>
                <a:schemeClr val="lt1"/>
              </a:buClr>
              <a:buSzPts val="7200"/>
              <a:buNone/>
              <a:defRPr sz="7200">
                <a:solidFill>
                  <a:schemeClr val="lt1"/>
                </a:solidFill>
              </a:defRPr>
            </a:lvl6pPr>
            <a:lvl7pPr lvl="6">
              <a:spcBef>
                <a:spcPts val="0"/>
              </a:spcBef>
              <a:spcAft>
                <a:spcPts val="0"/>
              </a:spcAft>
              <a:buClr>
                <a:schemeClr val="lt1"/>
              </a:buClr>
              <a:buSzPts val="7200"/>
              <a:buNone/>
              <a:defRPr sz="7200">
                <a:solidFill>
                  <a:schemeClr val="lt1"/>
                </a:solidFill>
              </a:defRPr>
            </a:lvl7pPr>
            <a:lvl8pPr lvl="7">
              <a:spcBef>
                <a:spcPts val="0"/>
              </a:spcBef>
              <a:spcAft>
                <a:spcPts val="0"/>
              </a:spcAft>
              <a:buClr>
                <a:schemeClr val="lt1"/>
              </a:buClr>
              <a:buSzPts val="7200"/>
              <a:buNone/>
              <a:defRPr sz="7200">
                <a:solidFill>
                  <a:schemeClr val="lt1"/>
                </a:solidFill>
              </a:defRPr>
            </a:lvl8pPr>
            <a:lvl9pPr lvl="8">
              <a:spcBef>
                <a:spcPts val="0"/>
              </a:spcBef>
              <a:spcAft>
                <a:spcPts val="0"/>
              </a:spcAft>
              <a:buClr>
                <a:schemeClr val="lt1"/>
              </a:buClr>
              <a:buSzPts val="7200"/>
              <a:buNone/>
              <a:defRPr sz="7200">
                <a:solidFill>
                  <a:schemeClr val="lt1"/>
                </a:solidFill>
              </a:defRPr>
            </a:lvl9pPr>
          </a:lstStyle>
          <a:p/>
        </p:txBody>
      </p:sp>
      <p:sp>
        <p:nvSpPr>
          <p:cNvPr id="93" name="Google Shape;93;p2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94" name="Shape 94"/>
        <p:cNvGrpSpPr/>
        <p:nvPr/>
      </p:nvGrpSpPr>
      <p:grpSpPr>
        <a:xfrm>
          <a:off x="0" y="0"/>
          <a:ext cx="0" cy="0"/>
          <a:chOff x="0" y="0"/>
          <a:chExt cx="0" cy="0"/>
        </a:xfrm>
      </p:grpSpPr>
      <p:sp>
        <p:nvSpPr>
          <p:cNvPr id="95" name="Google Shape;95;p2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6" name="Shape 96"/>
        <p:cNvGrpSpPr/>
        <p:nvPr/>
      </p:nvGrpSpPr>
      <p:grpSpPr>
        <a:xfrm>
          <a:off x="0" y="0"/>
          <a:ext cx="0" cy="0"/>
          <a:chOff x="0" y="0"/>
          <a:chExt cx="0" cy="0"/>
        </a:xfrm>
      </p:grpSpPr>
      <p:sp>
        <p:nvSpPr>
          <p:cNvPr id="97" name="Google Shape;97;p24"/>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800"/>
              <a:buFont typeface="Oswald"/>
              <a:buNone/>
              <a:defRPr sz="2800">
                <a:latin typeface="Oswald"/>
                <a:ea typeface="Oswald"/>
                <a:cs typeface="Oswald"/>
                <a:sym typeface="Oswald"/>
              </a:defRPr>
            </a:lvl1pPr>
          </a:lstStyle>
          <a:p/>
        </p:txBody>
      </p:sp>
      <p:sp>
        <p:nvSpPr>
          <p:cNvPr id="98" name="Google Shape;98;p2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9" name="Shape 99"/>
        <p:cNvGrpSpPr/>
        <p:nvPr/>
      </p:nvGrpSpPr>
      <p:grpSpPr>
        <a:xfrm>
          <a:off x="0" y="0"/>
          <a:ext cx="0" cy="0"/>
          <a:chOff x="0" y="0"/>
          <a:chExt cx="0" cy="0"/>
        </a:xfrm>
      </p:grpSpPr>
      <p:cxnSp>
        <p:nvCxnSpPr>
          <p:cNvPr id="100" name="Google Shape;100;p25"/>
          <p:cNvCxnSpPr/>
          <p:nvPr/>
        </p:nvCxnSpPr>
        <p:spPr>
          <a:xfrm>
            <a:off x="551033" y="3984367"/>
            <a:ext cx="1214100" cy="0"/>
          </a:xfrm>
          <a:prstGeom prst="straightConnector1">
            <a:avLst/>
          </a:prstGeom>
          <a:noFill/>
          <a:ln cap="flat" cmpd="sng" w="28575">
            <a:solidFill>
              <a:schemeClr val="dk1"/>
            </a:solidFill>
            <a:prstDash val="lgDash"/>
            <a:round/>
            <a:headEnd len="sm" w="sm" type="none"/>
            <a:tailEnd len="sm" w="sm" type="none"/>
          </a:ln>
        </p:spPr>
      </p:cxnSp>
      <p:sp>
        <p:nvSpPr>
          <p:cNvPr id="101" name="Google Shape;101;p25"/>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spcBef>
                <a:spcPts val="0"/>
              </a:spcBef>
              <a:spcAft>
                <a:spcPts val="0"/>
              </a:spcAft>
              <a:buSzPts val="16000"/>
              <a:buNone/>
              <a:defRPr sz="16000"/>
            </a:lvl1pPr>
            <a:lvl2pPr lvl="1">
              <a:spcBef>
                <a:spcPts val="0"/>
              </a:spcBef>
              <a:spcAft>
                <a:spcPts val="0"/>
              </a:spcAft>
              <a:buSzPts val="16000"/>
              <a:buNone/>
              <a:defRPr sz="16000"/>
            </a:lvl2pPr>
            <a:lvl3pPr lvl="2">
              <a:spcBef>
                <a:spcPts val="0"/>
              </a:spcBef>
              <a:spcAft>
                <a:spcPts val="0"/>
              </a:spcAft>
              <a:buSzPts val="16000"/>
              <a:buNone/>
              <a:defRPr sz="16000"/>
            </a:lvl3pPr>
            <a:lvl4pPr lvl="3">
              <a:spcBef>
                <a:spcPts val="0"/>
              </a:spcBef>
              <a:spcAft>
                <a:spcPts val="0"/>
              </a:spcAft>
              <a:buSzPts val="16000"/>
              <a:buNone/>
              <a:defRPr sz="16000"/>
            </a:lvl4pPr>
            <a:lvl5pPr lvl="4">
              <a:spcBef>
                <a:spcPts val="0"/>
              </a:spcBef>
              <a:spcAft>
                <a:spcPts val="0"/>
              </a:spcAft>
              <a:buSzPts val="16000"/>
              <a:buNone/>
              <a:defRPr sz="16000"/>
            </a:lvl5pPr>
            <a:lvl6pPr lvl="5">
              <a:spcBef>
                <a:spcPts val="0"/>
              </a:spcBef>
              <a:spcAft>
                <a:spcPts val="0"/>
              </a:spcAft>
              <a:buSzPts val="16000"/>
              <a:buNone/>
              <a:defRPr sz="16000"/>
            </a:lvl6pPr>
            <a:lvl7pPr lvl="6">
              <a:spcBef>
                <a:spcPts val="0"/>
              </a:spcBef>
              <a:spcAft>
                <a:spcPts val="0"/>
              </a:spcAft>
              <a:buSzPts val="16000"/>
              <a:buNone/>
              <a:defRPr sz="16000"/>
            </a:lvl7pPr>
            <a:lvl8pPr lvl="7">
              <a:spcBef>
                <a:spcPts val="0"/>
              </a:spcBef>
              <a:spcAft>
                <a:spcPts val="0"/>
              </a:spcAft>
              <a:buSzPts val="16000"/>
              <a:buNone/>
              <a:defRPr sz="16000"/>
            </a:lvl8pPr>
            <a:lvl9pPr lvl="8">
              <a:spcBef>
                <a:spcPts val="0"/>
              </a:spcBef>
              <a:spcAft>
                <a:spcPts val="0"/>
              </a:spcAft>
              <a:buSzPts val="16000"/>
              <a:buNone/>
              <a:defRPr sz="16000"/>
            </a:lvl9pPr>
          </a:lstStyle>
          <a:p>
            <a:r>
              <a:t>xx%</a:t>
            </a:r>
          </a:p>
        </p:txBody>
      </p:sp>
      <p:sp>
        <p:nvSpPr>
          <p:cNvPr id="102" name="Google Shape;102;p25"/>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03" name="Google Shape;103;p2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 name="Shape 104"/>
        <p:cNvGrpSpPr/>
        <p:nvPr/>
      </p:nvGrpSpPr>
      <p:grpSpPr>
        <a:xfrm>
          <a:off x="0" y="0"/>
          <a:ext cx="0" cy="0"/>
          <a:chOff x="0" y="0"/>
          <a:chExt cx="0" cy="0"/>
        </a:xfrm>
      </p:grpSpPr>
      <p:sp>
        <p:nvSpPr>
          <p:cNvPr id="105" name="Google Shape;105;p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6" name="Shape 106"/>
        <p:cNvGrpSpPr/>
        <p:nvPr/>
      </p:nvGrpSpPr>
      <p:grpSpPr>
        <a:xfrm>
          <a:off x="0" y="0"/>
          <a:ext cx="0" cy="0"/>
          <a:chOff x="0" y="0"/>
          <a:chExt cx="0" cy="0"/>
        </a:xfrm>
      </p:grpSpPr>
      <p:sp>
        <p:nvSpPr>
          <p:cNvPr id="107" name="Google Shape;107;p2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108" name="Google Shape;108;p2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09" name="Google Shape;109;p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cxnSp>
        <p:nvCxnSpPr>
          <p:cNvPr id="18" name="Google Shape;18;p4"/>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19" name="Google Shape;19;p4"/>
          <p:cNvSpPr txBox="1"/>
          <p:nvPr>
            <p:ph type="title"/>
          </p:nvPr>
        </p:nvSpPr>
        <p:spPr>
          <a:xfrm>
            <a:off x="415600" y="647404"/>
            <a:ext cx="11360700" cy="978000"/>
          </a:xfrm>
          <a:prstGeom prst="rect">
            <a:avLst/>
          </a:prstGeom>
        </p:spPr>
        <p:txBody>
          <a:bodyPr anchorCtr="0" anchor="b" bIns="121900" lIns="121900" spcFirstLastPara="1" rIns="121900" wrap="square" tIns="12190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20" name="Google Shape;20;p4"/>
          <p:cNvSpPr txBox="1"/>
          <p:nvPr>
            <p:ph idx="1" type="body"/>
          </p:nvPr>
        </p:nvSpPr>
        <p:spPr>
          <a:xfrm>
            <a:off x="415600" y="1958433"/>
            <a:ext cx="11360700" cy="41331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21" name="Google Shape;21;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cxnSp>
        <p:nvCxnSpPr>
          <p:cNvPr id="23" name="Google Shape;23;p5"/>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24" name="Google Shape;24;p5"/>
          <p:cNvSpPr txBox="1"/>
          <p:nvPr>
            <p:ph type="title"/>
          </p:nvPr>
        </p:nvSpPr>
        <p:spPr>
          <a:xfrm>
            <a:off x="415600" y="647404"/>
            <a:ext cx="11360700" cy="978000"/>
          </a:xfrm>
          <a:prstGeom prst="rect">
            <a:avLst/>
          </a:prstGeom>
        </p:spPr>
        <p:txBody>
          <a:bodyPr anchorCtr="0" anchor="b" bIns="121900" lIns="121900" spcFirstLastPara="1" rIns="121900" wrap="square" tIns="12190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25" name="Google Shape;25;p5"/>
          <p:cNvSpPr txBox="1"/>
          <p:nvPr>
            <p:ph idx="1" type="body"/>
          </p:nvPr>
        </p:nvSpPr>
        <p:spPr>
          <a:xfrm>
            <a:off x="415600" y="1958433"/>
            <a:ext cx="5333100" cy="41331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6" name="Google Shape;26;p5"/>
          <p:cNvSpPr txBox="1"/>
          <p:nvPr>
            <p:ph idx="2" type="body"/>
          </p:nvPr>
        </p:nvSpPr>
        <p:spPr>
          <a:xfrm>
            <a:off x="6443200" y="1958433"/>
            <a:ext cx="5333100" cy="41331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27" name="Google Shape;27;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415600" y="647404"/>
            <a:ext cx="11360700" cy="978000"/>
          </a:xfrm>
          <a:prstGeom prst="rect">
            <a:avLst/>
          </a:prstGeom>
        </p:spPr>
        <p:txBody>
          <a:bodyPr anchorCtr="0" anchor="b" bIns="121900" lIns="121900" spcFirstLastPara="1" rIns="121900" wrap="square" tIns="121900">
            <a:norm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p:txBody>
      </p:sp>
      <p:sp>
        <p:nvSpPr>
          <p:cNvPr id="30" name="Google Shape;30;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cxnSp>
        <p:nvCxnSpPr>
          <p:cNvPr id="32" name="Google Shape;32;p7"/>
          <p:cNvCxnSpPr/>
          <p:nvPr/>
        </p:nvCxnSpPr>
        <p:spPr>
          <a:xfrm>
            <a:off x="558233" y="1943716"/>
            <a:ext cx="818700" cy="0"/>
          </a:xfrm>
          <a:prstGeom prst="straightConnector1">
            <a:avLst/>
          </a:prstGeom>
          <a:noFill/>
          <a:ln cap="flat" cmpd="sng" w="19050">
            <a:solidFill>
              <a:schemeClr val="dk2"/>
            </a:solidFill>
            <a:prstDash val="lgDash"/>
            <a:round/>
            <a:headEnd len="sm" w="sm" type="none"/>
            <a:tailEnd len="sm" w="sm" type="none"/>
          </a:ln>
        </p:spPr>
      </p:cxnSp>
      <p:sp>
        <p:nvSpPr>
          <p:cNvPr id="33" name="Google Shape;33;p7"/>
          <p:cNvSpPr txBox="1"/>
          <p:nvPr>
            <p:ph type="title"/>
          </p:nvPr>
        </p:nvSpPr>
        <p:spPr>
          <a:xfrm>
            <a:off x="415600" y="8424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34" name="Google Shape;34;p7"/>
          <p:cNvSpPr txBox="1"/>
          <p:nvPr>
            <p:ph idx="1" type="body"/>
          </p:nvPr>
        </p:nvSpPr>
        <p:spPr>
          <a:xfrm>
            <a:off x="415600" y="2157605"/>
            <a:ext cx="3744000" cy="39345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5" name="Google Shape;35;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653667" y="705200"/>
            <a:ext cx="7570800" cy="5447700"/>
          </a:xfrm>
          <a:prstGeom prst="rect">
            <a:avLst/>
          </a:prstGeom>
        </p:spPr>
        <p:txBody>
          <a:bodyPr anchorCtr="0" anchor="ctr" bIns="121900" lIns="121900" spcFirstLastPara="1" rIns="121900" wrap="square" tIns="121900">
            <a:norm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p:txBody>
      </p:sp>
      <p:sp>
        <p:nvSpPr>
          <p:cNvPr id="38" name="Google Shape;38;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39" name="Shape 39"/>
        <p:cNvGrpSpPr/>
        <p:nvPr/>
      </p:nvGrpSpPr>
      <p:grpSpPr>
        <a:xfrm>
          <a:off x="0" y="0"/>
          <a:ext cx="0" cy="0"/>
          <a:chOff x="0" y="0"/>
          <a:chExt cx="0" cy="0"/>
        </a:xfrm>
      </p:grpSpPr>
      <p:sp>
        <p:nvSpPr>
          <p:cNvPr id="40" name="Google Shape;40;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800"/>
              <a:buFont typeface="Oswald"/>
              <a:buNone/>
              <a:defRPr sz="2800">
                <a:latin typeface="Oswald"/>
                <a:ea typeface="Oswald"/>
                <a:cs typeface="Oswald"/>
                <a:sym typeface="Oswald"/>
              </a:defRPr>
            </a:lvl1pPr>
          </a:lstStyle>
          <a:p/>
        </p:txBody>
      </p:sp>
      <p:sp>
        <p:nvSpPr>
          <p:cNvPr id="43" name="Google Shape;43;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1.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647404"/>
            <a:ext cx="11360700" cy="978000"/>
          </a:xfrm>
          <a:prstGeom prst="rect">
            <a:avLst/>
          </a:prstGeom>
          <a:noFill/>
          <a:ln>
            <a:noFill/>
          </a:ln>
        </p:spPr>
        <p:txBody>
          <a:bodyPr anchorCtr="0" anchor="b" bIns="121900" lIns="121900" spcFirstLastPara="1" rIns="121900" wrap="square" tIns="121900">
            <a:normAutofit/>
          </a:bodyPr>
          <a:lstStyle>
            <a:lvl1pPr lvl="0" rtl="0">
              <a:spcBef>
                <a:spcPts val="0"/>
              </a:spcBef>
              <a:spcAft>
                <a:spcPts val="0"/>
              </a:spcAft>
              <a:buClr>
                <a:schemeClr val="dk2"/>
              </a:buClr>
              <a:buSzPts val="4000"/>
              <a:buFont typeface="Calibri"/>
              <a:buNone/>
              <a:defRPr b="1" sz="4000">
                <a:solidFill>
                  <a:schemeClr val="dk2"/>
                </a:solidFill>
                <a:latin typeface="Calibri"/>
                <a:ea typeface="Calibri"/>
                <a:cs typeface="Calibri"/>
                <a:sym typeface="Calibri"/>
              </a:defRPr>
            </a:lvl1pPr>
            <a:lvl2pPr lvl="1"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2pPr>
            <a:lvl3pPr lvl="2"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3pPr>
            <a:lvl4pPr lvl="3"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4pPr>
            <a:lvl5pPr lvl="4"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5pPr>
            <a:lvl6pPr lvl="5"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6pPr>
            <a:lvl7pPr lvl="6"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7pPr>
            <a:lvl8pPr lvl="7"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8pPr>
            <a:lvl9pPr lvl="8" rtl="0">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415600" y="1958433"/>
            <a:ext cx="11360700" cy="41331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Font typeface="Source Code Pro"/>
              <a:buChar char="●"/>
              <a:defRPr sz="2400">
                <a:solidFill>
                  <a:schemeClr val="dk2"/>
                </a:solidFill>
                <a:latin typeface="Source Code Pro"/>
                <a:ea typeface="Source Code Pro"/>
                <a:cs typeface="Source Code Pro"/>
                <a:sym typeface="Source Code Pro"/>
              </a:defRPr>
            </a:lvl1pPr>
            <a:lvl2pPr indent="-349250" lvl="1" marL="9144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2pPr>
            <a:lvl3pPr indent="-349250" lvl="2" marL="13716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3pPr>
            <a:lvl4pPr indent="-349250" lvl="3" marL="18288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4pPr>
            <a:lvl5pPr indent="-349250" lvl="4" marL="22860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5pPr>
            <a:lvl6pPr indent="-349250" lvl="5" marL="27432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6pPr>
            <a:lvl7pPr indent="-349250" lvl="6" marL="32004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7pPr>
            <a:lvl8pPr indent="-349250" lvl="7" marL="36576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8pPr>
            <a:lvl9pPr indent="-349250" lvl="8" marL="411480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latin typeface="Source Code Pro"/>
                <a:ea typeface="Source Code Pro"/>
                <a:cs typeface="Source Code Pro"/>
                <a:sym typeface="Source Code Pro"/>
              </a:defRPr>
            </a:lvl1pPr>
            <a:lvl2pPr lvl="1" rtl="0" algn="r">
              <a:buNone/>
              <a:defRPr sz="1300">
                <a:solidFill>
                  <a:schemeClr val="dk2"/>
                </a:solidFill>
                <a:latin typeface="Source Code Pro"/>
                <a:ea typeface="Source Code Pro"/>
                <a:cs typeface="Source Code Pro"/>
                <a:sym typeface="Source Code Pro"/>
              </a:defRPr>
            </a:lvl2pPr>
            <a:lvl3pPr lvl="2" rtl="0" algn="r">
              <a:buNone/>
              <a:defRPr sz="1300">
                <a:solidFill>
                  <a:schemeClr val="dk2"/>
                </a:solidFill>
                <a:latin typeface="Source Code Pro"/>
                <a:ea typeface="Source Code Pro"/>
                <a:cs typeface="Source Code Pro"/>
                <a:sym typeface="Source Code Pro"/>
              </a:defRPr>
            </a:lvl3pPr>
            <a:lvl4pPr lvl="3" rtl="0" algn="r">
              <a:buNone/>
              <a:defRPr sz="1300">
                <a:solidFill>
                  <a:schemeClr val="dk2"/>
                </a:solidFill>
                <a:latin typeface="Source Code Pro"/>
                <a:ea typeface="Source Code Pro"/>
                <a:cs typeface="Source Code Pro"/>
                <a:sym typeface="Source Code Pro"/>
              </a:defRPr>
            </a:lvl4pPr>
            <a:lvl5pPr lvl="4" rtl="0" algn="r">
              <a:buNone/>
              <a:defRPr sz="1300">
                <a:solidFill>
                  <a:schemeClr val="dk2"/>
                </a:solidFill>
                <a:latin typeface="Source Code Pro"/>
                <a:ea typeface="Source Code Pro"/>
                <a:cs typeface="Source Code Pro"/>
                <a:sym typeface="Source Code Pro"/>
              </a:defRPr>
            </a:lvl5pPr>
            <a:lvl6pPr lvl="5" rtl="0" algn="r">
              <a:buNone/>
              <a:defRPr sz="1300">
                <a:solidFill>
                  <a:schemeClr val="dk2"/>
                </a:solidFill>
                <a:latin typeface="Source Code Pro"/>
                <a:ea typeface="Source Code Pro"/>
                <a:cs typeface="Source Code Pro"/>
                <a:sym typeface="Source Code Pro"/>
              </a:defRPr>
            </a:lvl6pPr>
            <a:lvl7pPr lvl="6" rtl="0" algn="r">
              <a:buNone/>
              <a:defRPr sz="1300">
                <a:solidFill>
                  <a:schemeClr val="dk2"/>
                </a:solidFill>
                <a:latin typeface="Source Code Pro"/>
                <a:ea typeface="Source Code Pro"/>
                <a:cs typeface="Source Code Pro"/>
                <a:sym typeface="Source Code Pro"/>
              </a:defRPr>
            </a:lvl7pPr>
            <a:lvl8pPr lvl="7" rtl="0" algn="r">
              <a:buNone/>
              <a:defRPr sz="1300">
                <a:solidFill>
                  <a:schemeClr val="dk2"/>
                </a:solidFill>
                <a:latin typeface="Source Code Pro"/>
                <a:ea typeface="Source Code Pro"/>
                <a:cs typeface="Source Code Pro"/>
                <a:sym typeface="Source Code Pro"/>
              </a:defRPr>
            </a:lvl8pPr>
            <a:lvl9pPr lvl="8" rtl="0" algn="r">
              <a:buNone/>
              <a:defRPr sz="13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415600" y="647404"/>
            <a:ext cx="11360700" cy="978000"/>
          </a:xfrm>
          <a:prstGeom prst="rect">
            <a:avLst/>
          </a:prstGeom>
          <a:noFill/>
          <a:ln>
            <a:noFill/>
          </a:ln>
        </p:spPr>
        <p:txBody>
          <a:bodyPr anchorCtr="0" anchor="b" bIns="121900" lIns="121900" spcFirstLastPara="1" rIns="121900" wrap="square" tIns="121900">
            <a:normAutofit/>
          </a:bodyPr>
          <a:lstStyle>
            <a:lvl1pPr lvl="0">
              <a:spcBef>
                <a:spcPts val="0"/>
              </a:spcBef>
              <a:spcAft>
                <a:spcPts val="0"/>
              </a:spcAft>
              <a:buClr>
                <a:schemeClr val="dk2"/>
              </a:buClr>
              <a:buSzPts val="4000"/>
              <a:buFont typeface="Calibri"/>
              <a:buNone/>
              <a:defRPr b="1" sz="4000">
                <a:solidFill>
                  <a:schemeClr val="dk2"/>
                </a:solidFill>
                <a:latin typeface="Calibri"/>
                <a:ea typeface="Calibri"/>
                <a:cs typeface="Calibri"/>
                <a:sym typeface="Calibri"/>
              </a:defRPr>
            </a:lvl1pPr>
            <a:lvl2pPr lvl="1">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2pPr>
            <a:lvl3pPr lvl="2">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3pPr>
            <a:lvl4pPr lvl="3">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4pPr>
            <a:lvl5pPr lvl="4">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5pPr>
            <a:lvl6pPr lvl="5">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6pPr>
            <a:lvl7pPr lvl="6">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7pPr>
            <a:lvl8pPr lvl="7">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8pPr>
            <a:lvl9pPr lvl="8">
              <a:spcBef>
                <a:spcPts val="0"/>
              </a:spcBef>
              <a:spcAft>
                <a:spcPts val="0"/>
              </a:spcAft>
              <a:buClr>
                <a:schemeClr val="dk2"/>
              </a:buClr>
              <a:buSzPts val="4000"/>
              <a:buFont typeface="Oswald"/>
              <a:buNone/>
              <a:defRPr sz="4000">
                <a:solidFill>
                  <a:schemeClr val="dk2"/>
                </a:solidFill>
                <a:latin typeface="Oswald"/>
                <a:ea typeface="Oswald"/>
                <a:cs typeface="Oswald"/>
                <a:sym typeface="Oswald"/>
              </a:defRPr>
            </a:lvl9pPr>
          </a:lstStyle>
          <a:p/>
        </p:txBody>
      </p:sp>
      <p:sp>
        <p:nvSpPr>
          <p:cNvPr id="61" name="Google Shape;61;p15"/>
          <p:cNvSpPr txBox="1"/>
          <p:nvPr>
            <p:ph idx="1" type="body"/>
          </p:nvPr>
        </p:nvSpPr>
        <p:spPr>
          <a:xfrm>
            <a:off x="415600" y="1958433"/>
            <a:ext cx="11360700" cy="41331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Font typeface="Source Code Pro"/>
              <a:buChar char="●"/>
              <a:defRPr sz="2400">
                <a:solidFill>
                  <a:schemeClr val="dk2"/>
                </a:solidFill>
                <a:latin typeface="Source Code Pro"/>
                <a:ea typeface="Source Code Pro"/>
                <a:cs typeface="Source Code Pro"/>
                <a:sym typeface="Source Code Pro"/>
              </a:defRPr>
            </a:lvl1pPr>
            <a:lvl2pPr indent="-349250" lvl="1" marL="91440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2pPr>
            <a:lvl3pPr indent="-349250" lvl="2" marL="137160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3pPr>
            <a:lvl4pPr indent="-349250" lvl="3" marL="182880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4pPr>
            <a:lvl5pPr indent="-349250" lvl="4" marL="228600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5pPr>
            <a:lvl6pPr indent="-349250" lvl="5" marL="274320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6pPr>
            <a:lvl7pPr indent="-349250" lvl="6" marL="320040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7pPr>
            <a:lvl8pPr indent="-349250" lvl="7" marL="365760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8pPr>
            <a:lvl9pPr indent="-349250" lvl="8" marL="411480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9pPr>
          </a:lstStyle>
          <a:p/>
        </p:txBody>
      </p:sp>
      <p:sp>
        <p:nvSpPr>
          <p:cNvPr id="62" name="Google Shape;62;p1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latin typeface="Source Code Pro"/>
                <a:ea typeface="Source Code Pro"/>
                <a:cs typeface="Source Code Pro"/>
                <a:sym typeface="Source Code Pro"/>
              </a:defRPr>
            </a:lvl1pPr>
            <a:lvl2pPr lvl="1" algn="r">
              <a:buNone/>
              <a:defRPr sz="1300">
                <a:solidFill>
                  <a:schemeClr val="dk2"/>
                </a:solidFill>
                <a:latin typeface="Source Code Pro"/>
                <a:ea typeface="Source Code Pro"/>
                <a:cs typeface="Source Code Pro"/>
                <a:sym typeface="Source Code Pro"/>
              </a:defRPr>
            </a:lvl2pPr>
            <a:lvl3pPr lvl="2" algn="r">
              <a:buNone/>
              <a:defRPr sz="1300">
                <a:solidFill>
                  <a:schemeClr val="dk2"/>
                </a:solidFill>
                <a:latin typeface="Source Code Pro"/>
                <a:ea typeface="Source Code Pro"/>
                <a:cs typeface="Source Code Pro"/>
                <a:sym typeface="Source Code Pro"/>
              </a:defRPr>
            </a:lvl3pPr>
            <a:lvl4pPr lvl="3" algn="r">
              <a:buNone/>
              <a:defRPr sz="1300">
                <a:solidFill>
                  <a:schemeClr val="dk2"/>
                </a:solidFill>
                <a:latin typeface="Source Code Pro"/>
                <a:ea typeface="Source Code Pro"/>
                <a:cs typeface="Source Code Pro"/>
                <a:sym typeface="Source Code Pro"/>
              </a:defRPr>
            </a:lvl4pPr>
            <a:lvl5pPr lvl="4" algn="r">
              <a:buNone/>
              <a:defRPr sz="1300">
                <a:solidFill>
                  <a:schemeClr val="dk2"/>
                </a:solidFill>
                <a:latin typeface="Source Code Pro"/>
                <a:ea typeface="Source Code Pro"/>
                <a:cs typeface="Source Code Pro"/>
                <a:sym typeface="Source Code Pro"/>
              </a:defRPr>
            </a:lvl5pPr>
            <a:lvl6pPr lvl="5" algn="r">
              <a:buNone/>
              <a:defRPr sz="1300">
                <a:solidFill>
                  <a:schemeClr val="dk2"/>
                </a:solidFill>
                <a:latin typeface="Source Code Pro"/>
                <a:ea typeface="Source Code Pro"/>
                <a:cs typeface="Source Code Pro"/>
                <a:sym typeface="Source Code Pro"/>
              </a:defRPr>
            </a:lvl6pPr>
            <a:lvl7pPr lvl="6" algn="r">
              <a:buNone/>
              <a:defRPr sz="1300">
                <a:solidFill>
                  <a:schemeClr val="dk2"/>
                </a:solidFill>
                <a:latin typeface="Source Code Pro"/>
                <a:ea typeface="Source Code Pro"/>
                <a:cs typeface="Source Code Pro"/>
                <a:sym typeface="Source Code Pro"/>
              </a:defRPr>
            </a:lvl7pPr>
            <a:lvl8pPr lvl="7" algn="r">
              <a:buNone/>
              <a:defRPr sz="1300">
                <a:solidFill>
                  <a:schemeClr val="dk2"/>
                </a:solidFill>
                <a:latin typeface="Source Code Pro"/>
                <a:ea typeface="Source Code Pro"/>
                <a:cs typeface="Source Code Pro"/>
                <a:sym typeface="Source Code Pro"/>
              </a:defRPr>
            </a:lvl8pPr>
            <a:lvl9pPr lvl="8" algn="r">
              <a:buNone/>
              <a:defRPr sz="13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TXVsdGlwbGVDaG9pY2U%3D" TargetMode="External"/><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png"/><Relationship Id="rId8" Type="http://schemas.openxmlformats.org/officeDocument/2006/relationships/hyperlink" Target="https://www.sli.do/features-google-slides?payload=eyJwb2xsVXVpZCI6Ijk2ZmI2YzlmLTdkM2EtNDI0Ny05MzU2LTkzNDQzZjcyOTUzNiIsInByZXNlbnRhdGlvbklkIjoiMU56dXozazNfV3VxQnBRdGVJQWpMdWE3cG4zZ2tkMlpWMlpDRFFTeE9IRTQiLCJzbGlkZUlkIjoiU0xJREVTX0FQSTQ4OTE3NTQ0Nl8wIiwidGltZWxpbmUiOlt7InBvbGxRdWVzdGlvblV1aWQiOiI0ZTg5YTRjMi04YzRlLTRkNWItYTAxOC01ZWMwNDBiYzhlNDQiLCJzaG93Q29ycmVjdEFuc3dlcnMiOmZhbHNlLCJzaG93UmVzdWx0cyI6ZmFsc2V9LHsicG9sbFF1ZXN0aW9uVXVpZCI6IjRlODlhNGMyLThjNGUtNGQ1Yi1hMDE4LTVlYzA0MGJjOGU0NCIsInNob3dDb3JyZWN0QW5zd2VycyI6dHJ1ZSwic2hvd1Jlc3VsdHMiOnRydWV9XSwidHlwZSI6IlNsaWRvUG9sbCJ9"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TXVsdGlwbGVDaG9pY2U%3D" TargetMode="External"/><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png"/><Relationship Id="rId8" Type="http://schemas.openxmlformats.org/officeDocument/2006/relationships/hyperlink" Target="https://www.sli.do/features-google-slides?payload=eyJwb2xsVXVpZCI6IjEwYjVhNWExLWNlYzgtNGRiOC1hMzYyLWMyMDZjYjMxOWUxOSIsInByZXNlbnRhdGlvbklkIjoiMU56dXozazNfV3VxQnBRdGVJQWpMdWE3cG4zZ2tkMlpWMlpDRFFTeE9IRTQiLCJzbGlkZUlkIjoiU0xJREVTX0FQSTIxMjg1MTQyMF8wIiwidGltZWxpbmUiOlt7InBvbGxRdWVzdGlvblV1aWQiOiI0MWVhM2E2ZC03ZWFlLTQzZDQtOTc5My1lODUwMDE1ZGQyNjQiLCJzaG93Q29ycmVjdEFuc3dlcnMiOmZhbHNlLCJzaG93UmVzdWx0cyI6ZmFsc2V9LHsicG9sbFF1ZXN0aW9uVXVpZCI6IjQxZWEzYTZkLTdlYWUtNDNkNC05NzkzLWU4NTAwMTVkZDI2NCIsInNob3dDb3JyZWN0QW5zd2VycyI6dHJ1ZSwic2hvd1Jlc3VsdHMiOnRydWV9XSwidHlwZSI6IlNsaWRvUG9sbCJ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9.png"/><Relationship Id="rId5"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www.youtube.com/watch?v=IGQmdoK_ZfY" TargetMode="External"/><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34.png"/><Relationship Id="rId5"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youtube.com/watch?v=zAbcIQB4VBc" TargetMode="Externa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47.png"/><Relationship Id="rId4" Type="http://schemas.openxmlformats.org/officeDocument/2006/relationships/image" Target="../media/image36.png"/><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V29yZENsb3Vk" TargetMode="External"/><Relationship Id="rId9"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png"/><Relationship Id="rId8" Type="http://schemas.openxmlformats.org/officeDocument/2006/relationships/hyperlink" Target="https://www.sli.do/features-google-slides?payload=eyJwb2xsVXVpZCI6IjExNWVmZDM1LWJjMGMtNDJhNi05ZWRiLTJiODdkZTg3YThhYiIsInByZXNlbnRhdGlvbklkIjoiMU56dXozazNfV3VxQnBRdGVJQWpMdWE3cG4zZ2tkMlpWMlpDRFFTeE9IRTQiLCJzbGlkZUlkIjoiU0xJREVTX0FQSTgxMzcwNzk1Ml8wIiwidGltZWxpbmUiOlt7InBvbGxRdWVzdGlvblV1aWQiOiJiMzc3YzJhYi01ZGVlLTRiNzktYmQ1Mi0yOTQ0MGUzNzliYTgiLCJzaG93UmVzdWx0cyI6dHJ1ZX1dLCJ0eXBlIjoiU2xpZG9Qb2xsIn0%3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V29yZENsb3Vk" TargetMode="External"/><Relationship Id="rId9"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png"/><Relationship Id="rId8" Type="http://schemas.openxmlformats.org/officeDocument/2006/relationships/hyperlink" Target="https://www.sli.do/features-google-slides?payload=eyJwb2xsVXVpZCI6IjY4MWYyYWMzLWZhMWEtNDk2ZS1hYThmLTRlNTU4MzNkMDQzNSIsInByZXNlbnRhdGlvbklkIjoiMU56dXozazNfV3VxQnBRdGVJQWpMdWE3cG4zZ2tkMlpWMlpDRFFTeE9IRTQiLCJzbGlkZUlkIjoiU0xJREVTX0FQSTE2OTA5ODlfMCIsInRpbWVsaW5lIjpbeyJwb2xsUXVlc3Rpb25VdWlkIjoiMTE3NzJlOTktOGRmOS00NDk5LWJlZDYtZmZjODVkMWQ3NDMyIiwic2hvd1Jlc3VsdHMiOnRydWV9XSwidHlwZSI6IlNsaWRvUG9sbCJ9"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4.png"/><Relationship Id="rId4" Type="http://schemas.openxmlformats.org/officeDocument/2006/relationships/image" Target="../media/image50.png"/><Relationship Id="rId5" Type="http://schemas.openxmlformats.org/officeDocument/2006/relationships/image" Target="../media/image52.png"/><Relationship Id="rId6"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5.jpg"/><Relationship Id="rId4" Type="http://schemas.openxmlformats.org/officeDocument/2006/relationships/image" Target="../media/image67.jpg"/><Relationship Id="rId5" Type="http://schemas.openxmlformats.org/officeDocument/2006/relationships/image" Target="../media/image7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59.png"/><Relationship Id="rId5" Type="http://schemas.openxmlformats.org/officeDocument/2006/relationships/image" Target="../media/image56.png"/><Relationship Id="rId6" Type="http://schemas.openxmlformats.org/officeDocument/2006/relationships/image" Target="../media/image69.png"/><Relationship Id="rId7"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66.png"/><Relationship Id="rId6"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www.youtube.com/watch?v=MTU4iCDntjs" TargetMode="External"/><Relationship Id="rId4" Type="http://schemas.openxmlformats.org/officeDocument/2006/relationships/image" Target="../media/image7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s://www.slido.com/support/gsi/how-to-change-the-design" TargetMode="External"/><Relationship Id="rId4" Type="http://schemas.openxmlformats.org/officeDocument/2006/relationships/hyperlink" Target="https://www.sli.do/features-google-slides?interaction-type=V29yZENsb3Vk" TargetMode="External"/><Relationship Id="rId9"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hyperlink" Target="https://chrome.google.com/webstore/detail/slido/dhhclfjehmpacimcdknijodpjpmppkii" TargetMode="External"/><Relationship Id="rId7" Type="http://schemas.openxmlformats.org/officeDocument/2006/relationships/image" Target="../media/image1.png"/><Relationship Id="rId8" Type="http://schemas.openxmlformats.org/officeDocument/2006/relationships/hyperlink" Target="https://www.sli.do/features-google-slides?payload=eyJwb2xsVXVpZCI6IjBjNDNkYTVkLWFhNTAtNGNjOS1hYTg2LTg2YjUxZDc5YTkyZSIsInByZXNlbnRhdGlvbklkIjoiMU56dXozazNfV3VxQnBRdGVJQWpMdWE3cG4zZ2tkMlpWMlpDRFFTeE9IRTQiLCJzbGlkZUlkIjoiU0xJREVTX0FQSTEwODc0MjA4NDVfMCIsInRpbWVsaW5lIjpbeyJwb2xsUXVlc3Rpb25VdWlkIjoiN2RhZGM5MzEtMmM5ZS00OTE2LWEwYmItNzZmYTk0NTBkMTZlIiwic2hvd1Jlc3VsdHMiOnRydWV9XSwidHlwZSI6IlNsaWRvUG9sbCJ9"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8"/>
          <p:cNvSpPr txBox="1"/>
          <p:nvPr>
            <p:ph idx="1" type="body"/>
          </p:nvPr>
        </p:nvSpPr>
        <p:spPr>
          <a:xfrm>
            <a:off x="698250" y="743075"/>
            <a:ext cx="10150500" cy="561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1000"/>
              </a:spcBef>
              <a:spcAft>
                <a:spcPts val="0"/>
              </a:spcAft>
              <a:buClr>
                <a:schemeClr val="dk1"/>
              </a:buClr>
              <a:buSzPts val="4000"/>
              <a:buNone/>
            </a:pPr>
            <a:r>
              <a:rPr lang="en-CA" sz="3200">
                <a:latin typeface="Poppins"/>
                <a:ea typeface="Poppins"/>
                <a:cs typeface="Poppins"/>
                <a:sym typeface="Poppins"/>
              </a:rPr>
              <a:t>Democracy Bootcamp</a:t>
            </a:r>
            <a:endParaRPr sz="3200">
              <a:latin typeface="Poppins"/>
              <a:ea typeface="Poppins"/>
              <a:cs typeface="Poppins"/>
              <a:sym typeface="Poppins"/>
            </a:endParaRPr>
          </a:p>
        </p:txBody>
      </p:sp>
      <p:sp>
        <p:nvSpPr>
          <p:cNvPr id="117" name="Google Shape;117;p28"/>
          <p:cNvSpPr txBox="1"/>
          <p:nvPr/>
        </p:nvSpPr>
        <p:spPr>
          <a:xfrm>
            <a:off x="670625" y="1907400"/>
            <a:ext cx="10515600" cy="1285200"/>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1000"/>
              </a:spcBef>
              <a:spcAft>
                <a:spcPts val="0"/>
              </a:spcAft>
              <a:buNone/>
            </a:pPr>
            <a:r>
              <a:rPr b="1" lang="en-CA" sz="4600">
                <a:solidFill>
                  <a:schemeClr val="dk2"/>
                </a:solidFill>
                <a:latin typeface="Poppins"/>
                <a:ea typeface="Poppins"/>
                <a:cs typeface="Poppins"/>
                <a:sym typeface="Poppins"/>
              </a:rPr>
              <a:t>Discussing Political Issues</a:t>
            </a:r>
            <a:endParaRPr b="1" sz="4600">
              <a:solidFill>
                <a:schemeClr val="dk2"/>
              </a:solidFill>
              <a:latin typeface="Poppins"/>
              <a:ea typeface="Poppins"/>
              <a:cs typeface="Poppins"/>
              <a:sym typeface="Poppins"/>
            </a:endParaRPr>
          </a:p>
          <a:p>
            <a:pPr indent="0" lvl="0" marL="0" rtl="0" algn="l">
              <a:lnSpc>
                <a:spcPct val="95000"/>
              </a:lnSpc>
              <a:spcBef>
                <a:spcPts val="1000"/>
              </a:spcBef>
              <a:spcAft>
                <a:spcPts val="0"/>
              </a:spcAft>
              <a:buNone/>
            </a:pPr>
            <a:r>
              <a:t/>
            </a:r>
            <a:endParaRPr b="1" sz="4600">
              <a:solidFill>
                <a:srgbClr val="424242"/>
              </a:solidFill>
              <a:latin typeface="Poppins"/>
              <a:ea typeface="Poppins"/>
              <a:cs typeface="Poppins"/>
              <a:sym typeface="Poppins"/>
            </a:endParaRPr>
          </a:p>
          <a:p>
            <a:pPr indent="-50800" lvl="0" marL="228600" rtl="0" algn="l">
              <a:lnSpc>
                <a:spcPct val="70000"/>
              </a:lnSpc>
              <a:spcBef>
                <a:spcPts val="1000"/>
              </a:spcBef>
              <a:spcAft>
                <a:spcPts val="1600"/>
              </a:spcAft>
              <a:buNone/>
            </a:pPr>
            <a:r>
              <a:t/>
            </a:r>
            <a:endParaRPr sz="2400">
              <a:solidFill>
                <a:srgbClr val="424242"/>
              </a:solidFill>
              <a:latin typeface="Source Code Pro"/>
              <a:ea typeface="Source Code Pro"/>
              <a:cs typeface="Source Code Pro"/>
              <a:sym typeface="Source Code Pro"/>
            </a:endParaRPr>
          </a:p>
        </p:txBody>
      </p:sp>
      <p:sp>
        <p:nvSpPr>
          <p:cNvPr id="118" name="Google Shape;118;p28"/>
          <p:cNvSpPr txBox="1"/>
          <p:nvPr/>
        </p:nvSpPr>
        <p:spPr>
          <a:xfrm>
            <a:off x="698250" y="3319100"/>
            <a:ext cx="5143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2400">
                <a:latin typeface="Poppins"/>
                <a:ea typeface="Poppins"/>
                <a:cs typeface="Poppins"/>
                <a:sym typeface="Poppins"/>
              </a:rPr>
              <a:t>10:15 - 11:25</a:t>
            </a:r>
            <a:endParaRPr sz="2400">
              <a:latin typeface="Poppins"/>
              <a:ea typeface="Poppins"/>
              <a:cs typeface="Poppins"/>
              <a:sym typeface="Poppins"/>
            </a:endParaRPr>
          </a:p>
        </p:txBody>
      </p:sp>
      <p:pic>
        <p:nvPicPr>
          <p:cNvPr id="119" name="Google Shape;119;p28"/>
          <p:cNvPicPr preferRelativeResize="0"/>
          <p:nvPr/>
        </p:nvPicPr>
        <p:blipFill>
          <a:blip r:embed="rId3">
            <a:alphaModFix/>
          </a:blip>
          <a:stretch>
            <a:fillRect/>
          </a:stretch>
        </p:blipFill>
        <p:spPr>
          <a:xfrm>
            <a:off x="670625" y="4822175"/>
            <a:ext cx="4566174" cy="1538500"/>
          </a:xfrm>
          <a:prstGeom prst="rect">
            <a:avLst/>
          </a:prstGeom>
          <a:noFill/>
          <a:ln>
            <a:noFill/>
          </a:ln>
        </p:spPr>
      </p:pic>
      <p:pic>
        <p:nvPicPr>
          <p:cNvPr id="120" name="Google Shape;120;p28"/>
          <p:cNvPicPr preferRelativeResize="0"/>
          <p:nvPr/>
        </p:nvPicPr>
        <p:blipFill>
          <a:blip r:embed="rId4">
            <a:alphaModFix/>
          </a:blip>
          <a:stretch>
            <a:fillRect/>
          </a:stretch>
        </p:blipFill>
        <p:spPr>
          <a:xfrm>
            <a:off x="6152250" y="3026050"/>
            <a:ext cx="5844400" cy="3831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7"/>
          <p:cNvSpPr txBox="1"/>
          <p:nvPr>
            <p:ph idx="4294967295" type="body"/>
          </p:nvPr>
        </p:nvSpPr>
        <p:spPr>
          <a:xfrm>
            <a:off x="838200" y="1085550"/>
            <a:ext cx="10515600" cy="4499700"/>
          </a:xfrm>
          <a:prstGeom prst="rect">
            <a:avLst/>
          </a:prstGeom>
        </p:spPr>
        <p:txBody>
          <a:bodyPr anchorCtr="0" anchor="t" bIns="121900" lIns="121900" spcFirstLastPara="1" rIns="121900" wrap="square" tIns="121900">
            <a:noAutofit/>
          </a:bodyPr>
          <a:lstStyle/>
          <a:p>
            <a:pPr indent="-374650" lvl="0" marL="457200" rtl="0" algn="l">
              <a:lnSpc>
                <a:spcPct val="115000"/>
              </a:lnSpc>
              <a:spcBef>
                <a:spcPts val="0"/>
              </a:spcBef>
              <a:spcAft>
                <a:spcPts val="0"/>
              </a:spcAft>
              <a:buSzPts val="2300"/>
              <a:buFont typeface="Calibri"/>
              <a:buAutoNum type="arabicPeriod"/>
            </a:pPr>
            <a:r>
              <a:rPr lang="en-CA" sz="2300">
                <a:latin typeface="Calibri"/>
                <a:ea typeface="Calibri"/>
                <a:cs typeface="Calibri"/>
                <a:sym typeface="Calibri"/>
              </a:rPr>
              <a:t>Rank items from most significant (1) to least significant (5). Jot down some notes if needed. </a:t>
            </a:r>
            <a:r>
              <a:rPr b="1" lang="en-CA" sz="2300">
                <a:latin typeface="Calibri"/>
                <a:ea typeface="Calibri"/>
                <a:cs typeface="Calibri"/>
                <a:sym typeface="Calibri"/>
              </a:rPr>
              <a:t>(3 minutes)</a:t>
            </a:r>
            <a:endParaRPr b="1" sz="2300">
              <a:latin typeface="Calibri"/>
              <a:ea typeface="Calibri"/>
              <a:cs typeface="Calibri"/>
              <a:sym typeface="Calibri"/>
            </a:endParaRPr>
          </a:p>
          <a:p>
            <a:pPr indent="-374650" lvl="0" marL="457200" rtl="0" algn="l">
              <a:lnSpc>
                <a:spcPct val="115000"/>
              </a:lnSpc>
              <a:spcBef>
                <a:spcPts val="1000"/>
              </a:spcBef>
              <a:spcAft>
                <a:spcPts val="0"/>
              </a:spcAft>
              <a:buSzPts val="2300"/>
              <a:buFont typeface="Calibri"/>
              <a:buAutoNum type="arabicPeriod"/>
            </a:pPr>
            <a:r>
              <a:rPr lang="en-CA" sz="2300">
                <a:latin typeface="Calibri"/>
                <a:ea typeface="Calibri"/>
                <a:cs typeface="Calibri"/>
                <a:sym typeface="Calibri"/>
              </a:rPr>
              <a:t>Divide into two groups.</a:t>
            </a:r>
            <a:endParaRPr sz="2300">
              <a:latin typeface="Calibri"/>
              <a:ea typeface="Calibri"/>
              <a:cs typeface="Calibri"/>
              <a:sym typeface="Calibri"/>
            </a:endParaRPr>
          </a:p>
          <a:p>
            <a:pPr indent="-374650" lvl="0" marL="457200" rtl="0" algn="l">
              <a:lnSpc>
                <a:spcPct val="115000"/>
              </a:lnSpc>
              <a:spcBef>
                <a:spcPts val="1000"/>
              </a:spcBef>
              <a:spcAft>
                <a:spcPts val="0"/>
              </a:spcAft>
              <a:buSzPts val="2300"/>
              <a:buFont typeface="Calibri"/>
              <a:buAutoNum type="arabicPeriod"/>
            </a:pPr>
            <a:r>
              <a:rPr lang="en-CA" sz="2300">
                <a:latin typeface="Calibri"/>
                <a:ea typeface="Calibri"/>
                <a:cs typeface="Calibri"/>
                <a:sym typeface="Calibri"/>
              </a:rPr>
              <a:t>Assign a timekeeper (person who has been a teacher the longest).</a:t>
            </a:r>
            <a:endParaRPr sz="2300">
              <a:latin typeface="Calibri"/>
              <a:ea typeface="Calibri"/>
              <a:cs typeface="Calibri"/>
              <a:sym typeface="Calibri"/>
            </a:endParaRPr>
          </a:p>
          <a:p>
            <a:pPr indent="-374650" lvl="0" marL="457200" rtl="0" algn="l">
              <a:lnSpc>
                <a:spcPct val="115000"/>
              </a:lnSpc>
              <a:spcBef>
                <a:spcPts val="1000"/>
              </a:spcBef>
              <a:spcAft>
                <a:spcPts val="0"/>
              </a:spcAft>
              <a:buSzPts val="2300"/>
              <a:buFont typeface="Calibri"/>
              <a:buAutoNum type="arabicPeriod"/>
            </a:pPr>
            <a:r>
              <a:rPr lang="en-CA" sz="2300">
                <a:latin typeface="Calibri"/>
                <a:ea typeface="Calibri"/>
                <a:cs typeface="Calibri"/>
                <a:sym typeface="Calibri"/>
              </a:rPr>
              <a:t>Take turns sharing order and reasoning. Person with the most recent birthday goes first. </a:t>
            </a:r>
            <a:r>
              <a:rPr b="1" lang="en-CA" sz="2300">
                <a:latin typeface="Calibri"/>
                <a:ea typeface="Calibri"/>
                <a:cs typeface="Calibri"/>
                <a:sym typeface="Calibri"/>
              </a:rPr>
              <a:t>(2 minutes each)</a:t>
            </a:r>
            <a:endParaRPr b="1" sz="2300">
              <a:latin typeface="Calibri"/>
              <a:ea typeface="Calibri"/>
              <a:cs typeface="Calibri"/>
              <a:sym typeface="Calibri"/>
            </a:endParaRPr>
          </a:p>
          <a:p>
            <a:pPr indent="-374650" lvl="0" marL="457200" rtl="0" algn="l">
              <a:lnSpc>
                <a:spcPct val="115000"/>
              </a:lnSpc>
              <a:spcBef>
                <a:spcPts val="1000"/>
              </a:spcBef>
              <a:spcAft>
                <a:spcPts val="1000"/>
              </a:spcAft>
              <a:buSzPts val="2300"/>
              <a:buFont typeface="Calibri"/>
              <a:buAutoNum type="arabicPeriod"/>
            </a:pPr>
            <a:r>
              <a:rPr lang="en-CA" sz="2300">
                <a:latin typeface="Calibri"/>
                <a:ea typeface="Calibri"/>
                <a:cs typeface="Calibri"/>
                <a:sym typeface="Calibri"/>
              </a:rPr>
              <a:t>Discuss and compare — What differences do you notice? What accounts for these differences? Does anyone want to change their ranking after the discussion? </a:t>
            </a:r>
            <a:br>
              <a:rPr lang="en-CA" sz="2300">
                <a:latin typeface="Calibri"/>
                <a:ea typeface="Calibri"/>
                <a:cs typeface="Calibri"/>
                <a:sym typeface="Calibri"/>
              </a:rPr>
            </a:br>
            <a:r>
              <a:rPr b="1" lang="en-CA" sz="2300">
                <a:latin typeface="Calibri"/>
                <a:ea typeface="Calibri"/>
                <a:cs typeface="Calibri"/>
                <a:sym typeface="Calibri"/>
              </a:rPr>
              <a:t>(5 minutes)</a:t>
            </a:r>
            <a:r>
              <a:rPr b="1" lang="en-CA" sz="2300">
                <a:latin typeface="Calibri"/>
                <a:ea typeface="Calibri"/>
                <a:cs typeface="Calibri"/>
                <a:sym typeface="Calibri"/>
              </a:rPr>
              <a:t> </a:t>
            </a:r>
            <a:endParaRPr b="1" sz="2300">
              <a:latin typeface="Calibri"/>
              <a:ea typeface="Calibri"/>
              <a:cs typeface="Calibri"/>
              <a:sym typeface="Calibri"/>
            </a:endParaRPr>
          </a:p>
        </p:txBody>
      </p:sp>
      <p:sp>
        <p:nvSpPr>
          <p:cNvPr id="206" name="Google Shape;206;p37"/>
          <p:cNvSpPr txBox="1"/>
          <p:nvPr>
            <p:ph idx="4294967295" type="title"/>
          </p:nvPr>
        </p:nvSpPr>
        <p:spPr>
          <a:xfrm>
            <a:off x="788050" y="-351475"/>
            <a:ext cx="10515600" cy="10035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rPr lang="en-CA">
                <a:solidFill>
                  <a:schemeClr val="lt1"/>
                </a:solidFill>
              </a:rPr>
              <a:t>Rank Order Protocol Activity </a:t>
            </a:r>
            <a:endParaRPr b="1">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8"/>
          <p:cNvPicPr preferRelativeResize="0"/>
          <p:nvPr/>
        </p:nvPicPr>
        <p:blipFill rotWithShape="1">
          <a:blip r:embed="rId3">
            <a:alphaModFix/>
          </a:blip>
          <a:srcRect b="13621" l="0" r="0" t="0"/>
          <a:stretch/>
        </p:blipFill>
        <p:spPr>
          <a:xfrm>
            <a:off x="6116600" y="3096050"/>
            <a:ext cx="6532599" cy="3761949"/>
          </a:xfrm>
          <a:prstGeom prst="rect">
            <a:avLst/>
          </a:prstGeom>
          <a:noFill/>
          <a:ln>
            <a:noFill/>
          </a:ln>
        </p:spPr>
      </p:pic>
      <p:sp>
        <p:nvSpPr>
          <p:cNvPr id="212" name="Google Shape;212;p38"/>
          <p:cNvSpPr txBox="1"/>
          <p:nvPr>
            <p:ph idx="4294967295" type="title"/>
          </p:nvPr>
        </p:nvSpPr>
        <p:spPr>
          <a:xfrm>
            <a:off x="533400" y="402350"/>
            <a:ext cx="10515600" cy="9837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rPr lang="en-CA">
                <a:latin typeface="Raleway"/>
                <a:ea typeface="Raleway"/>
                <a:cs typeface="Raleway"/>
                <a:sym typeface="Raleway"/>
              </a:rPr>
              <a:t>Why is it hard to talk about politics?</a:t>
            </a:r>
            <a:endParaRPr>
              <a:latin typeface="Raleway"/>
              <a:ea typeface="Raleway"/>
              <a:cs typeface="Raleway"/>
              <a:sym typeface="Raleway"/>
            </a:endParaRPr>
          </a:p>
        </p:txBody>
      </p:sp>
      <p:sp>
        <p:nvSpPr>
          <p:cNvPr id="213" name="Google Shape;213;p38"/>
          <p:cNvSpPr txBox="1"/>
          <p:nvPr>
            <p:ph idx="4294967295" type="body"/>
          </p:nvPr>
        </p:nvSpPr>
        <p:spPr>
          <a:xfrm>
            <a:off x="457200" y="1901825"/>
            <a:ext cx="10515600" cy="4439100"/>
          </a:xfrm>
          <a:prstGeom prst="rect">
            <a:avLst/>
          </a:prstGeom>
        </p:spPr>
        <p:txBody>
          <a:bodyPr anchorCtr="0" anchor="t" bIns="121900" lIns="121900" spcFirstLastPara="1" rIns="121900" wrap="square" tIns="121900">
            <a:spAutoFit/>
          </a:bodyPr>
          <a:lstStyle/>
          <a:p>
            <a:pPr indent="-381000" lvl="0" marL="457200" rtl="0" algn="l">
              <a:spcBef>
                <a:spcPts val="0"/>
              </a:spcBef>
              <a:spcAft>
                <a:spcPts val="0"/>
              </a:spcAft>
              <a:buSzPts val="2400"/>
              <a:buFont typeface="Raleway"/>
              <a:buChar char="●"/>
            </a:pPr>
            <a:r>
              <a:rPr lang="en-CA">
                <a:latin typeface="Raleway"/>
                <a:ea typeface="Raleway"/>
                <a:cs typeface="Raleway"/>
                <a:sym typeface="Raleway"/>
              </a:rPr>
              <a:t>We often approach others with anger,  frustration, and distrust instead of curiosity</a:t>
            </a:r>
            <a:br>
              <a:rPr lang="en-CA">
                <a:latin typeface="Raleway"/>
                <a:ea typeface="Raleway"/>
                <a:cs typeface="Raleway"/>
                <a:sym typeface="Raleway"/>
              </a:rPr>
            </a:br>
            <a:endParaRPr>
              <a:latin typeface="Raleway"/>
              <a:ea typeface="Raleway"/>
              <a:cs typeface="Raleway"/>
              <a:sym typeface="Raleway"/>
            </a:endParaRPr>
          </a:p>
          <a:p>
            <a:pPr indent="-381000" lvl="0" marL="457200" rtl="0" algn="l">
              <a:spcBef>
                <a:spcPts val="0"/>
              </a:spcBef>
              <a:spcAft>
                <a:spcPts val="0"/>
              </a:spcAft>
              <a:buSzPts val="2400"/>
              <a:buFont typeface="Raleway"/>
              <a:buChar char="●"/>
            </a:pPr>
            <a:r>
              <a:rPr lang="en-CA">
                <a:latin typeface="Raleway"/>
                <a:ea typeface="Raleway"/>
                <a:cs typeface="Raleway"/>
                <a:sym typeface="Raleway"/>
              </a:rPr>
              <a:t>There are lots of factors out in the world that</a:t>
            </a:r>
            <a:br>
              <a:rPr lang="en-CA">
                <a:latin typeface="Raleway"/>
                <a:ea typeface="Raleway"/>
                <a:cs typeface="Raleway"/>
                <a:sym typeface="Raleway"/>
              </a:rPr>
            </a:br>
            <a:r>
              <a:rPr lang="en-CA">
                <a:latin typeface="Raleway"/>
                <a:ea typeface="Raleway"/>
                <a:cs typeface="Raleway"/>
                <a:sym typeface="Raleway"/>
              </a:rPr>
              <a:t>make it hard to talk about politics</a:t>
            </a:r>
            <a:br>
              <a:rPr lang="en-CA">
                <a:latin typeface="Raleway"/>
                <a:ea typeface="Raleway"/>
                <a:cs typeface="Raleway"/>
                <a:sym typeface="Raleway"/>
              </a:rPr>
            </a:br>
            <a:r>
              <a:rPr lang="en-CA">
                <a:latin typeface="Raleway"/>
                <a:ea typeface="Raleway"/>
                <a:cs typeface="Raleway"/>
                <a:sym typeface="Raleway"/>
              </a:rPr>
              <a:t>constructively</a:t>
            </a:r>
            <a:br>
              <a:rPr lang="en-CA">
                <a:latin typeface="Raleway"/>
                <a:ea typeface="Raleway"/>
                <a:cs typeface="Raleway"/>
                <a:sym typeface="Raleway"/>
              </a:rPr>
            </a:br>
            <a:endParaRPr>
              <a:latin typeface="Raleway"/>
              <a:ea typeface="Raleway"/>
              <a:cs typeface="Raleway"/>
              <a:sym typeface="Raleway"/>
            </a:endParaRPr>
          </a:p>
          <a:p>
            <a:pPr indent="-381000" lvl="0" marL="457200" rtl="0" algn="l">
              <a:spcBef>
                <a:spcPts val="0"/>
              </a:spcBef>
              <a:spcAft>
                <a:spcPts val="0"/>
              </a:spcAft>
              <a:buSzPts val="2400"/>
              <a:buFont typeface="Raleway"/>
              <a:buChar char="●"/>
            </a:pPr>
            <a:r>
              <a:rPr lang="en-CA">
                <a:latin typeface="Raleway"/>
                <a:ea typeface="Raleway"/>
                <a:cs typeface="Raleway"/>
                <a:sym typeface="Raleway"/>
              </a:rPr>
              <a:t>Part of the problem has to do with how</a:t>
            </a:r>
            <a:br>
              <a:rPr lang="en-CA">
                <a:latin typeface="Raleway"/>
                <a:ea typeface="Raleway"/>
                <a:cs typeface="Raleway"/>
                <a:sym typeface="Raleway"/>
              </a:rPr>
            </a:br>
            <a:r>
              <a:rPr lang="en-CA">
                <a:latin typeface="Raleway"/>
                <a:ea typeface="Raleway"/>
                <a:cs typeface="Raleway"/>
                <a:sym typeface="Raleway"/>
              </a:rPr>
              <a:t>we process information and interact </a:t>
            </a:r>
            <a:br>
              <a:rPr lang="en-CA">
                <a:latin typeface="Raleway"/>
                <a:ea typeface="Raleway"/>
                <a:cs typeface="Raleway"/>
                <a:sym typeface="Raleway"/>
              </a:rPr>
            </a:br>
            <a:r>
              <a:rPr lang="en-CA">
                <a:latin typeface="Raleway"/>
                <a:ea typeface="Raleway"/>
                <a:cs typeface="Raleway"/>
                <a:sym typeface="Raleway"/>
              </a:rPr>
              <a:t>with others</a:t>
            </a:r>
            <a:endParaRPr>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9"/>
          <p:cNvSpPr txBox="1"/>
          <p:nvPr>
            <p:ph idx="4294967295" type="title"/>
          </p:nvPr>
        </p:nvSpPr>
        <p:spPr>
          <a:xfrm>
            <a:off x="428100" y="695375"/>
            <a:ext cx="10515600" cy="10113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rPr lang="en-CA">
                <a:latin typeface="Raleway"/>
                <a:ea typeface="Raleway"/>
                <a:cs typeface="Raleway"/>
                <a:sym typeface="Raleway"/>
              </a:rPr>
              <a:t>Lessons Overview</a:t>
            </a:r>
            <a:endParaRPr>
              <a:latin typeface="Raleway"/>
              <a:ea typeface="Raleway"/>
              <a:cs typeface="Raleway"/>
              <a:sym typeface="Raleway"/>
            </a:endParaRPr>
          </a:p>
        </p:txBody>
      </p:sp>
      <p:sp>
        <p:nvSpPr>
          <p:cNvPr id="219" name="Google Shape;219;p39"/>
          <p:cNvSpPr/>
          <p:nvPr/>
        </p:nvSpPr>
        <p:spPr>
          <a:xfrm>
            <a:off x="523350" y="2436425"/>
            <a:ext cx="4905900" cy="799800"/>
          </a:xfrm>
          <a:prstGeom prst="rect">
            <a:avLst/>
          </a:prstGeom>
          <a:solidFill>
            <a:srgbClr val="CFE2F3"/>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b="1" lang="en-CA" sz="2800">
                <a:solidFill>
                  <a:schemeClr val="dk2"/>
                </a:solidFill>
                <a:latin typeface="Raleway"/>
                <a:ea typeface="Raleway"/>
                <a:cs typeface="Raleway"/>
                <a:sym typeface="Raleway"/>
              </a:rPr>
              <a:t>A. Perspectives</a:t>
            </a:r>
            <a:endParaRPr sz="2800">
              <a:solidFill>
                <a:schemeClr val="dk2"/>
              </a:solidFill>
              <a:latin typeface="Raleway"/>
              <a:ea typeface="Raleway"/>
              <a:cs typeface="Raleway"/>
              <a:sym typeface="Raleway"/>
            </a:endParaRPr>
          </a:p>
        </p:txBody>
      </p:sp>
      <p:sp>
        <p:nvSpPr>
          <p:cNvPr id="220" name="Google Shape;220;p39"/>
          <p:cNvSpPr/>
          <p:nvPr/>
        </p:nvSpPr>
        <p:spPr>
          <a:xfrm>
            <a:off x="523350" y="3636575"/>
            <a:ext cx="4905900" cy="7998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b="1" lang="en-CA" sz="2800">
                <a:solidFill>
                  <a:schemeClr val="dk2"/>
                </a:solidFill>
                <a:latin typeface="Raleway"/>
                <a:ea typeface="Raleway"/>
                <a:cs typeface="Raleway"/>
                <a:sym typeface="Raleway"/>
              </a:rPr>
              <a:t>B</a:t>
            </a:r>
            <a:r>
              <a:rPr b="1" lang="en-CA" sz="2800">
                <a:solidFill>
                  <a:schemeClr val="dk2"/>
                </a:solidFill>
                <a:latin typeface="Raleway"/>
                <a:ea typeface="Raleway"/>
                <a:cs typeface="Raleway"/>
                <a:sym typeface="Raleway"/>
              </a:rPr>
              <a:t>. Biased Thinking</a:t>
            </a:r>
            <a:endParaRPr sz="2800">
              <a:solidFill>
                <a:schemeClr val="dk2"/>
              </a:solidFill>
              <a:latin typeface="Raleway"/>
              <a:ea typeface="Raleway"/>
              <a:cs typeface="Raleway"/>
              <a:sym typeface="Raleway"/>
            </a:endParaRPr>
          </a:p>
        </p:txBody>
      </p:sp>
      <p:sp>
        <p:nvSpPr>
          <p:cNvPr id="221" name="Google Shape;221;p39"/>
          <p:cNvSpPr/>
          <p:nvPr/>
        </p:nvSpPr>
        <p:spPr>
          <a:xfrm>
            <a:off x="523350" y="4836725"/>
            <a:ext cx="4905900" cy="799800"/>
          </a:xfrm>
          <a:prstGeom prst="rect">
            <a:avLst/>
          </a:prstGeom>
          <a:solidFill>
            <a:srgbClr val="FCE5CD"/>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None/>
            </a:pPr>
            <a:r>
              <a:rPr b="1" lang="en-CA" sz="2800">
                <a:solidFill>
                  <a:schemeClr val="dk2"/>
                </a:solidFill>
                <a:latin typeface="Raleway"/>
                <a:ea typeface="Raleway"/>
                <a:cs typeface="Raleway"/>
                <a:sym typeface="Raleway"/>
              </a:rPr>
              <a:t>C</a:t>
            </a:r>
            <a:r>
              <a:rPr b="1" lang="en-CA" sz="2800">
                <a:solidFill>
                  <a:schemeClr val="dk2"/>
                </a:solidFill>
                <a:latin typeface="Raleway"/>
                <a:ea typeface="Raleway"/>
                <a:cs typeface="Raleway"/>
                <a:sym typeface="Raleway"/>
              </a:rPr>
              <a:t>. Constructive Discussions</a:t>
            </a:r>
            <a:endParaRPr sz="2800">
              <a:solidFill>
                <a:schemeClr val="dk2"/>
              </a:solidFill>
              <a:latin typeface="Raleway"/>
              <a:ea typeface="Raleway"/>
              <a:cs typeface="Raleway"/>
              <a:sym typeface="Raleway"/>
            </a:endParaRPr>
          </a:p>
        </p:txBody>
      </p:sp>
      <p:pic>
        <p:nvPicPr>
          <p:cNvPr id="222" name="Google Shape;222;p39"/>
          <p:cNvPicPr preferRelativeResize="0"/>
          <p:nvPr/>
        </p:nvPicPr>
        <p:blipFill>
          <a:blip r:embed="rId3">
            <a:alphaModFix/>
          </a:blip>
          <a:stretch>
            <a:fillRect/>
          </a:stretch>
        </p:blipFill>
        <p:spPr>
          <a:xfrm>
            <a:off x="6179375" y="165763"/>
            <a:ext cx="5567349" cy="6526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6" name="Shape 226"/>
        <p:cNvGrpSpPr/>
        <p:nvPr/>
      </p:nvGrpSpPr>
      <p:grpSpPr>
        <a:xfrm>
          <a:off x="0" y="0"/>
          <a:ext cx="0" cy="0"/>
          <a:chOff x="0" y="0"/>
          <a:chExt cx="0" cy="0"/>
        </a:xfrm>
      </p:grpSpPr>
      <p:sp>
        <p:nvSpPr>
          <p:cNvPr id="227" name="Google Shape;227;p40"/>
          <p:cNvSpPr/>
          <p:nvPr/>
        </p:nvSpPr>
        <p:spPr>
          <a:xfrm rot="5400000">
            <a:off x="9820304" y="0"/>
            <a:ext cx="2371800" cy="23718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228" name="Google Shape;228;p40"/>
          <p:cNvSpPr txBox="1"/>
          <p:nvPr/>
        </p:nvSpPr>
        <p:spPr>
          <a:xfrm rot="2700000">
            <a:off x="9620400" y="514953"/>
            <a:ext cx="3335140" cy="7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chemeClr val="hlink"/>
                </a:solidFill>
                <a:latin typeface="Inter"/>
                <a:ea typeface="Inter"/>
                <a:cs typeface="Inter"/>
                <a:sym typeface="Inter"/>
                <a:hlinkClick r:id="rId3"/>
              </a:rPr>
              <a:t>How to change the design</a:t>
            </a:r>
            <a:endParaRPr sz="1200">
              <a:solidFill>
                <a:srgbClr val="198038"/>
              </a:solidFill>
              <a:latin typeface="Inter"/>
              <a:ea typeface="Inter"/>
              <a:cs typeface="Inter"/>
              <a:sym typeface="Inter"/>
            </a:endParaRPr>
          </a:p>
        </p:txBody>
      </p:sp>
      <p:pic>
        <p:nvPicPr>
          <p:cNvPr descr="poll-type-id" id="229" name="Google Shape;229;p40">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descr="title-id" id="230" name="Google Shape;230;p40"/>
          <p:cNvSpPr txBox="1"/>
          <p:nvPr/>
        </p:nvSpPr>
        <p:spPr>
          <a:xfrm>
            <a:off x="3112851" y="1760838"/>
            <a:ext cx="8486100" cy="233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2400">
                <a:solidFill>
                  <a:srgbClr val="5B5B5B"/>
                </a:solidFill>
                <a:latin typeface="Inter"/>
                <a:ea typeface="Inter"/>
                <a:cs typeface="Inter"/>
                <a:sym typeface="Inter"/>
              </a:rPr>
              <a:t>I toss a fair coin 10 times in a row and record the results: H if it lands heads, T if it lands tails.</a:t>
            </a:r>
            <a:endParaRPr b="1" sz="2400">
              <a:solidFill>
                <a:srgbClr val="5B5B5B"/>
              </a:solidFill>
              <a:latin typeface="Inter"/>
              <a:ea typeface="Inter"/>
              <a:cs typeface="Inter"/>
              <a:sym typeface="Inter"/>
            </a:endParaRPr>
          </a:p>
          <a:p>
            <a:pPr indent="0" lvl="0" marL="0" rtl="0" algn="l">
              <a:spcBef>
                <a:spcPts val="0"/>
              </a:spcBef>
              <a:spcAft>
                <a:spcPts val="0"/>
              </a:spcAft>
              <a:buNone/>
            </a:pPr>
            <a:r>
              <a:t/>
            </a:r>
            <a:endParaRPr b="1" sz="2400">
              <a:solidFill>
                <a:srgbClr val="5B5B5B"/>
              </a:solidFill>
              <a:latin typeface="Inter"/>
              <a:ea typeface="Inter"/>
              <a:cs typeface="Inter"/>
              <a:sym typeface="Inter"/>
            </a:endParaRPr>
          </a:p>
          <a:p>
            <a:pPr indent="0" lvl="0" marL="0" rtl="0" algn="l">
              <a:spcBef>
                <a:spcPts val="0"/>
              </a:spcBef>
              <a:spcAft>
                <a:spcPts val="0"/>
              </a:spcAft>
              <a:buNone/>
            </a:pPr>
            <a:r>
              <a:rPr b="1" lang="en-CA" sz="2400">
                <a:solidFill>
                  <a:srgbClr val="5B5B5B"/>
                </a:solidFill>
                <a:latin typeface="Inter"/>
                <a:ea typeface="Inter"/>
                <a:cs typeface="Inter"/>
                <a:sym typeface="Inter"/>
              </a:rPr>
              <a:t>Which of the following sequences is most likely to occur?</a:t>
            </a:r>
            <a:endParaRPr b="1" sz="2400">
              <a:solidFill>
                <a:srgbClr val="5B5B5B"/>
              </a:solidFill>
              <a:latin typeface="Inter"/>
              <a:ea typeface="Inter"/>
              <a:cs typeface="Inter"/>
              <a:sym typeface="Inter"/>
            </a:endParaRPr>
          </a:p>
        </p:txBody>
      </p:sp>
      <p:sp>
        <p:nvSpPr>
          <p:cNvPr id="231" name="Google Shape;231;p40"/>
          <p:cNvSpPr/>
          <p:nvPr/>
        </p:nvSpPr>
        <p:spPr>
          <a:xfrm>
            <a:off x="0" y="5820032"/>
            <a:ext cx="12192000" cy="10380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232" name="Google Shape;232;p40"/>
          <p:cNvSpPr txBox="1"/>
          <p:nvPr/>
        </p:nvSpPr>
        <p:spPr>
          <a:xfrm>
            <a:off x="741155" y="5820032"/>
            <a:ext cx="9264300" cy="103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33" name="Google Shape;233;p40"/>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descr="logo-id" id="234" name="Google Shape;234;p40">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8" name="Shape 238"/>
        <p:cNvGrpSpPr/>
        <p:nvPr/>
      </p:nvGrpSpPr>
      <p:grpSpPr>
        <a:xfrm>
          <a:off x="0" y="0"/>
          <a:ext cx="0" cy="0"/>
          <a:chOff x="0" y="0"/>
          <a:chExt cx="0" cy="0"/>
        </a:xfrm>
      </p:grpSpPr>
      <p:sp>
        <p:nvSpPr>
          <p:cNvPr id="239" name="Google Shape;239;p41"/>
          <p:cNvSpPr/>
          <p:nvPr/>
        </p:nvSpPr>
        <p:spPr>
          <a:xfrm rot="5400000">
            <a:off x="9820304" y="0"/>
            <a:ext cx="2371800" cy="23718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240" name="Google Shape;240;p41"/>
          <p:cNvSpPr txBox="1"/>
          <p:nvPr/>
        </p:nvSpPr>
        <p:spPr>
          <a:xfrm rot="2700000">
            <a:off x="9620400" y="514953"/>
            <a:ext cx="3335140" cy="7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chemeClr val="hlink"/>
                </a:solidFill>
                <a:latin typeface="Inter"/>
                <a:ea typeface="Inter"/>
                <a:cs typeface="Inter"/>
                <a:sym typeface="Inter"/>
                <a:hlinkClick r:id="rId3"/>
              </a:rPr>
              <a:t>How to change the design</a:t>
            </a:r>
            <a:endParaRPr sz="1200">
              <a:solidFill>
                <a:srgbClr val="198038"/>
              </a:solidFill>
              <a:latin typeface="Inter"/>
              <a:ea typeface="Inter"/>
              <a:cs typeface="Inter"/>
              <a:sym typeface="Inter"/>
            </a:endParaRPr>
          </a:p>
        </p:txBody>
      </p:sp>
      <p:pic>
        <p:nvPicPr>
          <p:cNvPr descr="poll-type-id" id="241" name="Google Shape;241;p41">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descr="title-id" id="242" name="Google Shape;242;p41"/>
          <p:cNvSpPr txBox="1"/>
          <p:nvPr/>
        </p:nvSpPr>
        <p:spPr>
          <a:xfrm>
            <a:off x="3112851" y="1760838"/>
            <a:ext cx="8486100" cy="233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3600">
                <a:solidFill>
                  <a:srgbClr val="5B5B5B"/>
                </a:solidFill>
                <a:latin typeface="Inter"/>
                <a:ea typeface="Inter"/>
                <a:cs typeface="Inter"/>
                <a:sym typeface="Inter"/>
              </a:rPr>
              <a:t>Between the 1990s and today, violent and property crime in the USA has:</a:t>
            </a:r>
            <a:endParaRPr b="1" sz="3600">
              <a:solidFill>
                <a:srgbClr val="5B5B5B"/>
              </a:solidFill>
              <a:latin typeface="Inter"/>
              <a:ea typeface="Inter"/>
              <a:cs typeface="Inter"/>
              <a:sym typeface="Inter"/>
            </a:endParaRPr>
          </a:p>
        </p:txBody>
      </p:sp>
      <p:sp>
        <p:nvSpPr>
          <p:cNvPr id="243" name="Google Shape;243;p41"/>
          <p:cNvSpPr/>
          <p:nvPr/>
        </p:nvSpPr>
        <p:spPr>
          <a:xfrm>
            <a:off x="0" y="5820032"/>
            <a:ext cx="12192000" cy="10380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244" name="Google Shape;244;p41"/>
          <p:cNvSpPr txBox="1"/>
          <p:nvPr/>
        </p:nvSpPr>
        <p:spPr>
          <a:xfrm>
            <a:off x="741155" y="5820032"/>
            <a:ext cx="9264300" cy="103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245" name="Google Shape;245;p41"/>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descr="logo-id" id="246" name="Google Shape;246;p41">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2"/>
          <p:cNvSpPr txBox="1"/>
          <p:nvPr/>
        </p:nvSpPr>
        <p:spPr>
          <a:xfrm>
            <a:off x="471775" y="1835425"/>
            <a:ext cx="20163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7800">
                <a:solidFill>
                  <a:schemeClr val="lt1"/>
                </a:solidFill>
                <a:latin typeface="Source Code Pro"/>
                <a:ea typeface="Source Code Pro"/>
                <a:cs typeface="Source Code Pro"/>
                <a:sym typeface="Source Code Pro"/>
              </a:rPr>
              <a:t>...</a:t>
            </a:r>
            <a:endParaRPr b="1" sz="7800">
              <a:solidFill>
                <a:schemeClr val="lt1"/>
              </a:solidFill>
              <a:latin typeface="Source Code Pro"/>
              <a:ea typeface="Source Code Pro"/>
              <a:cs typeface="Source Code Pro"/>
              <a:sym typeface="Source Code Pro"/>
            </a:endParaRPr>
          </a:p>
        </p:txBody>
      </p:sp>
      <p:sp>
        <p:nvSpPr>
          <p:cNvPr id="252" name="Google Shape;252;p42"/>
          <p:cNvSpPr txBox="1"/>
          <p:nvPr>
            <p:ph idx="4294967295" type="title"/>
          </p:nvPr>
        </p:nvSpPr>
        <p:spPr>
          <a:xfrm>
            <a:off x="349850" y="1009775"/>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Biased Thinking</a:t>
            </a:r>
            <a:endParaRPr sz="4200">
              <a:latin typeface="Raleway"/>
              <a:ea typeface="Raleway"/>
              <a:cs typeface="Raleway"/>
              <a:sym typeface="Raleway"/>
            </a:endParaRPr>
          </a:p>
        </p:txBody>
      </p:sp>
      <p:sp>
        <p:nvSpPr>
          <p:cNvPr id="253" name="Google Shape;253;p42"/>
          <p:cNvSpPr txBox="1"/>
          <p:nvPr/>
        </p:nvSpPr>
        <p:spPr>
          <a:xfrm>
            <a:off x="349850" y="2265150"/>
            <a:ext cx="5976000" cy="3586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CA" sz="2800">
                <a:solidFill>
                  <a:schemeClr val="dk1"/>
                </a:solidFill>
                <a:latin typeface="Raleway"/>
                <a:ea typeface="Raleway"/>
                <a:cs typeface="Raleway"/>
                <a:sym typeface="Raleway"/>
              </a:rPr>
              <a:t>Cognitive biases</a:t>
            </a:r>
            <a:r>
              <a:rPr lang="en-CA" sz="2800">
                <a:solidFill>
                  <a:schemeClr val="dk2"/>
                </a:solidFill>
                <a:latin typeface="Raleway"/>
                <a:ea typeface="Raleway"/>
                <a:cs typeface="Raleway"/>
                <a:sym typeface="Raleway"/>
              </a:rPr>
              <a:t>: errors in reasoning that result from:</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Our brains having to process a lot of information quickly</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Our brains trying to protect us from perceived harms</a:t>
            </a:r>
            <a:endParaRPr sz="2800">
              <a:solidFill>
                <a:schemeClr val="dk2"/>
              </a:solidFill>
              <a:latin typeface="Raleway"/>
              <a:ea typeface="Raleway"/>
              <a:cs typeface="Raleway"/>
              <a:sym typeface="Raleway"/>
            </a:endParaRPr>
          </a:p>
          <a:p>
            <a:pPr indent="0" lvl="0" marL="0" rtl="0" algn="l">
              <a:lnSpc>
                <a:spcPct val="100000"/>
              </a:lnSpc>
              <a:spcBef>
                <a:spcPts val="1000"/>
              </a:spcBef>
              <a:spcAft>
                <a:spcPts val="1000"/>
              </a:spcAft>
              <a:buNone/>
            </a:pPr>
            <a:r>
              <a:t/>
            </a:r>
            <a:endParaRPr sz="2800">
              <a:solidFill>
                <a:schemeClr val="dk2"/>
              </a:solidFill>
              <a:latin typeface="Raleway"/>
              <a:ea typeface="Raleway"/>
              <a:cs typeface="Raleway"/>
              <a:sym typeface="Raleway"/>
            </a:endParaRPr>
          </a:p>
        </p:txBody>
      </p:sp>
      <p:pic>
        <p:nvPicPr>
          <p:cNvPr id="254" name="Google Shape;254;p42"/>
          <p:cNvPicPr preferRelativeResize="0"/>
          <p:nvPr/>
        </p:nvPicPr>
        <p:blipFill>
          <a:blip r:embed="rId3">
            <a:alphaModFix/>
          </a:blip>
          <a:stretch>
            <a:fillRect/>
          </a:stretch>
        </p:blipFill>
        <p:spPr>
          <a:xfrm>
            <a:off x="6560223" y="1112902"/>
            <a:ext cx="2395500" cy="1152250"/>
          </a:xfrm>
          <a:prstGeom prst="rect">
            <a:avLst/>
          </a:prstGeom>
          <a:noFill/>
          <a:ln>
            <a:noFill/>
          </a:ln>
        </p:spPr>
      </p:pic>
      <p:pic>
        <p:nvPicPr>
          <p:cNvPr id="255" name="Google Shape;255;p42"/>
          <p:cNvPicPr preferRelativeResize="0"/>
          <p:nvPr/>
        </p:nvPicPr>
        <p:blipFill>
          <a:blip r:embed="rId4">
            <a:alphaModFix/>
          </a:blip>
          <a:stretch>
            <a:fillRect/>
          </a:stretch>
        </p:blipFill>
        <p:spPr>
          <a:xfrm flipH="1">
            <a:off x="9903624" y="1112900"/>
            <a:ext cx="1800801" cy="1295224"/>
          </a:xfrm>
          <a:prstGeom prst="rect">
            <a:avLst/>
          </a:prstGeom>
          <a:noFill/>
          <a:ln>
            <a:noFill/>
          </a:ln>
        </p:spPr>
      </p:pic>
      <p:pic>
        <p:nvPicPr>
          <p:cNvPr id="256" name="Google Shape;256;p42"/>
          <p:cNvPicPr preferRelativeResize="0"/>
          <p:nvPr/>
        </p:nvPicPr>
        <p:blipFill>
          <a:blip r:embed="rId5">
            <a:alphaModFix/>
          </a:blip>
          <a:stretch>
            <a:fillRect/>
          </a:stretch>
        </p:blipFill>
        <p:spPr>
          <a:xfrm>
            <a:off x="6713025" y="2618686"/>
            <a:ext cx="2477199" cy="1892973"/>
          </a:xfrm>
          <a:prstGeom prst="rect">
            <a:avLst/>
          </a:prstGeom>
          <a:noFill/>
          <a:ln>
            <a:noFill/>
          </a:ln>
        </p:spPr>
      </p:pic>
      <p:pic>
        <p:nvPicPr>
          <p:cNvPr id="257" name="Google Shape;257;p42"/>
          <p:cNvPicPr preferRelativeResize="0"/>
          <p:nvPr/>
        </p:nvPicPr>
        <p:blipFill>
          <a:blip r:embed="rId6">
            <a:alphaModFix/>
          </a:blip>
          <a:stretch>
            <a:fillRect/>
          </a:stretch>
        </p:blipFill>
        <p:spPr>
          <a:xfrm>
            <a:off x="10113200" y="2882490"/>
            <a:ext cx="1537550" cy="1547852"/>
          </a:xfrm>
          <a:prstGeom prst="rect">
            <a:avLst/>
          </a:prstGeom>
          <a:noFill/>
          <a:ln>
            <a:noFill/>
          </a:ln>
        </p:spPr>
      </p:pic>
      <p:pic>
        <p:nvPicPr>
          <p:cNvPr id="258" name="Google Shape;258;p42"/>
          <p:cNvPicPr preferRelativeResize="0"/>
          <p:nvPr/>
        </p:nvPicPr>
        <p:blipFill>
          <a:blip r:embed="rId7">
            <a:alphaModFix/>
          </a:blip>
          <a:stretch>
            <a:fillRect/>
          </a:stretch>
        </p:blipFill>
        <p:spPr>
          <a:xfrm>
            <a:off x="9973999" y="4904729"/>
            <a:ext cx="1815946" cy="1815946"/>
          </a:xfrm>
          <a:prstGeom prst="rect">
            <a:avLst/>
          </a:prstGeom>
          <a:noFill/>
          <a:ln>
            <a:noFill/>
          </a:ln>
        </p:spPr>
      </p:pic>
      <p:pic>
        <p:nvPicPr>
          <p:cNvPr id="259" name="Google Shape;259;p42"/>
          <p:cNvPicPr preferRelativeResize="0"/>
          <p:nvPr/>
        </p:nvPicPr>
        <p:blipFill>
          <a:blip r:embed="rId8">
            <a:alphaModFix/>
          </a:blip>
          <a:stretch>
            <a:fillRect/>
          </a:stretch>
        </p:blipFill>
        <p:spPr>
          <a:xfrm>
            <a:off x="6996600" y="4791934"/>
            <a:ext cx="2041541" cy="2041541"/>
          </a:xfrm>
          <a:prstGeom prst="rect">
            <a:avLst/>
          </a:prstGeom>
          <a:noFill/>
          <a:ln>
            <a:noFill/>
          </a:ln>
        </p:spPr>
      </p:pic>
      <p:sp>
        <p:nvSpPr>
          <p:cNvPr id="260" name="Google Shape;260;p42"/>
          <p:cNvSpPr txBox="1"/>
          <p:nvPr/>
        </p:nvSpPr>
        <p:spPr>
          <a:xfrm>
            <a:off x="9190225" y="1574363"/>
            <a:ext cx="71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000">
                <a:latin typeface="Raleway"/>
                <a:ea typeface="Raleway"/>
                <a:cs typeface="Raleway"/>
                <a:sym typeface="Raleway"/>
              </a:rPr>
              <a:t>VS.</a:t>
            </a:r>
            <a:endParaRPr b="1" sz="2000">
              <a:latin typeface="Raleway"/>
              <a:ea typeface="Raleway"/>
              <a:cs typeface="Raleway"/>
              <a:sym typeface="Raleway"/>
            </a:endParaRPr>
          </a:p>
        </p:txBody>
      </p:sp>
      <p:sp>
        <p:nvSpPr>
          <p:cNvPr id="261" name="Google Shape;261;p42"/>
          <p:cNvSpPr txBox="1"/>
          <p:nvPr/>
        </p:nvSpPr>
        <p:spPr>
          <a:xfrm>
            <a:off x="9190213" y="3410113"/>
            <a:ext cx="71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000">
                <a:latin typeface="Raleway"/>
                <a:ea typeface="Raleway"/>
                <a:cs typeface="Raleway"/>
                <a:sym typeface="Raleway"/>
              </a:rPr>
              <a:t>VS.</a:t>
            </a:r>
            <a:endParaRPr b="1" sz="2000">
              <a:latin typeface="Raleway"/>
              <a:ea typeface="Raleway"/>
              <a:cs typeface="Raleway"/>
              <a:sym typeface="Raleway"/>
            </a:endParaRPr>
          </a:p>
        </p:txBody>
      </p:sp>
      <p:sp>
        <p:nvSpPr>
          <p:cNvPr id="262" name="Google Shape;262;p42"/>
          <p:cNvSpPr txBox="1"/>
          <p:nvPr/>
        </p:nvSpPr>
        <p:spPr>
          <a:xfrm>
            <a:off x="9190225" y="5566388"/>
            <a:ext cx="713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2000">
                <a:latin typeface="Raleway"/>
                <a:ea typeface="Raleway"/>
                <a:cs typeface="Raleway"/>
                <a:sym typeface="Raleway"/>
              </a:rPr>
              <a:t>VS.</a:t>
            </a:r>
            <a:endParaRPr b="1" sz="2000">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3"/>
          <p:cNvSpPr txBox="1"/>
          <p:nvPr>
            <p:ph idx="4294967295" type="title"/>
          </p:nvPr>
        </p:nvSpPr>
        <p:spPr>
          <a:xfrm>
            <a:off x="247125" y="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300">
                <a:solidFill>
                  <a:schemeClr val="lt1"/>
                </a:solidFill>
                <a:latin typeface="Raleway"/>
                <a:ea typeface="Raleway"/>
                <a:cs typeface="Raleway"/>
                <a:sym typeface="Raleway"/>
              </a:rPr>
              <a:t>B. </a:t>
            </a:r>
            <a:r>
              <a:rPr lang="en-CA" sz="4300">
                <a:solidFill>
                  <a:schemeClr val="lt1"/>
                </a:solidFill>
                <a:latin typeface="Raleway"/>
                <a:ea typeface="Raleway"/>
                <a:cs typeface="Raleway"/>
                <a:sym typeface="Raleway"/>
              </a:rPr>
              <a:t>Biased Thinking</a:t>
            </a:r>
            <a:endParaRPr sz="4300">
              <a:solidFill>
                <a:schemeClr val="lt1"/>
              </a:solidFill>
              <a:latin typeface="Raleway"/>
              <a:ea typeface="Raleway"/>
              <a:cs typeface="Raleway"/>
              <a:sym typeface="Raleway"/>
            </a:endParaRPr>
          </a:p>
        </p:txBody>
      </p:sp>
      <p:grpSp>
        <p:nvGrpSpPr>
          <p:cNvPr id="268" name="Google Shape;268;p43"/>
          <p:cNvGrpSpPr/>
          <p:nvPr/>
        </p:nvGrpSpPr>
        <p:grpSpPr>
          <a:xfrm>
            <a:off x="7961965" y="1165950"/>
            <a:ext cx="2856785" cy="4567200"/>
            <a:chOff x="6133165" y="1013550"/>
            <a:chExt cx="2856785" cy="4567200"/>
          </a:xfrm>
        </p:grpSpPr>
        <p:sp>
          <p:nvSpPr>
            <p:cNvPr id="269" name="Google Shape;269;p43"/>
            <p:cNvSpPr/>
            <p:nvPr/>
          </p:nvSpPr>
          <p:spPr>
            <a:xfrm>
              <a:off x="6133165" y="1013550"/>
              <a:ext cx="2823000" cy="45672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3"/>
            <p:cNvSpPr txBox="1"/>
            <p:nvPr/>
          </p:nvSpPr>
          <p:spPr>
            <a:xfrm>
              <a:off x="6174450" y="4948375"/>
              <a:ext cx="2815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2000">
                  <a:latin typeface="Poppins"/>
                  <a:ea typeface="Poppins"/>
                  <a:cs typeface="Poppins"/>
                  <a:sym typeface="Poppins"/>
                </a:rPr>
                <a:t>In-Group Bias</a:t>
              </a:r>
              <a:endParaRPr b="1" sz="2000">
                <a:latin typeface="Poppins"/>
                <a:ea typeface="Poppins"/>
                <a:cs typeface="Poppins"/>
                <a:sym typeface="Poppins"/>
              </a:endParaRPr>
            </a:p>
          </p:txBody>
        </p:sp>
        <p:pic>
          <p:nvPicPr>
            <p:cNvPr id="271" name="Google Shape;271;p43"/>
            <p:cNvPicPr preferRelativeResize="0"/>
            <p:nvPr/>
          </p:nvPicPr>
          <p:blipFill>
            <a:blip r:embed="rId3">
              <a:alphaModFix/>
            </a:blip>
            <a:stretch>
              <a:fillRect/>
            </a:stretch>
          </p:blipFill>
          <p:spPr>
            <a:xfrm>
              <a:off x="6278575" y="1806173"/>
              <a:ext cx="2607250" cy="2397100"/>
            </a:xfrm>
            <a:prstGeom prst="rect">
              <a:avLst/>
            </a:prstGeom>
            <a:noFill/>
            <a:ln>
              <a:noFill/>
            </a:ln>
          </p:spPr>
        </p:pic>
      </p:grpSp>
      <p:grpSp>
        <p:nvGrpSpPr>
          <p:cNvPr id="272" name="Google Shape;272;p43"/>
          <p:cNvGrpSpPr/>
          <p:nvPr/>
        </p:nvGrpSpPr>
        <p:grpSpPr>
          <a:xfrm>
            <a:off x="4615352" y="1165950"/>
            <a:ext cx="2823000" cy="4567200"/>
            <a:chOff x="3167552" y="1013550"/>
            <a:chExt cx="2823000" cy="4567200"/>
          </a:xfrm>
        </p:grpSpPr>
        <p:sp>
          <p:nvSpPr>
            <p:cNvPr id="273" name="Google Shape;273;p43"/>
            <p:cNvSpPr/>
            <p:nvPr/>
          </p:nvSpPr>
          <p:spPr>
            <a:xfrm>
              <a:off x="3167552" y="1013550"/>
              <a:ext cx="2823000" cy="45672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3"/>
            <p:cNvSpPr txBox="1"/>
            <p:nvPr/>
          </p:nvSpPr>
          <p:spPr>
            <a:xfrm>
              <a:off x="3171300" y="4948375"/>
              <a:ext cx="2815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2000">
                  <a:latin typeface="Poppins"/>
                  <a:ea typeface="Poppins"/>
                  <a:cs typeface="Poppins"/>
                  <a:sym typeface="Poppins"/>
                </a:rPr>
                <a:t>Confirmation Bias</a:t>
              </a:r>
              <a:endParaRPr b="1" sz="2000">
                <a:latin typeface="Poppins"/>
                <a:ea typeface="Poppins"/>
                <a:cs typeface="Poppins"/>
                <a:sym typeface="Poppins"/>
              </a:endParaRPr>
            </a:p>
          </p:txBody>
        </p:sp>
        <p:pic>
          <p:nvPicPr>
            <p:cNvPr id="275" name="Google Shape;275;p43"/>
            <p:cNvPicPr preferRelativeResize="0"/>
            <p:nvPr/>
          </p:nvPicPr>
          <p:blipFill>
            <a:blip r:embed="rId4">
              <a:alphaModFix/>
            </a:blip>
            <a:stretch>
              <a:fillRect/>
            </a:stretch>
          </p:blipFill>
          <p:spPr>
            <a:xfrm>
              <a:off x="3228012" y="1764750"/>
              <a:ext cx="2681574" cy="2681576"/>
            </a:xfrm>
            <a:prstGeom prst="rect">
              <a:avLst/>
            </a:prstGeom>
            <a:noFill/>
            <a:ln>
              <a:noFill/>
            </a:ln>
          </p:spPr>
        </p:pic>
      </p:grpSp>
      <p:grpSp>
        <p:nvGrpSpPr>
          <p:cNvPr id="276" name="Google Shape;276;p43"/>
          <p:cNvGrpSpPr/>
          <p:nvPr/>
        </p:nvGrpSpPr>
        <p:grpSpPr>
          <a:xfrm>
            <a:off x="1172025" y="1165950"/>
            <a:ext cx="2856025" cy="4567200"/>
            <a:chOff x="181425" y="1013550"/>
            <a:chExt cx="2856025" cy="4567200"/>
          </a:xfrm>
        </p:grpSpPr>
        <p:sp>
          <p:nvSpPr>
            <p:cNvPr id="277" name="Google Shape;277;p43"/>
            <p:cNvSpPr/>
            <p:nvPr/>
          </p:nvSpPr>
          <p:spPr>
            <a:xfrm>
              <a:off x="181425" y="1013550"/>
              <a:ext cx="2823000" cy="4567200"/>
            </a:xfrm>
            <a:prstGeom prst="rect">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3"/>
            <p:cNvSpPr txBox="1"/>
            <p:nvPr/>
          </p:nvSpPr>
          <p:spPr>
            <a:xfrm>
              <a:off x="221950" y="4948375"/>
              <a:ext cx="2815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CA" sz="2000">
                  <a:latin typeface="Poppins"/>
                  <a:ea typeface="Poppins"/>
                  <a:cs typeface="Poppins"/>
                  <a:sym typeface="Poppins"/>
                </a:rPr>
                <a:t>Biased Thinking</a:t>
              </a:r>
              <a:endParaRPr b="1" sz="2000">
                <a:latin typeface="Poppins"/>
                <a:ea typeface="Poppins"/>
                <a:cs typeface="Poppins"/>
                <a:sym typeface="Poppins"/>
              </a:endParaRPr>
            </a:p>
          </p:txBody>
        </p:sp>
        <p:pic>
          <p:nvPicPr>
            <p:cNvPr id="279" name="Google Shape;279;p43"/>
            <p:cNvPicPr preferRelativeResize="0"/>
            <p:nvPr/>
          </p:nvPicPr>
          <p:blipFill>
            <a:blip r:embed="rId5">
              <a:alphaModFix/>
            </a:blip>
            <a:stretch>
              <a:fillRect/>
            </a:stretch>
          </p:blipFill>
          <p:spPr>
            <a:xfrm>
              <a:off x="387975" y="1964800"/>
              <a:ext cx="2471050" cy="2454799"/>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The Monkey Business Illusion by Daniel Simons (journal article: https://doi.org/10.1068/i0386).  Get our new book, *** Nobody's Fool: Why We Get Taken In and What We Can Do About It *** available July 11, 2023. Learn more and order from Basic Books, Amazon, or your favorite local bookstore. For more information, go to https://www.hachettebookgroup.com/titles/daniel-simons/nobodys-fool/9781541602236" id="284" name="Google Shape;284;p44" title="The Monkey Business Illusion">
            <a:hlinkClick r:id="rId3"/>
          </p:cNvPr>
          <p:cNvPicPr preferRelativeResize="0"/>
          <p:nvPr/>
        </p:nvPicPr>
        <p:blipFill>
          <a:blip r:embed="rId4">
            <a:alphaModFix/>
          </a:blip>
          <a:stretch>
            <a:fillRect/>
          </a:stretch>
        </p:blipFill>
        <p:spPr>
          <a:xfrm>
            <a:off x="-46900" y="-64400"/>
            <a:ext cx="12192000" cy="68579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5"/>
          <p:cNvSpPr txBox="1"/>
          <p:nvPr>
            <p:ph idx="4294967295" type="title"/>
          </p:nvPr>
        </p:nvSpPr>
        <p:spPr>
          <a:xfrm>
            <a:off x="242100" y="81250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There are lots of c</a:t>
            </a:r>
            <a:r>
              <a:rPr lang="en-CA" sz="4200">
                <a:latin typeface="Raleway"/>
                <a:ea typeface="Raleway"/>
                <a:cs typeface="Raleway"/>
                <a:sym typeface="Raleway"/>
              </a:rPr>
              <a:t>ognitive biases</a:t>
            </a:r>
            <a:endParaRPr sz="4200">
              <a:latin typeface="Raleway"/>
              <a:ea typeface="Raleway"/>
              <a:cs typeface="Raleway"/>
              <a:sym typeface="Raleway"/>
            </a:endParaRPr>
          </a:p>
        </p:txBody>
      </p:sp>
      <p:sp>
        <p:nvSpPr>
          <p:cNvPr id="290" name="Google Shape;290;p45"/>
          <p:cNvSpPr txBox="1"/>
          <p:nvPr/>
        </p:nvSpPr>
        <p:spPr>
          <a:xfrm>
            <a:off x="320450" y="1741900"/>
            <a:ext cx="8381400" cy="4145700"/>
          </a:xfrm>
          <a:prstGeom prst="rect">
            <a:avLst/>
          </a:prstGeom>
          <a:noFill/>
          <a:ln>
            <a:noFill/>
          </a:ln>
        </p:spPr>
        <p:txBody>
          <a:bodyPr anchorCtr="0" anchor="t" bIns="91425" lIns="91425" spcFirstLastPara="1" rIns="91425" wrap="square" tIns="91425">
            <a:spAutoFit/>
          </a:bodyPr>
          <a:lstStyle/>
          <a:p>
            <a:pPr indent="-406400" lvl="0" marL="457200" rtl="0" algn="l">
              <a:spcBef>
                <a:spcPts val="100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“Climate change isn’t real because it was really cold yesterday!”</a:t>
            </a:r>
            <a:endParaRPr sz="2800">
              <a:solidFill>
                <a:schemeClr val="dk2"/>
              </a:solidFill>
              <a:latin typeface="Raleway"/>
              <a:ea typeface="Raleway"/>
              <a:cs typeface="Raleway"/>
              <a:sym typeface="Raleway"/>
            </a:endParaRPr>
          </a:p>
          <a:p>
            <a:pPr indent="0" lvl="0" marL="457200" rtl="0" algn="l">
              <a:spcBef>
                <a:spcPts val="1000"/>
              </a:spcBef>
              <a:spcAft>
                <a:spcPts val="0"/>
              </a:spcAft>
              <a:buNone/>
            </a:pPr>
            <a:r>
              <a:t/>
            </a:r>
            <a:endParaRPr sz="2800">
              <a:solidFill>
                <a:schemeClr val="dk2"/>
              </a:solidFill>
              <a:latin typeface="Raleway"/>
              <a:ea typeface="Raleway"/>
              <a:cs typeface="Raleway"/>
              <a:sym typeface="Raleway"/>
            </a:endParaRPr>
          </a:p>
          <a:p>
            <a:pPr indent="-406400" lvl="0" marL="457200" rtl="0" algn="l">
              <a:spcBef>
                <a:spcPts val="100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“Sarah wears ripped jeans, has piercings and tattoos. She must like punk music.”</a:t>
            </a:r>
            <a:endParaRPr sz="2800">
              <a:solidFill>
                <a:schemeClr val="dk2"/>
              </a:solidFill>
              <a:latin typeface="Raleway"/>
              <a:ea typeface="Raleway"/>
              <a:cs typeface="Raleway"/>
              <a:sym typeface="Raleway"/>
            </a:endParaRPr>
          </a:p>
          <a:p>
            <a:pPr indent="0" lvl="0" marL="457200" rtl="0" algn="l">
              <a:spcBef>
                <a:spcPts val="1000"/>
              </a:spcBef>
              <a:spcAft>
                <a:spcPts val="0"/>
              </a:spcAft>
              <a:buNone/>
            </a:pPr>
            <a:r>
              <a:t/>
            </a:r>
            <a:endParaRPr sz="2800">
              <a:solidFill>
                <a:schemeClr val="dk2"/>
              </a:solidFill>
              <a:latin typeface="Raleway"/>
              <a:ea typeface="Raleway"/>
              <a:cs typeface="Raleway"/>
              <a:sym typeface="Raleway"/>
            </a:endParaRPr>
          </a:p>
          <a:p>
            <a:pPr indent="-406400" lvl="0" marL="457200" rtl="0" algn="l">
              <a:spcBef>
                <a:spcPts val="1000"/>
              </a:spcBef>
              <a:spcAft>
                <a:spcPts val="1000"/>
              </a:spcAft>
              <a:buClr>
                <a:schemeClr val="dk2"/>
              </a:buClr>
              <a:buSzPts val="2800"/>
              <a:buFont typeface="Raleway"/>
              <a:buChar char="●"/>
            </a:pPr>
            <a:r>
              <a:rPr lang="en-CA" sz="2800">
                <a:solidFill>
                  <a:schemeClr val="dk2"/>
                </a:solidFill>
                <a:latin typeface="Raleway"/>
                <a:ea typeface="Raleway"/>
                <a:cs typeface="Raleway"/>
                <a:sym typeface="Raleway"/>
              </a:rPr>
              <a:t>“My horoscope is super accurate, I’m such a Scorpio!”</a:t>
            </a:r>
            <a:endParaRPr sz="2800">
              <a:solidFill>
                <a:schemeClr val="dk2"/>
              </a:solidFill>
              <a:latin typeface="Raleway"/>
              <a:ea typeface="Raleway"/>
              <a:cs typeface="Raleway"/>
              <a:sym typeface="Raleway"/>
            </a:endParaRPr>
          </a:p>
        </p:txBody>
      </p:sp>
      <p:pic>
        <p:nvPicPr>
          <p:cNvPr id="291" name="Google Shape;291;p45"/>
          <p:cNvPicPr preferRelativeResize="0"/>
          <p:nvPr/>
        </p:nvPicPr>
        <p:blipFill>
          <a:blip r:embed="rId3">
            <a:alphaModFix/>
          </a:blip>
          <a:stretch>
            <a:fillRect/>
          </a:stretch>
        </p:blipFill>
        <p:spPr>
          <a:xfrm>
            <a:off x="9322700" y="2598400"/>
            <a:ext cx="1781324" cy="2289250"/>
          </a:xfrm>
          <a:prstGeom prst="rect">
            <a:avLst/>
          </a:prstGeom>
          <a:noFill/>
          <a:ln>
            <a:noFill/>
          </a:ln>
        </p:spPr>
      </p:pic>
      <p:pic>
        <p:nvPicPr>
          <p:cNvPr id="292" name="Google Shape;292;p45"/>
          <p:cNvPicPr preferRelativeResize="0"/>
          <p:nvPr/>
        </p:nvPicPr>
        <p:blipFill rotWithShape="1">
          <a:blip r:embed="rId4">
            <a:alphaModFix/>
          </a:blip>
          <a:srcRect b="36904" l="72006" r="6982" t="35470"/>
          <a:stretch/>
        </p:blipFill>
        <p:spPr>
          <a:xfrm>
            <a:off x="9492875" y="4963400"/>
            <a:ext cx="1440974" cy="1894600"/>
          </a:xfrm>
          <a:prstGeom prst="rect">
            <a:avLst/>
          </a:prstGeom>
          <a:noFill/>
          <a:ln>
            <a:noFill/>
          </a:ln>
        </p:spPr>
      </p:pic>
      <p:pic>
        <p:nvPicPr>
          <p:cNvPr id="293" name="Google Shape;293;p45"/>
          <p:cNvPicPr preferRelativeResize="0"/>
          <p:nvPr/>
        </p:nvPicPr>
        <p:blipFill>
          <a:blip r:embed="rId5">
            <a:alphaModFix/>
          </a:blip>
          <a:stretch>
            <a:fillRect/>
          </a:stretch>
        </p:blipFill>
        <p:spPr>
          <a:xfrm>
            <a:off x="9261775" y="1041104"/>
            <a:ext cx="2055575" cy="1717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6"/>
          <p:cNvPicPr preferRelativeResize="0"/>
          <p:nvPr/>
        </p:nvPicPr>
        <p:blipFill rotWithShape="1">
          <a:blip r:embed="rId3">
            <a:alphaModFix/>
          </a:blip>
          <a:srcRect b="8138" l="0" r="0" t="0"/>
          <a:stretch/>
        </p:blipFill>
        <p:spPr>
          <a:xfrm>
            <a:off x="6183025" y="1867800"/>
            <a:ext cx="5011250" cy="4603275"/>
          </a:xfrm>
          <a:prstGeom prst="rect">
            <a:avLst/>
          </a:prstGeom>
          <a:noFill/>
          <a:ln>
            <a:noFill/>
          </a:ln>
        </p:spPr>
      </p:pic>
      <p:sp>
        <p:nvSpPr>
          <p:cNvPr id="299" name="Google Shape;299;p46"/>
          <p:cNvSpPr txBox="1"/>
          <p:nvPr/>
        </p:nvSpPr>
        <p:spPr>
          <a:xfrm>
            <a:off x="12342300" y="1492975"/>
            <a:ext cx="4709700" cy="615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1000"/>
              </a:spcAft>
              <a:buNone/>
            </a:pPr>
            <a:r>
              <a:t/>
            </a:r>
            <a:endParaRPr sz="2800">
              <a:solidFill>
                <a:schemeClr val="dk2"/>
              </a:solidFill>
              <a:latin typeface="Raleway"/>
              <a:ea typeface="Raleway"/>
              <a:cs typeface="Raleway"/>
              <a:sym typeface="Raleway"/>
            </a:endParaRPr>
          </a:p>
        </p:txBody>
      </p:sp>
      <p:sp>
        <p:nvSpPr>
          <p:cNvPr id="300" name="Google Shape;300;p46"/>
          <p:cNvSpPr txBox="1"/>
          <p:nvPr>
            <p:ph idx="4294967295" type="title"/>
          </p:nvPr>
        </p:nvSpPr>
        <p:spPr>
          <a:xfrm>
            <a:off x="365300" y="88885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Bias Blind Spot</a:t>
            </a:r>
            <a:endParaRPr sz="4200">
              <a:latin typeface="Raleway"/>
              <a:ea typeface="Raleway"/>
              <a:cs typeface="Raleway"/>
              <a:sym typeface="Raleway"/>
            </a:endParaRPr>
          </a:p>
        </p:txBody>
      </p:sp>
      <p:pic>
        <p:nvPicPr>
          <p:cNvPr id="301" name="Google Shape;301;p46"/>
          <p:cNvPicPr preferRelativeResize="0"/>
          <p:nvPr/>
        </p:nvPicPr>
        <p:blipFill rotWithShape="1">
          <a:blip r:embed="rId3">
            <a:alphaModFix/>
          </a:blip>
          <a:srcRect b="8138" l="0" r="0" t="0"/>
          <a:stretch/>
        </p:blipFill>
        <p:spPr>
          <a:xfrm>
            <a:off x="1171775" y="1867800"/>
            <a:ext cx="5011250" cy="4603275"/>
          </a:xfrm>
          <a:prstGeom prst="rect">
            <a:avLst/>
          </a:prstGeom>
          <a:noFill/>
          <a:ln>
            <a:noFill/>
          </a:ln>
        </p:spPr>
      </p:pic>
      <p:sp>
        <p:nvSpPr>
          <p:cNvPr id="302" name="Google Shape;302;p46"/>
          <p:cNvSpPr/>
          <p:nvPr/>
        </p:nvSpPr>
        <p:spPr>
          <a:xfrm>
            <a:off x="7164925" y="2348250"/>
            <a:ext cx="3519900" cy="2161500"/>
          </a:xfrm>
          <a:prstGeom prst="wedgeRoundRectCallout">
            <a:avLst>
              <a:gd fmla="val -79104" name="adj1"/>
              <a:gd fmla="val 49388" name="adj2"/>
              <a:gd fmla="val 0" name="adj3"/>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CA" sz="2800">
                <a:latin typeface="Raleway"/>
                <a:ea typeface="Raleway"/>
                <a:cs typeface="Raleway"/>
                <a:sym typeface="Raleway"/>
              </a:rPr>
              <a:t>Everyone is biased but me!</a:t>
            </a:r>
            <a:endParaRPr sz="2800">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9"/>
          <p:cNvSpPr txBox="1"/>
          <p:nvPr/>
        </p:nvSpPr>
        <p:spPr>
          <a:xfrm>
            <a:off x="340275" y="1647650"/>
            <a:ext cx="10896900" cy="50949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SzPts val="2000"/>
              <a:buFont typeface="Poppins"/>
              <a:buChar char="●"/>
            </a:pPr>
            <a:r>
              <a:rPr lang="en-CA" sz="2000">
                <a:latin typeface="Poppins"/>
                <a:ea typeface="Poppins"/>
                <a:cs typeface="Poppins"/>
                <a:sym typeface="Poppins"/>
              </a:rPr>
              <a:t>93% of teachers agreed that students need to study and discuss controversial issues to become engaged citizens but only 55% say the practice is encouraged at their school</a:t>
            </a:r>
            <a:endParaRPr sz="2000">
              <a:latin typeface="Poppins"/>
              <a:ea typeface="Poppins"/>
              <a:cs typeface="Poppins"/>
              <a:sym typeface="Poppins"/>
            </a:endParaRPr>
          </a:p>
          <a:p>
            <a:pPr indent="0" lvl="0" marL="457200" rtl="0" algn="l">
              <a:lnSpc>
                <a:spcPct val="115000"/>
              </a:lnSpc>
              <a:spcBef>
                <a:spcPts val="0"/>
              </a:spcBef>
              <a:spcAft>
                <a:spcPts val="0"/>
              </a:spcAft>
              <a:buNone/>
            </a:pPr>
            <a:r>
              <a:t/>
            </a:r>
            <a:endParaRPr sz="2000">
              <a:latin typeface="Poppins"/>
              <a:ea typeface="Poppins"/>
              <a:cs typeface="Poppins"/>
              <a:sym typeface="Poppins"/>
            </a:endParaRPr>
          </a:p>
          <a:p>
            <a:pPr indent="-355600" lvl="0" marL="457200" rtl="0" algn="l">
              <a:lnSpc>
                <a:spcPct val="115000"/>
              </a:lnSpc>
              <a:spcBef>
                <a:spcPts val="0"/>
              </a:spcBef>
              <a:spcAft>
                <a:spcPts val="0"/>
              </a:spcAft>
              <a:buSzPts val="2000"/>
              <a:buFont typeface="Poppins"/>
              <a:buChar char="●"/>
            </a:pPr>
            <a:r>
              <a:rPr lang="en-CA" sz="2000">
                <a:latin typeface="Poppins"/>
                <a:ea typeface="Poppins"/>
                <a:cs typeface="Poppins"/>
                <a:sym typeface="Poppins"/>
              </a:rPr>
              <a:t>74% of teachers said that discussing politics or controversial issues has become ‘more difficult’ (50%) or ‘much more difficult’ (24%) in the last 2-3 years</a:t>
            </a:r>
            <a:endParaRPr sz="2000">
              <a:latin typeface="Poppins"/>
              <a:ea typeface="Poppins"/>
              <a:cs typeface="Poppins"/>
              <a:sym typeface="Poppins"/>
            </a:endParaRPr>
          </a:p>
          <a:p>
            <a:pPr indent="0" lvl="0" marL="457200" rtl="0" algn="l">
              <a:lnSpc>
                <a:spcPct val="115000"/>
              </a:lnSpc>
              <a:spcBef>
                <a:spcPts val="0"/>
              </a:spcBef>
              <a:spcAft>
                <a:spcPts val="0"/>
              </a:spcAft>
              <a:buNone/>
            </a:pPr>
            <a:r>
              <a:t/>
            </a:r>
            <a:endParaRPr sz="2000">
              <a:latin typeface="Poppins"/>
              <a:ea typeface="Poppins"/>
              <a:cs typeface="Poppins"/>
              <a:sym typeface="Poppins"/>
            </a:endParaRPr>
          </a:p>
          <a:p>
            <a:pPr indent="-355600" lvl="0" marL="457200" rtl="0" algn="l">
              <a:lnSpc>
                <a:spcPct val="115000"/>
              </a:lnSpc>
              <a:spcBef>
                <a:spcPts val="0"/>
              </a:spcBef>
              <a:spcAft>
                <a:spcPts val="0"/>
              </a:spcAft>
              <a:buSzPts val="2000"/>
              <a:buFont typeface="Poppins"/>
              <a:buChar char="●"/>
            </a:pPr>
            <a:r>
              <a:rPr lang="en-CA" sz="2000">
                <a:latin typeface="Poppins"/>
                <a:ea typeface="Poppins"/>
                <a:cs typeface="Poppins"/>
                <a:sym typeface="Poppins"/>
              </a:rPr>
              <a:t>26% of elementary teachers identified Andrew Tate as someone their students either follow on social media or reference in class. This number increased to 48% among teachers of intermediate grades and to 67% among high school teachers. </a:t>
            </a:r>
            <a:endParaRPr sz="2000">
              <a:latin typeface="Poppins"/>
              <a:ea typeface="Poppins"/>
              <a:cs typeface="Poppins"/>
              <a:sym typeface="Poppins"/>
            </a:endParaRPr>
          </a:p>
          <a:p>
            <a:pPr indent="0" lvl="0" marL="457200" rtl="0" algn="l">
              <a:lnSpc>
                <a:spcPct val="115000"/>
              </a:lnSpc>
              <a:spcBef>
                <a:spcPts val="0"/>
              </a:spcBef>
              <a:spcAft>
                <a:spcPts val="0"/>
              </a:spcAft>
              <a:buNone/>
            </a:pPr>
            <a:r>
              <a:t/>
            </a:r>
            <a:endParaRPr sz="2000">
              <a:latin typeface="Poppins"/>
              <a:ea typeface="Poppins"/>
              <a:cs typeface="Poppins"/>
              <a:sym typeface="Poppins"/>
            </a:endParaRPr>
          </a:p>
          <a:p>
            <a:pPr indent="-355600" lvl="0" marL="457200" rtl="0" algn="l">
              <a:lnSpc>
                <a:spcPct val="115000"/>
              </a:lnSpc>
              <a:spcBef>
                <a:spcPts val="0"/>
              </a:spcBef>
              <a:spcAft>
                <a:spcPts val="0"/>
              </a:spcAft>
              <a:buSzPts val="2000"/>
              <a:buFont typeface="Poppins"/>
              <a:buChar char="●"/>
            </a:pPr>
            <a:r>
              <a:rPr lang="en-CA" sz="2000">
                <a:latin typeface="Poppins"/>
                <a:ea typeface="Poppins"/>
                <a:cs typeface="Poppins"/>
                <a:sym typeface="Poppins"/>
              </a:rPr>
              <a:t>Overall, teachers feel like their school system does not prioritize classroom discussion as much as it should</a:t>
            </a:r>
            <a:endParaRPr sz="2000">
              <a:latin typeface="Poppins"/>
              <a:ea typeface="Poppins"/>
              <a:cs typeface="Poppins"/>
              <a:sym typeface="Poppins"/>
            </a:endParaRPr>
          </a:p>
        </p:txBody>
      </p:sp>
      <p:sp>
        <p:nvSpPr>
          <p:cNvPr id="126" name="Google Shape;126;p29"/>
          <p:cNvSpPr txBox="1"/>
          <p:nvPr>
            <p:ph idx="4294967295" type="title"/>
          </p:nvPr>
        </p:nvSpPr>
        <p:spPr>
          <a:xfrm>
            <a:off x="340275" y="623277"/>
            <a:ext cx="10515600" cy="9141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2200"/>
              <a:buFont typeface="Arial"/>
              <a:buNone/>
            </a:pPr>
            <a:r>
              <a:rPr lang="en-CA">
                <a:latin typeface="Raleway"/>
                <a:ea typeface="Raleway"/>
                <a:cs typeface="Raleway"/>
                <a:sym typeface="Raleway"/>
              </a:rPr>
              <a:t>What we’ve learned</a:t>
            </a:r>
            <a:endParaRPr>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7"/>
          <p:cNvSpPr txBox="1"/>
          <p:nvPr>
            <p:ph idx="4294967295" type="title"/>
          </p:nvPr>
        </p:nvSpPr>
        <p:spPr>
          <a:xfrm>
            <a:off x="365300" y="103790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Confirmation Bias</a:t>
            </a:r>
            <a:endParaRPr sz="4200">
              <a:latin typeface="Raleway"/>
              <a:ea typeface="Raleway"/>
              <a:cs typeface="Raleway"/>
              <a:sym typeface="Raleway"/>
            </a:endParaRPr>
          </a:p>
        </p:txBody>
      </p:sp>
      <p:pic>
        <p:nvPicPr>
          <p:cNvPr id="308" name="Google Shape;308;p47"/>
          <p:cNvPicPr preferRelativeResize="0"/>
          <p:nvPr/>
        </p:nvPicPr>
        <p:blipFill>
          <a:blip r:embed="rId3">
            <a:alphaModFix/>
          </a:blip>
          <a:stretch>
            <a:fillRect/>
          </a:stretch>
        </p:blipFill>
        <p:spPr>
          <a:xfrm>
            <a:off x="7151225" y="1691000"/>
            <a:ext cx="4114500" cy="4114526"/>
          </a:xfrm>
          <a:prstGeom prst="rect">
            <a:avLst/>
          </a:prstGeom>
          <a:noFill/>
          <a:ln>
            <a:noFill/>
          </a:ln>
        </p:spPr>
      </p:pic>
      <p:sp>
        <p:nvSpPr>
          <p:cNvPr id="309" name="Google Shape;309;p47"/>
          <p:cNvSpPr txBox="1"/>
          <p:nvPr/>
        </p:nvSpPr>
        <p:spPr>
          <a:xfrm>
            <a:off x="472025" y="2030550"/>
            <a:ext cx="6386100" cy="3458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CA" sz="2800">
                <a:solidFill>
                  <a:schemeClr val="dk2"/>
                </a:solidFill>
                <a:latin typeface="Raleway"/>
                <a:ea typeface="Raleway"/>
                <a:cs typeface="Raleway"/>
                <a:sym typeface="Raleway"/>
              </a:rPr>
              <a:t>Our tendency to:</a:t>
            </a:r>
            <a:br>
              <a:rPr lang="en-CA" sz="2800">
                <a:solidFill>
                  <a:schemeClr val="dk2"/>
                </a:solidFill>
                <a:latin typeface="Raleway"/>
                <a:ea typeface="Raleway"/>
                <a:cs typeface="Raleway"/>
                <a:sym typeface="Raleway"/>
              </a:rPr>
            </a:b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Seek out and interpret information in ways that confirm what we already believe, and </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1000"/>
              </a:spcAft>
              <a:buClr>
                <a:schemeClr val="dk2"/>
              </a:buClr>
              <a:buSzPts val="2800"/>
              <a:buFont typeface="Raleway"/>
              <a:buChar char="●"/>
            </a:pPr>
            <a:r>
              <a:rPr lang="en-CA" sz="2800">
                <a:solidFill>
                  <a:schemeClr val="dk2"/>
                </a:solidFill>
                <a:latin typeface="Raleway"/>
                <a:ea typeface="Raleway"/>
                <a:cs typeface="Raleway"/>
                <a:sym typeface="Raleway"/>
              </a:rPr>
              <a:t>Ignore information that challenges our beliefs</a:t>
            </a:r>
            <a:endParaRPr sz="2800">
              <a:solidFill>
                <a:schemeClr val="dk2"/>
              </a:solidFill>
              <a:latin typeface="Raleway"/>
              <a:ea typeface="Raleway"/>
              <a:cs typeface="Raleway"/>
              <a:sym typeface="Raleway"/>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descr="Why do we agree on certain things and disagree on others?&#10;&#10;CIVIX unpacks and explains Confirmation Bias.&#10;&#10;Learn more at PoliTalks.ca" id="314" name="Google Shape;314;p48" title="CIVIX Explains: Confirmation Bias">
            <a:hlinkClick r:id="rId3"/>
          </p:cNvPr>
          <p:cNvPicPr preferRelativeResize="0"/>
          <p:nvPr/>
        </p:nvPicPr>
        <p:blipFill>
          <a:blip r:embed="rId4">
            <a:alphaModFix/>
          </a:blip>
          <a:stretch>
            <a:fillRect/>
          </a:stretch>
        </p:blipFill>
        <p:spPr>
          <a:xfrm>
            <a:off x="0" y="-83775"/>
            <a:ext cx="12192000" cy="685799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9"/>
          <p:cNvSpPr txBox="1"/>
          <p:nvPr>
            <p:ph idx="4294967295" type="title"/>
          </p:nvPr>
        </p:nvSpPr>
        <p:spPr>
          <a:xfrm>
            <a:off x="365300" y="88885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Difficult discussions</a:t>
            </a:r>
            <a:endParaRPr sz="4200">
              <a:latin typeface="Raleway"/>
              <a:ea typeface="Raleway"/>
              <a:cs typeface="Raleway"/>
              <a:sym typeface="Raleway"/>
            </a:endParaRPr>
          </a:p>
        </p:txBody>
      </p:sp>
      <p:sp>
        <p:nvSpPr>
          <p:cNvPr id="320" name="Google Shape;320;p49"/>
          <p:cNvSpPr txBox="1"/>
          <p:nvPr/>
        </p:nvSpPr>
        <p:spPr>
          <a:xfrm>
            <a:off x="365300" y="1804500"/>
            <a:ext cx="7568100" cy="4145700"/>
          </a:xfrm>
          <a:prstGeom prst="rect">
            <a:avLst/>
          </a:prstGeom>
          <a:noFill/>
          <a:ln>
            <a:noFill/>
          </a:ln>
        </p:spPr>
        <p:txBody>
          <a:bodyPr anchorCtr="0" anchor="t" bIns="91425" lIns="91425" spcFirstLastPara="1" rIns="91425" wrap="square" tIns="91425">
            <a:spAutoFit/>
          </a:bodyPr>
          <a:lstStyle/>
          <a:p>
            <a:pPr indent="-406400" lvl="0" marL="457200" rtl="0" algn="l">
              <a:lnSpc>
                <a:spcPct val="100000"/>
              </a:lnSpc>
              <a:spcBef>
                <a:spcPts val="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Important discussions are more difficult if we have different information</a:t>
            </a:r>
            <a:endParaRPr sz="2800">
              <a:solidFill>
                <a:schemeClr val="dk2"/>
              </a:solidFill>
              <a:latin typeface="Raleway"/>
              <a:ea typeface="Raleway"/>
              <a:cs typeface="Raleway"/>
              <a:sym typeface="Raleway"/>
            </a:endParaRPr>
          </a:p>
          <a:p>
            <a:pPr indent="0" lvl="0" marL="457200" rtl="0" algn="l">
              <a:lnSpc>
                <a:spcPct val="100000"/>
              </a:lnSpc>
              <a:spcBef>
                <a:spcPts val="1000"/>
              </a:spcBef>
              <a:spcAft>
                <a:spcPts val="0"/>
              </a:spcAft>
              <a:buNone/>
            </a:pPr>
            <a:r>
              <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We are more likely to seek out those we already agree with, and avoid those who disagree with us</a:t>
            </a:r>
            <a:endParaRPr sz="2800">
              <a:solidFill>
                <a:schemeClr val="dk2"/>
              </a:solidFill>
              <a:latin typeface="Raleway"/>
              <a:ea typeface="Raleway"/>
              <a:cs typeface="Raleway"/>
              <a:sym typeface="Raleway"/>
            </a:endParaRPr>
          </a:p>
          <a:p>
            <a:pPr indent="0" lvl="0" marL="457200" rtl="0" algn="l">
              <a:lnSpc>
                <a:spcPct val="100000"/>
              </a:lnSpc>
              <a:spcBef>
                <a:spcPts val="1000"/>
              </a:spcBef>
              <a:spcAft>
                <a:spcPts val="0"/>
              </a:spcAft>
              <a:buNone/>
            </a:pPr>
            <a:r>
              <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1000"/>
              </a:spcAft>
              <a:buClr>
                <a:schemeClr val="dk2"/>
              </a:buClr>
              <a:buSzPts val="2800"/>
              <a:buFont typeface="Raleway"/>
              <a:buChar char="●"/>
            </a:pPr>
            <a:r>
              <a:rPr lang="en-CA" sz="2800">
                <a:solidFill>
                  <a:schemeClr val="dk2"/>
                </a:solidFill>
                <a:latin typeface="Raleway"/>
                <a:ea typeface="Raleway"/>
                <a:cs typeface="Raleway"/>
                <a:sym typeface="Raleway"/>
              </a:rPr>
              <a:t>Political messaging is typically one-sided</a:t>
            </a:r>
            <a:endParaRPr sz="2800">
              <a:solidFill>
                <a:schemeClr val="dk2"/>
              </a:solidFill>
              <a:latin typeface="Raleway"/>
              <a:ea typeface="Raleway"/>
              <a:cs typeface="Raleway"/>
              <a:sym typeface="Raleway"/>
            </a:endParaRPr>
          </a:p>
        </p:txBody>
      </p:sp>
      <p:pic>
        <p:nvPicPr>
          <p:cNvPr id="321" name="Google Shape;321;p49"/>
          <p:cNvPicPr preferRelativeResize="0"/>
          <p:nvPr/>
        </p:nvPicPr>
        <p:blipFill>
          <a:blip r:embed="rId3">
            <a:alphaModFix/>
          </a:blip>
          <a:stretch>
            <a:fillRect/>
          </a:stretch>
        </p:blipFill>
        <p:spPr>
          <a:xfrm>
            <a:off x="6929625" y="1541950"/>
            <a:ext cx="5192550" cy="5192550"/>
          </a:xfrm>
          <a:prstGeom prst="rect">
            <a:avLst/>
          </a:prstGeom>
          <a:noFill/>
          <a:ln>
            <a:noFill/>
          </a:ln>
        </p:spPr>
      </p:pic>
      <p:sp>
        <p:nvSpPr>
          <p:cNvPr id="322" name="Google Shape;322;p49"/>
          <p:cNvSpPr/>
          <p:nvPr/>
        </p:nvSpPr>
        <p:spPr>
          <a:xfrm>
            <a:off x="10042575" y="1033600"/>
            <a:ext cx="1969500" cy="1452600"/>
          </a:xfrm>
          <a:prstGeom prst="wedgeRoundRectCallout">
            <a:avLst>
              <a:gd fmla="val -40071" name="adj1"/>
              <a:gd fmla="val 79809" name="adj2"/>
              <a:gd fmla="val 0" name="adj3"/>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CA" sz="2600">
                <a:latin typeface="Noto Sans"/>
                <a:ea typeface="Noto Sans"/>
                <a:cs typeface="Noto Sans"/>
                <a:sym typeface="Noto Sans"/>
              </a:rPr>
              <a:t>I’m right</a:t>
            </a:r>
            <a:endParaRPr b="1" sz="2600">
              <a:latin typeface="Noto Sans"/>
              <a:ea typeface="Noto Sans"/>
              <a:cs typeface="Noto Sans"/>
              <a:sym typeface="No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0"/>
          <p:cNvSpPr txBox="1"/>
          <p:nvPr>
            <p:ph idx="4294967295" type="title"/>
          </p:nvPr>
        </p:nvSpPr>
        <p:spPr>
          <a:xfrm>
            <a:off x="365300" y="839875"/>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How to fight confirmation bias</a:t>
            </a:r>
            <a:endParaRPr sz="4200">
              <a:latin typeface="Raleway"/>
              <a:ea typeface="Raleway"/>
              <a:cs typeface="Raleway"/>
              <a:sym typeface="Raleway"/>
            </a:endParaRPr>
          </a:p>
        </p:txBody>
      </p:sp>
      <p:sp>
        <p:nvSpPr>
          <p:cNvPr id="328" name="Google Shape;328;p50"/>
          <p:cNvSpPr txBox="1"/>
          <p:nvPr/>
        </p:nvSpPr>
        <p:spPr>
          <a:xfrm>
            <a:off x="365300" y="2258525"/>
            <a:ext cx="6194100" cy="3140100"/>
          </a:xfrm>
          <a:prstGeom prst="rect">
            <a:avLst/>
          </a:prstGeom>
          <a:noFill/>
          <a:ln>
            <a:noFill/>
          </a:ln>
        </p:spPr>
        <p:txBody>
          <a:bodyPr anchorCtr="0" anchor="t" bIns="91425" lIns="91425" spcFirstLastPara="1" rIns="91425" wrap="square" tIns="91425">
            <a:spAutoFit/>
          </a:bodyPr>
          <a:lstStyle/>
          <a:p>
            <a:pPr indent="-431800" lvl="0" marL="457200" rtl="0" algn="l">
              <a:lnSpc>
                <a:spcPct val="100000"/>
              </a:lnSpc>
              <a:spcBef>
                <a:spcPts val="0"/>
              </a:spcBef>
              <a:spcAft>
                <a:spcPts val="0"/>
              </a:spcAft>
              <a:buClr>
                <a:schemeClr val="dk2"/>
              </a:buClr>
              <a:buSzPts val="3200"/>
              <a:buFont typeface="Raleway"/>
              <a:buAutoNum type="arabicPeriod"/>
            </a:pPr>
            <a:r>
              <a:rPr lang="en-CA" sz="3200">
                <a:solidFill>
                  <a:schemeClr val="dk2"/>
                </a:solidFill>
                <a:latin typeface="Raleway"/>
                <a:ea typeface="Raleway"/>
                <a:cs typeface="Raleway"/>
                <a:sym typeface="Raleway"/>
              </a:rPr>
              <a:t>Slow down and think</a:t>
            </a:r>
            <a:br>
              <a:rPr lang="en-CA" sz="3200">
                <a:solidFill>
                  <a:schemeClr val="dk2"/>
                </a:solidFill>
                <a:latin typeface="Raleway"/>
                <a:ea typeface="Raleway"/>
                <a:cs typeface="Raleway"/>
                <a:sym typeface="Raleway"/>
              </a:rPr>
            </a:br>
            <a:endParaRPr sz="3200">
              <a:solidFill>
                <a:schemeClr val="dk2"/>
              </a:solidFill>
              <a:latin typeface="Raleway"/>
              <a:ea typeface="Raleway"/>
              <a:cs typeface="Raleway"/>
              <a:sym typeface="Raleway"/>
            </a:endParaRPr>
          </a:p>
          <a:p>
            <a:pPr indent="-431800" lvl="0" marL="457200" rtl="0" algn="l">
              <a:lnSpc>
                <a:spcPct val="100000"/>
              </a:lnSpc>
              <a:spcBef>
                <a:spcPts val="0"/>
              </a:spcBef>
              <a:spcAft>
                <a:spcPts val="0"/>
              </a:spcAft>
              <a:buClr>
                <a:schemeClr val="dk2"/>
              </a:buClr>
              <a:buSzPts val="3200"/>
              <a:buFont typeface="Raleway"/>
              <a:buAutoNum type="arabicPeriod"/>
            </a:pPr>
            <a:r>
              <a:rPr lang="en-CA" sz="3200">
                <a:solidFill>
                  <a:schemeClr val="dk2"/>
                </a:solidFill>
                <a:latin typeface="Raleway"/>
                <a:ea typeface="Raleway"/>
                <a:cs typeface="Raleway"/>
                <a:sym typeface="Raleway"/>
              </a:rPr>
              <a:t>Consider alternative viewpoints</a:t>
            </a:r>
            <a:br>
              <a:rPr lang="en-CA" sz="3200">
                <a:solidFill>
                  <a:schemeClr val="dk2"/>
                </a:solidFill>
                <a:latin typeface="Raleway"/>
                <a:ea typeface="Raleway"/>
                <a:cs typeface="Raleway"/>
                <a:sym typeface="Raleway"/>
              </a:rPr>
            </a:br>
            <a:endParaRPr sz="3200">
              <a:solidFill>
                <a:schemeClr val="dk2"/>
              </a:solidFill>
              <a:latin typeface="Raleway"/>
              <a:ea typeface="Raleway"/>
              <a:cs typeface="Raleway"/>
              <a:sym typeface="Raleway"/>
            </a:endParaRPr>
          </a:p>
          <a:p>
            <a:pPr indent="-431800" lvl="0" marL="457200" rtl="0" algn="l">
              <a:lnSpc>
                <a:spcPct val="100000"/>
              </a:lnSpc>
              <a:spcBef>
                <a:spcPts val="0"/>
              </a:spcBef>
              <a:spcAft>
                <a:spcPts val="0"/>
              </a:spcAft>
              <a:buClr>
                <a:schemeClr val="dk2"/>
              </a:buClr>
              <a:buSzPts val="3200"/>
              <a:buFont typeface="Raleway"/>
              <a:buAutoNum type="arabicPeriod"/>
            </a:pPr>
            <a:r>
              <a:rPr lang="en-CA" sz="3200">
                <a:solidFill>
                  <a:schemeClr val="dk2"/>
                </a:solidFill>
                <a:latin typeface="Raleway"/>
                <a:ea typeface="Raleway"/>
                <a:cs typeface="Raleway"/>
                <a:sym typeface="Raleway"/>
              </a:rPr>
              <a:t>Talk to others</a:t>
            </a:r>
            <a:endParaRPr sz="3200">
              <a:solidFill>
                <a:schemeClr val="dk2"/>
              </a:solidFill>
              <a:latin typeface="Raleway"/>
              <a:ea typeface="Raleway"/>
              <a:cs typeface="Raleway"/>
              <a:sym typeface="Raleway"/>
            </a:endParaRPr>
          </a:p>
        </p:txBody>
      </p:sp>
      <p:pic>
        <p:nvPicPr>
          <p:cNvPr id="329" name="Google Shape;329;p50"/>
          <p:cNvPicPr preferRelativeResize="0"/>
          <p:nvPr/>
        </p:nvPicPr>
        <p:blipFill>
          <a:blip r:embed="rId3">
            <a:alphaModFix/>
          </a:blip>
          <a:stretch>
            <a:fillRect/>
          </a:stretch>
        </p:blipFill>
        <p:spPr>
          <a:xfrm>
            <a:off x="6285275" y="2022000"/>
            <a:ext cx="5857200" cy="39023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 name="Shape 333"/>
        <p:cNvGrpSpPr/>
        <p:nvPr/>
      </p:nvGrpSpPr>
      <p:grpSpPr>
        <a:xfrm>
          <a:off x="0" y="0"/>
          <a:ext cx="0" cy="0"/>
          <a:chOff x="0" y="0"/>
          <a:chExt cx="0" cy="0"/>
        </a:xfrm>
      </p:grpSpPr>
      <p:pic>
        <p:nvPicPr>
          <p:cNvPr id="334" name="Google Shape;334;p51"/>
          <p:cNvPicPr preferRelativeResize="0"/>
          <p:nvPr/>
        </p:nvPicPr>
        <p:blipFill>
          <a:blip r:embed="rId4">
            <a:alphaModFix/>
          </a:blip>
          <a:stretch>
            <a:fillRect/>
          </a:stretch>
        </p:blipFill>
        <p:spPr>
          <a:xfrm>
            <a:off x="152425" y="264225"/>
            <a:ext cx="5564425" cy="6329525"/>
          </a:xfrm>
          <a:prstGeom prst="rect">
            <a:avLst/>
          </a:prstGeom>
          <a:noFill/>
          <a:ln>
            <a:noFill/>
          </a:ln>
        </p:spPr>
      </p:pic>
      <p:pic>
        <p:nvPicPr>
          <p:cNvPr id="335" name="Google Shape;335;p51"/>
          <p:cNvPicPr preferRelativeResize="0"/>
          <p:nvPr/>
        </p:nvPicPr>
        <p:blipFill>
          <a:blip r:embed="rId5">
            <a:alphaModFix/>
          </a:blip>
          <a:stretch>
            <a:fillRect/>
          </a:stretch>
        </p:blipFill>
        <p:spPr>
          <a:xfrm>
            <a:off x="6398975" y="216038"/>
            <a:ext cx="5564425" cy="64259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500"/>
                                        <p:tgtEl>
                                          <p:spTgt spid="33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500"/>
                                        <p:tgtEl>
                                          <p:spTgt spid="33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52"/>
          <p:cNvPicPr preferRelativeResize="0"/>
          <p:nvPr/>
        </p:nvPicPr>
        <p:blipFill rotWithShape="1">
          <a:blip r:embed="rId3">
            <a:alphaModFix/>
          </a:blip>
          <a:srcRect b="0" l="5365" r="0" t="0"/>
          <a:stretch/>
        </p:blipFill>
        <p:spPr>
          <a:xfrm>
            <a:off x="88500" y="403175"/>
            <a:ext cx="5857199" cy="6189400"/>
          </a:xfrm>
          <a:prstGeom prst="rect">
            <a:avLst/>
          </a:prstGeom>
          <a:noFill/>
          <a:ln>
            <a:noFill/>
          </a:ln>
        </p:spPr>
      </p:pic>
      <p:pic>
        <p:nvPicPr>
          <p:cNvPr id="341" name="Google Shape;341;p52"/>
          <p:cNvPicPr preferRelativeResize="0"/>
          <p:nvPr/>
        </p:nvPicPr>
        <p:blipFill>
          <a:blip r:embed="rId4">
            <a:alphaModFix/>
          </a:blip>
          <a:stretch>
            <a:fillRect/>
          </a:stretch>
        </p:blipFill>
        <p:spPr>
          <a:xfrm>
            <a:off x="118575" y="403175"/>
            <a:ext cx="3434300" cy="3906500"/>
          </a:xfrm>
          <a:prstGeom prst="rect">
            <a:avLst/>
          </a:prstGeom>
          <a:noFill/>
          <a:ln>
            <a:noFill/>
          </a:ln>
        </p:spPr>
      </p:pic>
      <p:pic>
        <p:nvPicPr>
          <p:cNvPr id="342" name="Google Shape;342;p52"/>
          <p:cNvPicPr preferRelativeResize="0"/>
          <p:nvPr/>
        </p:nvPicPr>
        <p:blipFill>
          <a:blip r:embed="rId5">
            <a:alphaModFix/>
          </a:blip>
          <a:stretch>
            <a:fillRect/>
          </a:stretch>
        </p:blipFill>
        <p:spPr>
          <a:xfrm>
            <a:off x="2110250" y="2740050"/>
            <a:ext cx="3565900" cy="4117950"/>
          </a:xfrm>
          <a:prstGeom prst="rect">
            <a:avLst/>
          </a:prstGeom>
          <a:noFill/>
          <a:ln>
            <a:noFill/>
          </a:ln>
        </p:spPr>
      </p:pic>
      <p:sp>
        <p:nvSpPr>
          <p:cNvPr id="343" name="Google Shape;343;p52"/>
          <p:cNvSpPr txBox="1"/>
          <p:nvPr/>
        </p:nvSpPr>
        <p:spPr>
          <a:xfrm>
            <a:off x="5945700" y="898025"/>
            <a:ext cx="5857200" cy="4853700"/>
          </a:xfrm>
          <a:prstGeom prst="rect">
            <a:avLst/>
          </a:prstGeom>
          <a:noFill/>
          <a:ln>
            <a:noFill/>
          </a:ln>
        </p:spPr>
        <p:txBody>
          <a:bodyPr anchorCtr="0" anchor="t" bIns="91425" lIns="91425" spcFirstLastPara="1" rIns="91425" wrap="square" tIns="91425">
            <a:spAutoFit/>
          </a:bodyPr>
          <a:lstStyle/>
          <a:p>
            <a:pPr indent="-419100" lvl="0" marL="457200" rtl="0" algn="l">
              <a:lnSpc>
                <a:spcPct val="100000"/>
              </a:lnSpc>
              <a:spcBef>
                <a:spcPts val="0"/>
              </a:spcBef>
              <a:spcAft>
                <a:spcPts val="0"/>
              </a:spcAft>
              <a:buClr>
                <a:schemeClr val="dk2"/>
              </a:buClr>
              <a:buSzPts val="3000"/>
              <a:buFont typeface="Raleway"/>
              <a:buAutoNum type="arabicPeriod"/>
            </a:pPr>
            <a:r>
              <a:rPr lang="en-CA" sz="3000">
                <a:solidFill>
                  <a:schemeClr val="dk2"/>
                </a:solidFill>
                <a:latin typeface="Raleway"/>
                <a:ea typeface="Raleway"/>
                <a:cs typeface="Raleway"/>
                <a:sym typeface="Raleway"/>
              </a:rPr>
              <a:t>Take the quiz and find out if you’re a shark or a bear</a:t>
            </a:r>
            <a:endParaRPr sz="3000">
              <a:solidFill>
                <a:schemeClr val="dk2"/>
              </a:solidFill>
              <a:latin typeface="Raleway"/>
              <a:ea typeface="Raleway"/>
              <a:cs typeface="Raleway"/>
              <a:sym typeface="Raleway"/>
            </a:endParaRPr>
          </a:p>
          <a:p>
            <a:pPr indent="0" lvl="0" marL="457200" rtl="0" algn="l">
              <a:lnSpc>
                <a:spcPct val="100000"/>
              </a:lnSpc>
              <a:spcBef>
                <a:spcPts val="1000"/>
              </a:spcBef>
              <a:spcAft>
                <a:spcPts val="0"/>
              </a:spcAft>
              <a:buNone/>
            </a:pPr>
            <a:r>
              <a:t/>
            </a:r>
            <a:endParaRPr sz="3000">
              <a:solidFill>
                <a:schemeClr val="dk2"/>
              </a:solidFill>
              <a:latin typeface="Raleway"/>
              <a:ea typeface="Raleway"/>
              <a:cs typeface="Raleway"/>
              <a:sym typeface="Raleway"/>
            </a:endParaRPr>
          </a:p>
          <a:p>
            <a:pPr indent="-419100" lvl="0" marL="457200" rtl="0" algn="l">
              <a:lnSpc>
                <a:spcPct val="100000"/>
              </a:lnSpc>
              <a:spcBef>
                <a:spcPts val="1000"/>
              </a:spcBef>
              <a:spcAft>
                <a:spcPts val="0"/>
              </a:spcAft>
              <a:buClr>
                <a:schemeClr val="dk2"/>
              </a:buClr>
              <a:buSzPts val="3000"/>
              <a:buFont typeface="Raleway"/>
              <a:buAutoNum type="arabicPeriod"/>
            </a:pPr>
            <a:r>
              <a:rPr lang="en-CA" sz="3000">
                <a:solidFill>
                  <a:schemeClr val="dk2"/>
                </a:solidFill>
                <a:latin typeface="Raleway"/>
                <a:ea typeface="Raleway"/>
                <a:cs typeface="Raleway"/>
                <a:sym typeface="Raleway"/>
              </a:rPr>
              <a:t>Find your animal companions at your table</a:t>
            </a:r>
            <a:endParaRPr sz="3000">
              <a:solidFill>
                <a:schemeClr val="dk2"/>
              </a:solidFill>
              <a:latin typeface="Raleway"/>
              <a:ea typeface="Raleway"/>
              <a:cs typeface="Raleway"/>
              <a:sym typeface="Raleway"/>
            </a:endParaRPr>
          </a:p>
          <a:p>
            <a:pPr indent="0" lvl="0" marL="457200" rtl="0" algn="l">
              <a:lnSpc>
                <a:spcPct val="100000"/>
              </a:lnSpc>
              <a:spcBef>
                <a:spcPts val="1000"/>
              </a:spcBef>
              <a:spcAft>
                <a:spcPts val="0"/>
              </a:spcAft>
              <a:buNone/>
            </a:pPr>
            <a:r>
              <a:t/>
            </a:r>
            <a:endParaRPr sz="3000">
              <a:solidFill>
                <a:schemeClr val="dk2"/>
              </a:solidFill>
              <a:latin typeface="Raleway"/>
              <a:ea typeface="Raleway"/>
              <a:cs typeface="Raleway"/>
              <a:sym typeface="Raleway"/>
            </a:endParaRPr>
          </a:p>
          <a:p>
            <a:pPr indent="-419100" lvl="0" marL="457200" rtl="0" algn="l">
              <a:lnSpc>
                <a:spcPct val="100000"/>
              </a:lnSpc>
              <a:spcBef>
                <a:spcPts val="1000"/>
              </a:spcBef>
              <a:spcAft>
                <a:spcPts val="0"/>
              </a:spcAft>
              <a:buClr>
                <a:schemeClr val="dk2"/>
              </a:buClr>
              <a:buSzPts val="3000"/>
              <a:buFont typeface="Raleway"/>
              <a:buAutoNum type="arabicPeriod"/>
            </a:pPr>
            <a:r>
              <a:rPr lang="en-CA" sz="3000">
                <a:solidFill>
                  <a:schemeClr val="dk2"/>
                </a:solidFill>
                <a:latin typeface="Raleway"/>
                <a:ea typeface="Raleway"/>
                <a:cs typeface="Raleway"/>
                <a:sym typeface="Raleway"/>
              </a:rPr>
              <a:t>Decide together: 3 words to describe sharks and 3 words to describe bears</a:t>
            </a:r>
            <a:endParaRPr sz="3000">
              <a:solidFill>
                <a:schemeClr val="dk2"/>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41"/>
                                        </p:tgtEl>
                                        <p:attrNameLst>
                                          <p:attrName>style.visibility</p:attrName>
                                        </p:attrNameLst>
                                      </p:cBhvr>
                                      <p:to>
                                        <p:strVal val="visible"/>
                                      </p:to>
                                    </p:set>
                                    <p:anim calcmode="lin" valueType="num">
                                      <p:cBhvr additive="base">
                                        <p:cTn dur="500"/>
                                        <p:tgtEl>
                                          <p:spTgt spid="34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500"/>
                                        <p:tgtEl>
                                          <p:spTgt spid="34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7" name="Shape 347"/>
        <p:cNvGrpSpPr/>
        <p:nvPr/>
      </p:nvGrpSpPr>
      <p:grpSpPr>
        <a:xfrm>
          <a:off x="0" y="0"/>
          <a:ext cx="0" cy="0"/>
          <a:chOff x="0" y="0"/>
          <a:chExt cx="0" cy="0"/>
        </a:xfrm>
      </p:grpSpPr>
      <p:sp>
        <p:nvSpPr>
          <p:cNvPr id="348" name="Google Shape;348;p53"/>
          <p:cNvSpPr/>
          <p:nvPr/>
        </p:nvSpPr>
        <p:spPr>
          <a:xfrm rot="5400000">
            <a:off x="9820304" y="0"/>
            <a:ext cx="2371800" cy="23718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349" name="Google Shape;349;p53"/>
          <p:cNvSpPr txBox="1"/>
          <p:nvPr/>
        </p:nvSpPr>
        <p:spPr>
          <a:xfrm rot="2700000">
            <a:off x="9620400" y="514953"/>
            <a:ext cx="3335140" cy="7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chemeClr val="hlink"/>
                </a:solidFill>
                <a:latin typeface="Inter"/>
                <a:ea typeface="Inter"/>
                <a:cs typeface="Inter"/>
                <a:sym typeface="Inter"/>
                <a:hlinkClick r:id="rId3"/>
              </a:rPr>
              <a:t>How to change the design</a:t>
            </a:r>
            <a:endParaRPr sz="1200">
              <a:solidFill>
                <a:srgbClr val="198038"/>
              </a:solidFill>
              <a:latin typeface="Inter"/>
              <a:ea typeface="Inter"/>
              <a:cs typeface="Inter"/>
              <a:sym typeface="Inter"/>
            </a:endParaRPr>
          </a:p>
        </p:txBody>
      </p:sp>
      <p:pic>
        <p:nvPicPr>
          <p:cNvPr descr="poll-type-id" id="350" name="Google Shape;350;p53">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descr="title-id" id="351" name="Google Shape;351;p53"/>
          <p:cNvSpPr txBox="1"/>
          <p:nvPr/>
        </p:nvSpPr>
        <p:spPr>
          <a:xfrm>
            <a:off x="3112851" y="1760838"/>
            <a:ext cx="8486100" cy="233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2400">
                <a:solidFill>
                  <a:srgbClr val="5B5B5B"/>
                </a:solidFill>
                <a:latin typeface="Inter"/>
                <a:ea typeface="Inter"/>
                <a:cs typeface="Inter"/>
                <a:sym typeface="Inter"/>
              </a:rPr>
              <a:t>If you were a shark 🦈 what words did you choose to describe your fellow sharks 🦈?</a:t>
            </a:r>
            <a:endParaRPr b="1" sz="2400">
              <a:solidFill>
                <a:srgbClr val="5B5B5B"/>
              </a:solidFill>
              <a:latin typeface="Inter"/>
              <a:ea typeface="Inter"/>
              <a:cs typeface="Inter"/>
              <a:sym typeface="Inter"/>
            </a:endParaRPr>
          </a:p>
          <a:p>
            <a:pPr indent="0" lvl="0" marL="0" rtl="0" algn="l">
              <a:spcBef>
                <a:spcPts val="0"/>
              </a:spcBef>
              <a:spcAft>
                <a:spcPts val="0"/>
              </a:spcAft>
              <a:buNone/>
            </a:pPr>
            <a:r>
              <a:t/>
            </a:r>
            <a:endParaRPr b="1" sz="2400">
              <a:solidFill>
                <a:srgbClr val="5B5B5B"/>
              </a:solidFill>
              <a:latin typeface="Inter"/>
              <a:ea typeface="Inter"/>
              <a:cs typeface="Inter"/>
              <a:sym typeface="Inter"/>
            </a:endParaRPr>
          </a:p>
          <a:p>
            <a:pPr indent="0" lvl="0" marL="0" rtl="0" algn="l">
              <a:spcBef>
                <a:spcPts val="0"/>
              </a:spcBef>
              <a:spcAft>
                <a:spcPts val="0"/>
              </a:spcAft>
              <a:buNone/>
            </a:pPr>
            <a:r>
              <a:rPr b="1" lang="en-CA" sz="2400">
                <a:solidFill>
                  <a:srgbClr val="5B5B5B"/>
                </a:solidFill>
                <a:latin typeface="Inter"/>
                <a:ea typeface="Inter"/>
                <a:cs typeface="Inter"/>
                <a:sym typeface="Inter"/>
              </a:rPr>
              <a:t>If you were a bear 🐻 what words did you choose to describe your fellow bears 🐻?</a:t>
            </a:r>
            <a:endParaRPr b="1" sz="2400">
              <a:solidFill>
                <a:srgbClr val="5B5B5B"/>
              </a:solidFill>
              <a:latin typeface="Inter"/>
              <a:ea typeface="Inter"/>
              <a:cs typeface="Inter"/>
              <a:sym typeface="Inter"/>
            </a:endParaRPr>
          </a:p>
        </p:txBody>
      </p:sp>
      <p:sp>
        <p:nvSpPr>
          <p:cNvPr id="352" name="Google Shape;352;p53"/>
          <p:cNvSpPr/>
          <p:nvPr/>
        </p:nvSpPr>
        <p:spPr>
          <a:xfrm>
            <a:off x="0" y="5820032"/>
            <a:ext cx="12192000" cy="10380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353" name="Google Shape;353;p53"/>
          <p:cNvSpPr txBox="1"/>
          <p:nvPr/>
        </p:nvSpPr>
        <p:spPr>
          <a:xfrm>
            <a:off x="741155" y="5820032"/>
            <a:ext cx="9264300" cy="103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354" name="Google Shape;354;p53"/>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descr="logo-id" id="355" name="Google Shape;355;p53">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9" name="Shape 359"/>
        <p:cNvGrpSpPr/>
        <p:nvPr/>
      </p:nvGrpSpPr>
      <p:grpSpPr>
        <a:xfrm>
          <a:off x="0" y="0"/>
          <a:ext cx="0" cy="0"/>
          <a:chOff x="0" y="0"/>
          <a:chExt cx="0" cy="0"/>
        </a:xfrm>
      </p:grpSpPr>
      <p:sp>
        <p:nvSpPr>
          <p:cNvPr id="360" name="Google Shape;360;p54"/>
          <p:cNvSpPr/>
          <p:nvPr/>
        </p:nvSpPr>
        <p:spPr>
          <a:xfrm rot="5400000">
            <a:off x="9820304" y="0"/>
            <a:ext cx="2371800" cy="23718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361" name="Google Shape;361;p54"/>
          <p:cNvSpPr txBox="1"/>
          <p:nvPr/>
        </p:nvSpPr>
        <p:spPr>
          <a:xfrm rot="2700000">
            <a:off x="9620400" y="514953"/>
            <a:ext cx="3335140" cy="7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chemeClr val="hlink"/>
                </a:solidFill>
                <a:latin typeface="Inter"/>
                <a:ea typeface="Inter"/>
                <a:cs typeface="Inter"/>
                <a:sym typeface="Inter"/>
                <a:hlinkClick r:id="rId3"/>
              </a:rPr>
              <a:t>How to change the design</a:t>
            </a:r>
            <a:endParaRPr sz="1200">
              <a:solidFill>
                <a:srgbClr val="198038"/>
              </a:solidFill>
              <a:latin typeface="Inter"/>
              <a:ea typeface="Inter"/>
              <a:cs typeface="Inter"/>
              <a:sym typeface="Inter"/>
            </a:endParaRPr>
          </a:p>
        </p:txBody>
      </p:sp>
      <p:pic>
        <p:nvPicPr>
          <p:cNvPr descr="poll-type-id" id="362" name="Google Shape;362;p54">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descr="title-id" id="363" name="Google Shape;363;p54"/>
          <p:cNvSpPr txBox="1"/>
          <p:nvPr/>
        </p:nvSpPr>
        <p:spPr>
          <a:xfrm>
            <a:off x="3112851" y="1760838"/>
            <a:ext cx="8486100" cy="233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2400">
                <a:solidFill>
                  <a:srgbClr val="5B5B5B"/>
                </a:solidFill>
                <a:latin typeface="Inter"/>
                <a:ea typeface="Inter"/>
                <a:cs typeface="Inter"/>
                <a:sym typeface="Inter"/>
              </a:rPr>
              <a:t>If you were a shark 🦈 what words did you choose to describe bears 🐻?</a:t>
            </a:r>
            <a:endParaRPr b="1" sz="2400">
              <a:solidFill>
                <a:srgbClr val="5B5B5B"/>
              </a:solidFill>
              <a:latin typeface="Inter"/>
              <a:ea typeface="Inter"/>
              <a:cs typeface="Inter"/>
              <a:sym typeface="Inter"/>
            </a:endParaRPr>
          </a:p>
          <a:p>
            <a:pPr indent="0" lvl="0" marL="0" rtl="0" algn="l">
              <a:spcBef>
                <a:spcPts val="0"/>
              </a:spcBef>
              <a:spcAft>
                <a:spcPts val="0"/>
              </a:spcAft>
              <a:buNone/>
            </a:pPr>
            <a:r>
              <a:t/>
            </a:r>
            <a:endParaRPr b="1" sz="2400">
              <a:solidFill>
                <a:srgbClr val="5B5B5B"/>
              </a:solidFill>
              <a:latin typeface="Inter"/>
              <a:ea typeface="Inter"/>
              <a:cs typeface="Inter"/>
              <a:sym typeface="Inter"/>
            </a:endParaRPr>
          </a:p>
          <a:p>
            <a:pPr indent="0" lvl="0" marL="0" rtl="0" algn="l">
              <a:spcBef>
                <a:spcPts val="0"/>
              </a:spcBef>
              <a:spcAft>
                <a:spcPts val="0"/>
              </a:spcAft>
              <a:buNone/>
            </a:pPr>
            <a:r>
              <a:rPr b="1" lang="en-CA" sz="2400">
                <a:solidFill>
                  <a:srgbClr val="5B5B5B"/>
                </a:solidFill>
                <a:latin typeface="Inter"/>
                <a:ea typeface="Inter"/>
                <a:cs typeface="Inter"/>
                <a:sym typeface="Inter"/>
              </a:rPr>
              <a:t>If you were a bear 🐻 what words did you choose to describe sharks 🦈?</a:t>
            </a:r>
            <a:endParaRPr b="1" sz="2400">
              <a:solidFill>
                <a:srgbClr val="5B5B5B"/>
              </a:solidFill>
              <a:latin typeface="Inter"/>
              <a:ea typeface="Inter"/>
              <a:cs typeface="Inter"/>
              <a:sym typeface="Inter"/>
            </a:endParaRPr>
          </a:p>
        </p:txBody>
      </p:sp>
      <p:sp>
        <p:nvSpPr>
          <p:cNvPr id="364" name="Google Shape;364;p54"/>
          <p:cNvSpPr/>
          <p:nvPr/>
        </p:nvSpPr>
        <p:spPr>
          <a:xfrm>
            <a:off x="0" y="5820032"/>
            <a:ext cx="12192000" cy="10380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365" name="Google Shape;365;p54"/>
          <p:cNvSpPr txBox="1"/>
          <p:nvPr/>
        </p:nvSpPr>
        <p:spPr>
          <a:xfrm>
            <a:off x="741155" y="5820032"/>
            <a:ext cx="9264300" cy="103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366" name="Google Shape;366;p54"/>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descr="logo-id" id="367" name="Google Shape;367;p54">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5"/>
          <p:cNvSpPr txBox="1"/>
          <p:nvPr>
            <p:ph idx="4294967295" type="title"/>
          </p:nvPr>
        </p:nvSpPr>
        <p:spPr>
          <a:xfrm>
            <a:off x="365300" y="88885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In-Group Bias</a:t>
            </a:r>
            <a:endParaRPr sz="4200">
              <a:latin typeface="Raleway"/>
              <a:ea typeface="Raleway"/>
              <a:cs typeface="Raleway"/>
              <a:sym typeface="Raleway"/>
            </a:endParaRPr>
          </a:p>
        </p:txBody>
      </p:sp>
      <p:pic>
        <p:nvPicPr>
          <p:cNvPr id="373" name="Google Shape;373;p55"/>
          <p:cNvPicPr preferRelativeResize="0"/>
          <p:nvPr/>
        </p:nvPicPr>
        <p:blipFill>
          <a:blip r:embed="rId3">
            <a:alphaModFix/>
          </a:blip>
          <a:stretch>
            <a:fillRect/>
          </a:stretch>
        </p:blipFill>
        <p:spPr>
          <a:xfrm>
            <a:off x="7774450" y="2014025"/>
            <a:ext cx="4175699" cy="3839125"/>
          </a:xfrm>
          <a:prstGeom prst="rect">
            <a:avLst/>
          </a:prstGeom>
          <a:noFill/>
          <a:ln>
            <a:noFill/>
          </a:ln>
        </p:spPr>
      </p:pic>
      <p:sp>
        <p:nvSpPr>
          <p:cNvPr id="374" name="Google Shape;374;p55"/>
          <p:cNvSpPr txBox="1"/>
          <p:nvPr/>
        </p:nvSpPr>
        <p:spPr>
          <a:xfrm>
            <a:off x="365300" y="2014025"/>
            <a:ext cx="6963000" cy="3586500"/>
          </a:xfrm>
          <a:prstGeom prst="rect">
            <a:avLst/>
          </a:prstGeom>
          <a:noFill/>
          <a:ln>
            <a:noFill/>
          </a:ln>
        </p:spPr>
        <p:txBody>
          <a:bodyPr anchorCtr="0" anchor="t" bIns="91425" lIns="91425" spcFirstLastPara="1" rIns="91425" wrap="square" tIns="91425">
            <a:spAutoFit/>
          </a:bodyPr>
          <a:lstStyle/>
          <a:p>
            <a:pPr indent="-406400" lvl="0" marL="457200" rtl="0" algn="l">
              <a:lnSpc>
                <a:spcPct val="100000"/>
              </a:lnSpc>
              <a:spcBef>
                <a:spcPts val="0"/>
              </a:spcBef>
              <a:spcAft>
                <a:spcPts val="0"/>
              </a:spcAft>
              <a:buClr>
                <a:schemeClr val="dk2"/>
              </a:buClr>
              <a:buSzPts val="2800"/>
              <a:buFont typeface="Raleway"/>
              <a:buChar char="●"/>
            </a:pPr>
            <a:r>
              <a:rPr i="1" lang="en-CA" sz="2800">
                <a:solidFill>
                  <a:schemeClr val="dk2"/>
                </a:solidFill>
                <a:latin typeface="Raleway"/>
                <a:ea typeface="Raleway"/>
                <a:cs typeface="Raleway"/>
                <a:sym typeface="Raleway"/>
              </a:rPr>
              <a:t>In-group</a:t>
            </a:r>
            <a:r>
              <a:rPr lang="en-CA" sz="2800">
                <a:solidFill>
                  <a:schemeClr val="dk2"/>
                </a:solidFill>
                <a:latin typeface="Raleway"/>
                <a:ea typeface="Raleway"/>
                <a:cs typeface="Raleway"/>
                <a:sym typeface="Raleway"/>
              </a:rPr>
              <a:t>: a group we are a member of</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0"/>
              </a:spcAft>
              <a:buClr>
                <a:schemeClr val="dk2"/>
              </a:buClr>
              <a:buSzPts val="2800"/>
              <a:buFont typeface="Raleway"/>
              <a:buChar char="●"/>
            </a:pPr>
            <a:r>
              <a:rPr i="1" lang="en-CA" sz="2800">
                <a:solidFill>
                  <a:schemeClr val="dk2"/>
                </a:solidFill>
                <a:latin typeface="Raleway"/>
                <a:ea typeface="Raleway"/>
                <a:cs typeface="Raleway"/>
                <a:sym typeface="Raleway"/>
              </a:rPr>
              <a:t>Out-group</a:t>
            </a:r>
            <a:r>
              <a:rPr lang="en-CA" sz="2800">
                <a:solidFill>
                  <a:schemeClr val="dk2"/>
                </a:solidFill>
                <a:latin typeface="Raleway"/>
                <a:ea typeface="Raleway"/>
                <a:cs typeface="Raleway"/>
                <a:sym typeface="Raleway"/>
              </a:rPr>
              <a:t>: a group we are not a member of</a:t>
            </a:r>
            <a:endParaRPr sz="2800">
              <a:solidFill>
                <a:schemeClr val="dk2"/>
              </a:solidFill>
              <a:latin typeface="Raleway"/>
              <a:ea typeface="Raleway"/>
              <a:cs typeface="Raleway"/>
              <a:sym typeface="Raleway"/>
            </a:endParaRPr>
          </a:p>
          <a:p>
            <a:pPr indent="0" lvl="0" marL="457200" rtl="0" algn="l">
              <a:lnSpc>
                <a:spcPct val="100000"/>
              </a:lnSpc>
              <a:spcBef>
                <a:spcPts val="1000"/>
              </a:spcBef>
              <a:spcAft>
                <a:spcPts val="0"/>
              </a:spcAft>
              <a:buNone/>
            </a:pPr>
            <a:r>
              <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1000"/>
              </a:spcAft>
              <a:buClr>
                <a:schemeClr val="dk2"/>
              </a:buClr>
              <a:buSzPts val="2800"/>
              <a:buFont typeface="Raleway"/>
              <a:buChar char="●"/>
            </a:pPr>
            <a:r>
              <a:rPr b="1" lang="en-CA" sz="2800">
                <a:solidFill>
                  <a:schemeClr val="dk2"/>
                </a:solidFill>
                <a:latin typeface="Raleway"/>
                <a:ea typeface="Raleway"/>
                <a:cs typeface="Raleway"/>
                <a:sym typeface="Raleway"/>
              </a:rPr>
              <a:t>In-Group Bias</a:t>
            </a:r>
            <a:r>
              <a:rPr lang="en-CA" sz="2800">
                <a:solidFill>
                  <a:schemeClr val="dk2"/>
                </a:solidFill>
                <a:latin typeface="Raleway"/>
                <a:ea typeface="Raleway"/>
                <a:cs typeface="Raleway"/>
                <a:sym typeface="Raleway"/>
              </a:rPr>
              <a:t>: Our tendency to treat and evaluate in-group members more positively than out-group members </a:t>
            </a:r>
            <a:endParaRPr sz="2800">
              <a:solidFill>
                <a:schemeClr val="dk2"/>
              </a:solidFill>
              <a:latin typeface="Raleway"/>
              <a:ea typeface="Raleway"/>
              <a:cs typeface="Raleway"/>
              <a:sym typeface="Ralewa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6"/>
          <p:cNvSpPr txBox="1"/>
          <p:nvPr/>
        </p:nvSpPr>
        <p:spPr>
          <a:xfrm>
            <a:off x="337750" y="-358537"/>
            <a:ext cx="11360700" cy="978000"/>
          </a:xfrm>
          <a:prstGeom prst="rect">
            <a:avLst/>
          </a:prstGeom>
          <a:noFill/>
          <a:ln>
            <a:noFill/>
          </a:ln>
        </p:spPr>
        <p:txBody>
          <a:bodyPr anchorCtr="0" anchor="b" bIns="121900" lIns="121900" spcFirstLastPara="1" rIns="121900" wrap="square" tIns="121900">
            <a:normAutofit/>
          </a:bodyPr>
          <a:lstStyle/>
          <a:p>
            <a:pPr indent="0" lvl="0" marL="0" rtl="0" algn="l">
              <a:spcBef>
                <a:spcPts val="0"/>
              </a:spcBef>
              <a:spcAft>
                <a:spcPts val="0"/>
              </a:spcAft>
              <a:buNone/>
            </a:pPr>
            <a:r>
              <a:rPr b="1" lang="en-CA" sz="3700">
                <a:solidFill>
                  <a:schemeClr val="lt1"/>
                </a:solidFill>
                <a:latin typeface="Raleway"/>
                <a:ea typeface="Raleway"/>
                <a:cs typeface="Raleway"/>
                <a:sym typeface="Raleway"/>
              </a:rPr>
              <a:t>In-Group Bias</a:t>
            </a:r>
            <a:endParaRPr b="1" sz="3700">
              <a:solidFill>
                <a:schemeClr val="lt1"/>
              </a:solidFill>
              <a:latin typeface="Raleway"/>
              <a:ea typeface="Raleway"/>
              <a:cs typeface="Raleway"/>
              <a:sym typeface="Raleway"/>
            </a:endParaRPr>
          </a:p>
        </p:txBody>
      </p:sp>
      <p:pic>
        <p:nvPicPr>
          <p:cNvPr id="380" name="Google Shape;380;p56"/>
          <p:cNvPicPr preferRelativeResize="0"/>
          <p:nvPr/>
        </p:nvPicPr>
        <p:blipFill>
          <a:blip r:embed="rId3">
            <a:alphaModFix/>
          </a:blip>
          <a:stretch>
            <a:fillRect/>
          </a:stretch>
        </p:blipFill>
        <p:spPr>
          <a:xfrm>
            <a:off x="142400" y="1455347"/>
            <a:ext cx="5583500" cy="4259125"/>
          </a:xfrm>
          <a:prstGeom prst="rect">
            <a:avLst/>
          </a:prstGeom>
          <a:noFill/>
          <a:ln>
            <a:noFill/>
          </a:ln>
        </p:spPr>
      </p:pic>
      <p:pic>
        <p:nvPicPr>
          <p:cNvPr id="381" name="Google Shape;381;p56"/>
          <p:cNvPicPr preferRelativeResize="0"/>
          <p:nvPr/>
        </p:nvPicPr>
        <p:blipFill>
          <a:blip r:embed="rId4">
            <a:alphaModFix/>
          </a:blip>
          <a:stretch>
            <a:fillRect/>
          </a:stretch>
        </p:blipFill>
        <p:spPr>
          <a:xfrm>
            <a:off x="5820325" y="4439625"/>
            <a:ext cx="5848126" cy="1348550"/>
          </a:xfrm>
          <a:prstGeom prst="rect">
            <a:avLst/>
          </a:prstGeom>
          <a:noFill/>
          <a:ln>
            <a:noFill/>
          </a:ln>
        </p:spPr>
      </p:pic>
      <p:pic>
        <p:nvPicPr>
          <p:cNvPr id="382" name="Google Shape;382;p56"/>
          <p:cNvPicPr preferRelativeResize="0"/>
          <p:nvPr/>
        </p:nvPicPr>
        <p:blipFill>
          <a:blip r:embed="rId5">
            <a:alphaModFix/>
          </a:blip>
          <a:stretch>
            <a:fillRect/>
          </a:stretch>
        </p:blipFill>
        <p:spPr>
          <a:xfrm>
            <a:off x="5850324" y="1545874"/>
            <a:ext cx="6209076" cy="870650"/>
          </a:xfrm>
          <a:prstGeom prst="rect">
            <a:avLst/>
          </a:prstGeom>
          <a:noFill/>
          <a:ln>
            <a:noFill/>
          </a:ln>
        </p:spPr>
      </p:pic>
      <p:pic>
        <p:nvPicPr>
          <p:cNvPr id="383" name="Google Shape;383;p56"/>
          <p:cNvPicPr preferRelativeResize="0"/>
          <p:nvPr/>
        </p:nvPicPr>
        <p:blipFill>
          <a:blip r:embed="rId6">
            <a:alphaModFix/>
          </a:blip>
          <a:stretch>
            <a:fillRect/>
          </a:stretch>
        </p:blipFill>
        <p:spPr>
          <a:xfrm>
            <a:off x="5820326" y="3057650"/>
            <a:ext cx="6209074" cy="7408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30"/>
          <p:cNvSpPr/>
          <p:nvPr/>
        </p:nvSpPr>
        <p:spPr>
          <a:xfrm>
            <a:off x="3390850" y="1986525"/>
            <a:ext cx="8711400" cy="43380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lang="en-CA" sz="3400">
                <a:solidFill>
                  <a:schemeClr val="dk2"/>
                </a:solidFill>
                <a:latin typeface="Raleway"/>
                <a:ea typeface="Raleway"/>
                <a:cs typeface="Raleway"/>
                <a:sym typeface="Raleway"/>
              </a:rPr>
              <a:t>PoliTalks supports educators in building discussion-friendly classrooms.</a:t>
            </a:r>
            <a:endParaRPr sz="3400">
              <a:solidFill>
                <a:schemeClr val="dk2"/>
              </a:solidFill>
              <a:latin typeface="Raleway"/>
              <a:ea typeface="Raleway"/>
              <a:cs typeface="Raleway"/>
              <a:sym typeface="Raleway"/>
            </a:endParaRPr>
          </a:p>
          <a:p>
            <a:pPr indent="0" lvl="0" marL="0" marR="0" rtl="0" algn="l">
              <a:lnSpc>
                <a:spcPct val="115000"/>
              </a:lnSpc>
              <a:spcBef>
                <a:spcPts val="0"/>
              </a:spcBef>
              <a:spcAft>
                <a:spcPts val="0"/>
              </a:spcAft>
              <a:buNone/>
            </a:pPr>
            <a:r>
              <a:t/>
            </a:r>
            <a:endParaRPr sz="3400">
              <a:solidFill>
                <a:schemeClr val="dk2"/>
              </a:solidFill>
              <a:latin typeface="Raleway"/>
              <a:ea typeface="Raleway"/>
              <a:cs typeface="Raleway"/>
              <a:sym typeface="Raleway"/>
            </a:endParaRPr>
          </a:p>
          <a:p>
            <a:pPr indent="0" lvl="0" marL="0" marR="0" rtl="0" algn="l">
              <a:lnSpc>
                <a:spcPct val="115000"/>
              </a:lnSpc>
              <a:spcBef>
                <a:spcPts val="0"/>
              </a:spcBef>
              <a:spcAft>
                <a:spcPts val="0"/>
              </a:spcAft>
              <a:buNone/>
            </a:pPr>
            <a:r>
              <a:rPr lang="en-CA" sz="3400">
                <a:solidFill>
                  <a:schemeClr val="dk2"/>
                </a:solidFill>
                <a:latin typeface="Raleway"/>
                <a:ea typeface="Raleway"/>
                <a:cs typeface="Raleway"/>
                <a:sym typeface="Raleway"/>
              </a:rPr>
              <a:t>It provides resources and activities designed to build the knowledge, attitudes, and skills students need to engage in constructive discussion. </a:t>
            </a:r>
            <a:endParaRPr sz="3400">
              <a:solidFill>
                <a:schemeClr val="dk2"/>
              </a:solidFill>
              <a:latin typeface="Raleway"/>
              <a:ea typeface="Raleway"/>
              <a:cs typeface="Raleway"/>
              <a:sym typeface="Raleway"/>
            </a:endParaRPr>
          </a:p>
          <a:p>
            <a:pPr indent="0" lvl="0" marL="0" marR="0" rtl="0" algn="l">
              <a:lnSpc>
                <a:spcPct val="115000"/>
              </a:lnSpc>
              <a:spcBef>
                <a:spcPts val="0"/>
              </a:spcBef>
              <a:spcAft>
                <a:spcPts val="0"/>
              </a:spcAft>
              <a:buNone/>
            </a:pPr>
            <a:r>
              <a:t/>
            </a:r>
            <a:endParaRPr sz="3500">
              <a:solidFill>
                <a:schemeClr val="dk2"/>
              </a:solidFill>
              <a:latin typeface="Calibri"/>
              <a:ea typeface="Calibri"/>
              <a:cs typeface="Calibri"/>
              <a:sym typeface="Calibri"/>
            </a:endParaRPr>
          </a:p>
          <a:p>
            <a:pPr indent="0" lvl="0" marL="0" marR="0" rtl="0" algn="l">
              <a:lnSpc>
                <a:spcPct val="115000"/>
              </a:lnSpc>
              <a:spcBef>
                <a:spcPts val="0"/>
              </a:spcBef>
              <a:spcAft>
                <a:spcPts val="0"/>
              </a:spcAft>
              <a:buNone/>
            </a:pPr>
            <a:r>
              <a:t/>
            </a:r>
            <a:endParaRPr b="0" i="0" sz="3500" u="none" cap="none" strike="noStrike">
              <a:solidFill>
                <a:schemeClr val="dk2"/>
              </a:solidFill>
              <a:latin typeface="Arial"/>
              <a:ea typeface="Arial"/>
              <a:cs typeface="Arial"/>
              <a:sym typeface="Arial"/>
            </a:endParaRPr>
          </a:p>
        </p:txBody>
      </p:sp>
      <p:sp>
        <p:nvSpPr>
          <p:cNvPr id="132" name="Google Shape;132;p30"/>
          <p:cNvSpPr txBox="1"/>
          <p:nvPr/>
        </p:nvSpPr>
        <p:spPr>
          <a:xfrm>
            <a:off x="720975" y="2785925"/>
            <a:ext cx="20163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CA" sz="7800">
                <a:solidFill>
                  <a:schemeClr val="lt1"/>
                </a:solidFill>
                <a:latin typeface="Source Code Pro"/>
                <a:ea typeface="Source Code Pro"/>
                <a:cs typeface="Source Code Pro"/>
                <a:sym typeface="Source Code Pro"/>
              </a:rPr>
              <a:t>...</a:t>
            </a:r>
            <a:endParaRPr b="1" sz="7800">
              <a:solidFill>
                <a:schemeClr val="lt1"/>
              </a:solidFill>
              <a:latin typeface="Source Code Pro"/>
              <a:ea typeface="Source Code Pro"/>
              <a:cs typeface="Source Code Pro"/>
              <a:sym typeface="Source Code Pro"/>
            </a:endParaRPr>
          </a:p>
        </p:txBody>
      </p:sp>
      <p:sp>
        <p:nvSpPr>
          <p:cNvPr id="133" name="Google Shape;133;p30"/>
          <p:cNvSpPr txBox="1"/>
          <p:nvPr>
            <p:ph idx="4294967295" type="title"/>
          </p:nvPr>
        </p:nvSpPr>
        <p:spPr>
          <a:xfrm>
            <a:off x="369725" y="530550"/>
            <a:ext cx="10515600" cy="10113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rPr lang="en-CA">
                <a:latin typeface="Raleway"/>
                <a:ea typeface="Raleway"/>
                <a:cs typeface="Raleway"/>
                <a:sym typeface="Raleway"/>
              </a:rPr>
              <a:t>Introducing PoliTalks </a:t>
            </a:r>
            <a:endParaRPr>
              <a:latin typeface="Raleway"/>
              <a:ea typeface="Raleway"/>
              <a:cs typeface="Raleway"/>
              <a:sym typeface="Raleway"/>
            </a:endParaRPr>
          </a:p>
        </p:txBody>
      </p:sp>
      <p:pic>
        <p:nvPicPr>
          <p:cNvPr id="134" name="Google Shape;134;p30"/>
          <p:cNvPicPr preferRelativeResize="0"/>
          <p:nvPr/>
        </p:nvPicPr>
        <p:blipFill>
          <a:blip r:embed="rId3">
            <a:alphaModFix/>
          </a:blip>
          <a:stretch>
            <a:fillRect/>
          </a:stretch>
        </p:blipFill>
        <p:spPr>
          <a:xfrm>
            <a:off x="576275" y="2633525"/>
            <a:ext cx="2228850" cy="2219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7"/>
          <p:cNvSpPr txBox="1"/>
          <p:nvPr>
            <p:ph idx="4294967295" type="title"/>
          </p:nvPr>
        </p:nvSpPr>
        <p:spPr>
          <a:xfrm>
            <a:off x="365300" y="88885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Difficult discussions</a:t>
            </a:r>
            <a:endParaRPr sz="4200">
              <a:latin typeface="Raleway"/>
              <a:ea typeface="Raleway"/>
              <a:cs typeface="Raleway"/>
              <a:sym typeface="Raleway"/>
            </a:endParaRPr>
          </a:p>
        </p:txBody>
      </p:sp>
      <p:sp>
        <p:nvSpPr>
          <p:cNvPr id="389" name="Google Shape;389;p57"/>
          <p:cNvSpPr txBox="1"/>
          <p:nvPr/>
        </p:nvSpPr>
        <p:spPr>
          <a:xfrm>
            <a:off x="365300" y="2014025"/>
            <a:ext cx="5912100" cy="4145700"/>
          </a:xfrm>
          <a:prstGeom prst="rect">
            <a:avLst/>
          </a:prstGeom>
          <a:noFill/>
          <a:ln>
            <a:noFill/>
          </a:ln>
        </p:spPr>
        <p:txBody>
          <a:bodyPr anchorCtr="0" anchor="t" bIns="91425" lIns="91425" spcFirstLastPara="1" rIns="91425" wrap="square" tIns="91425">
            <a:spAutoFit/>
          </a:bodyPr>
          <a:lstStyle/>
          <a:p>
            <a:pPr indent="-406400" lvl="0" marL="457200" rtl="0" algn="l">
              <a:lnSpc>
                <a:spcPct val="100000"/>
              </a:lnSpc>
              <a:spcBef>
                <a:spcPts val="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When someone disagrees with you, you think of them as being outside your group</a:t>
            </a:r>
            <a:endParaRPr sz="2800">
              <a:solidFill>
                <a:schemeClr val="dk2"/>
              </a:solidFill>
              <a:latin typeface="Raleway"/>
              <a:ea typeface="Raleway"/>
              <a:cs typeface="Raleway"/>
              <a:sym typeface="Raleway"/>
            </a:endParaRPr>
          </a:p>
          <a:p>
            <a:pPr indent="0" lvl="0" marL="457200" rtl="0" algn="l">
              <a:lnSpc>
                <a:spcPct val="100000"/>
              </a:lnSpc>
              <a:spcBef>
                <a:spcPts val="1000"/>
              </a:spcBef>
              <a:spcAft>
                <a:spcPts val="0"/>
              </a:spcAft>
              <a:buNone/>
            </a:pPr>
            <a:r>
              <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You’re going to be less receptive and less kind to them</a:t>
            </a:r>
            <a:endParaRPr sz="2800">
              <a:solidFill>
                <a:schemeClr val="dk2"/>
              </a:solidFill>
              <a:latin typeface="Raleway"/>
              <a:ea typeface="Raleway"/>
              <a:cs typeface="Raleway"/>
              <a:sym typeface="Raleway"/>
            </a:endParaRPr>
          </a:p>
          <a:p>
            <a:pPr indent="0" lvl="0" marL="457200" rtl="0" algn="l">
              <a:lnSpc>
                <a:spcPct val="100000"/>
              </a:lnSpc>
              <a:spcBef>
                <a:spcPts val="1000"/>
              </a:spcBef>
              <a:spcAft>
                <a:spcPts val="0"/>
              </a:spcAft>
              <a:buNone/>
            </a:pPr>
            <a:r>
              <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1000"/>
              </a:spcAft>
              <a:buClr>
                <a:schemeClr val="dk2"/>
              </a:buClr>
              <a:buSzPts val="2800"/>
              <a:buFont typeface="Raleway"/>
              <a:buChar char="●"/>
            </a:pPr>
            <a:r>
              <a:rPr lang="en-CA" sz="2800">
                <a:solidFill>
                  <a:schemeClr val="dk2"/>
                </a:solidFill>
                <a:latin typeface="Raleway"/>
                <a:ea typeface="Raleway"/>
                <a:cs typeface="Raleway"/>
                <a:sym typeface="Raleway"/>
              </a:rPr>
              <a:t>Politics puts us into groups!</a:t>
            </a:r>
            <a:endParaRPr sz="2800">
              <a:solidFill>
                <a:schemeClr val="dk2"/>
              </a:solidFill>
              <a:latin typeface="Raleway"/>
              <a:ea typeface="Raleway"/>
              <a:cs typeface="Raleway"/>
              <a:sym typeface="Raleway"/>
            </a:endParaRPr>
          </a:p>
        </p:txBody>
      </p:sp>
      <p:pic>
        <p:nvPicPr>
          <p:cNvPr id="390" name="Google Shape;390;p57"/>
          <p:cNvPicPr preferRelativeResize="0"/>
          <p:nvPr/>
        </p:nvPicPr>
        <p:blipFill>
          <a:blip r:embed="rId3">
            <a:alphaModFix/>
          </a:blip>
          <a:stretch>
            <a:fillRect/>
          </a:stretch>
        </p:blipFill>
        <p:spPr>
          <a:xfrm>
            <a:off x="6727088" y="1541950"/>
            <a:ext cx="4573975" cy="4573975"/>
          </a:xfrm>
          <a:prstGeom prst="rect">
            <a:avLst/>
          </a:prstGeom>
          <a:noFill/>
          <a:ln>
            <a:noFill/>
          </a:ln>
        </p:spPr>
      </p:pic>
      <p:sp>
        <p:nvSpPr>
          <p:cNvPr id="391" name="Google Shape;391;p57"/>
          <p:cNvSpPr txBox="1"/>
          <p:nvPr/>
        </p:nvSpPr>
        <p:spPr>
          <a:xfrm>
            <a:off x="6945725" y="6228825"/>
            <a:ext cx="4136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2400">
                <a:solidFill>
                  <a:schemeClr val="dk2"/>
                </a:solidFill>
                <a:latin typeface="Noto Sans"/>
                <a:ea typeface="Noto Sans"/>
                <a:cs typeface="Noto Sans"/>
                <a:sym typeface="Noto Sans"/>
              </a:rPr>
              <a:t>Created using DALL-E 3</a:t>
            </a:r>
            <a:endParaRPr sz="2400">
              <a:solidFill>
                <a:schemeClr val="dk2"/>
              </a:solidFill>
              <a:latin typeface="Noto Sans"/>
              <a:ea typeface="Noto Sans"/>
              <a:cs typeface="Noto Sans"/>
              <a:sym typeface="No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58"/>
          <p:cNvPicPr preferRelativeResize="0"/>
          <p:nvPr/>
        </p:nvPicPr>
        <p:blipFill>
          <a:blip r:embed="rId3">
            <a:alphaModFix/>
          </a:blip>
          <a:stretch>
            <a:fillRect/>
          </a:stretch>
        </p:blipFill>
        <p:spPr>
          <a:xfrm>
            <a:off x="6363750" y="4778200"/>
            <a:ext cx="3334750" cy="1875800"/>
          </a:xfrm>
          <a:prstGeom prst="rect">
            <a:avLst/>
          </a:prstGeom>
          <a:noFill/>
          <a:ln>
            <a:noFill/>
          </a:ln>
        </p:spPr>
      </p:pic>
      <p:sp>
        <p:nvSpPr>
          <p:cNvPr id="397" name="Google Shape;397;p58"/>
          <p:cNvSpPr txBox="1"/>
          <p:nvPr>
            <p:ph idx="4294967295" type="title"/>
          </p:nvPr>
        </p:nvSpPr>
        <p:spPr>
          <a:xfrm>
            <a:off x="365300" y="88885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How to fight in-group bias</a:t>
            </a:r>
            <a:endParaRPr sz="4200">
              <a:latin typeface="Raleway"/>
              <a:ea typeface="Raleway"/>
              <a:cs typeface="Raleway"/>
              <a:sym typeface="Raleway"/>
            </a:endParaRPr>
          </a:p>
        </p:txBody>
      </p:sp>
      <p:sp>
        <p:nvSpPr>
          <p:cNvPr id="398" name="Google Shape;398;p58"/>
          <p:cNvSpPr txBox="1"/>
          <p:nvPr/>
        </p:nvSpPr>
        <p:spPr>
          <a:xfrm>
            <a:off x="443775" y="2212075"/>
            <a:ext cx="5857200" cy="3632700"/>
          </a:xfrm>
          <a:prstGeom prst="rect">
            <a:avLst/>
          </a:prstGeom>
          <a:noFill/>
          <a:ln>
            <a:noFill/>
          </a:ln>
        </p:spPr>
        <p:txBody>
          <a:bodyPr anchorCtr="0" anchor="t" bIns="91425" lIns="91425" spcFirstLastPara="1" rIns="91425" wrap="square" tIns="91425">
            <a:spAutoFit/>
          </a:bodyPr>
          <a:lstStyle/>
          <a:p>
            <a:pPr indent="-431800" lvl="0" marL="457200" rtl="0" algn="l">
              <a:lnSpc>
                <a:spcPct val="100000"/>
              </a:lnSpc>
              <a:spcBef>
                <a:spcPts val="0"/>
              </a:spcBef>
              <a:spcAft>
                <a:spcPts val="0"/>
              </a:spcAft>
              <a:buClr>
                <a:schemeClr val="dk2"/>
              </a:buClr>
              <a:buSzPts val="3200"/>
              <a:buFont typeface="Raleway"/>
              <a:buAutoNum type="arabicPeriod"/>
            </a:pPr>
            <a:r>
              <a:rPr lang="en-CA" sz="3200">
                <a:solidFill>
                  <a:schemeClr val="dk2"/>
                </a:solidFill>
                <a:latin typeface="Raleway"/>
                <a:ea typeface="Raleway"/>
                <a:cs typeface="Raleway"/>
                <a:sym typeface="Raleway"/>
              </a:rPr>
              <a:t>Think Big</a:t>
            </a:r>
            <a:br>
              <a:rPr lang="en-CA" sz="3200">
                <a:solidFill>
                  <a:schemeClr val="dk2"/>
                </a:solidFill>
                <a:latin typeface="Raleway"/>
                <a:ea typeface="Raleway"/>
                <a:cs typeface="Raleway"/>
                <a:sym typeface="Raleway"/>
              </a:rPr>
            </a:br>
            <a:endParaRPr sz="3200">
              <a:solidFill>
                <a:schemeClr val="dk2"/>
              </a:solidFill>
              <a:latin typeface="Raleway"/>
              <a:ea typeface="Raleway"/>
              <a:cs typeface="Raleway"/>
              <a:sym typeface="Raleway"/>
            </a:endParaRPr>
          </a:p>
          <a:p>
            <a:pPr indent="-431800" lvl="0" marL="457200" rtl="0" algn="l">
              <a:lnSpc>
                <a:spcPct val="100000"/>
              </a:lnSpc>
              <a:spcBef>
                <a:spcPts val="0"/>
              </a:spcBef>
              <a:spcAft>
                <a:spcPts val="0"/>
              </a:spcAft>
              <a:buClr>
                <a:schemeClr val="dk2"/>
              </a:buClr>
              <a:buSzPts val="3200"/>
              <a:buFont typeface="Raleway"/>
              <a:buAutoNum type="arabicPeriod"/>
            </a:pPr>
            <a:r>
              <a:rPr lang="en-CA" sz="3200">
                <a:solidFill>
                  <a:schemeClr val="dk2"/>
                </a:solidFill>
                <a:latin typeface="Raleway"/>
                <a:ea typeface="Raleway"/>
                <a:cs typeface="Raleway"/>
                <a:sym typeface="Raleway"/>
              </a:rPr>
              <a:t>Focus on commonalities, not differences</a:t>
            </a:r>
            <a:br>
              <a:rPr lang="en-CA" sz="3200">
                <a:solidFill>
                  <a:schemeClr val="dk2"/>
                </a:solidFill>
                <a:latin typeface="Raleway"/>
                <a:ea typeface="Raleway"/>
                <a:cs typeface="Raleway"/>
                <a:sym typeface="Raleway"/>
              </a:rPr>
            </a:br>
            <a:endParaRPr sz="3200">
              <a:solidFill>
                <a:schemeClr val="dk2"/>
              </a:solidFill>
              <a:latin typeface="Raleway"/>
              <a:ea typeface="Raleway"/>
              <a:cs typeface="Raleway"/>
              <a:sym typeface="Raleway"/>
            </a:endParaRPr>
          </a:p>
          <a:p>
            <a:pPr indent="-431800" lvl="0" marL="457200" rtl="0" algn="l">
              <a:lnSpc>
                <a:spcPct val="100000"/>
              </a:lnSpc>
              <a:spcBef>
                <a:spcPts val="0"/>
              </a:spcBef>
              <a:spcAft>
                <a:spcPts val="0"/>
              </a:spcAft>
              <a:buClr>
                <a:schemeClr val="dk2"/>
              </a:buClr>
              <a:buSzPts val="3200"/>
              <a:buFont typeface="Raleway"/>
              <a:buAutoNum type="arabicPeriod"/>
            </a:pPr>
            <a:r>
              <a:rPr lang="en-CA" sz="3200">
                <a:solidFill>
                  <a:schemeClr val="dk2"/>
                </a:solidFill>
                <a:latin typeface="Raleway"/>
                <a:ea typeface="Raleway"/>
                <a:cs typeface="Raleway"/>
                <a:sym typeface="Raleway"/>
              </a:rPr>
              <a:t>Focus on the person, not the group</a:t>
            </a:r>
            <a:endParaRPr sz="3200">
              <a:solidFill>
                <a:schemeClr val="dk2"/>
              </a:solidFill>
              <a:latin typeface="Raleway"/>
              <a:ea typeface="Raleway"/>
              <a:cs typeface="Raleway"/>
              <a:sym typeface="Raleway"/>
            </a:endParaRPr>
          </a:p>
        </p:txBody>
      </p:sp>
      <p:pic>
        <p:nvPicPr>
          <p:cNvPr id="399" name="Google Shape;399;p58"/>
          <p:cNvPicPr preferRelativeResize="0"/>
          <p:nvPr/>
        </p:nvPicPr>
        <p:blipFill>
          <a:blip r:embed="rId4">
            <a:alphaModFix/>
          </a:blip>
          <a:stretch>
            <a:fillRect/>
          </a:stretch>
        </p:blipFill>
        <p:spPr>
          <a:xfrm>
            <a:off x="6363750" y="1719950"/>
            <a:ext cx="3188926" cy="2391701"/>
          </a:xfrm>
          <a:prstGeom prst="rect">
            <a:avLst/>
          </a:prstGeom>
          <a:noFill/>
          <a:ln>
            <a:noFill/>
          </a:ln>
        </p:spPr>
      </p:pic>
      <p:pic>
        <p:nvPicPr>
          <p:cNvPr id="400" name="Google Shape;400;p58"/>
          <p:cNvPicPr preferRelativeResize="0"/>
          <p:nvPr/>
        </p:nvPicPr>
        <p:blipFill>
          <a:blip r:embed="rId5">
            <a:alphaModFix/>
          </a:blip>
          <a:stretch>
            <a:fillRect/>
          </a:stretch>
        </p:blipFill>
        <p:spPr>
          <a:xfrm>
            <a:off x="8940300" y="3130975"/>
            <a:ext cx="3188926" cy="20249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59"/>
          <p:cNvPicPr preferRelativeResize="0"/>
          <p:nvPr/>
        </p:nvPicPr>
        <p:blipFill>
          <a:blip r:embed="rId3">
            <a:alphaModFix/>
          </a:blip>
          <a:stretch>
            <a:fillRect/>
          </a:stretch>
        </p:blipFill>
        <p:spPr>
          <a:xfrm>
            <a:off x="7671725" y="2337725"/>
            <a:ext cx="4520275" cy="4520275"/>
          </a:xfrm>
          <a:prstGeom prst="rect">
            <a:avLst/>
          </a:prstGeom>
          <a:noFill/>
          <a:ln>
            <a:noFill/>
          </a:ln>
        </p:spPr>
      </p:pic>
      <p:sp>
        <p:nvSpPr>
          <p:cNvPr id="406" name="Google Shape;406;p59"/>
          <p:cNvSpPr txBox="1"/>
          <p:nvPr>
            <p:ph idx="4294967295" type="title"/>
          </p:nvPr>
        </p:nvSpPr>
        <p:spPr>
          <a:xfrm>
            <a:off x="365300" y="88885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200">
                <a:latin typeface="Raleway"/>
                <a:ea typeface="Raleway"/>
                <a:cs typeface="Raleway"/>
                <a:sym typeface="Raleway"/>
              </a:rPr>
              <a:t>Cognitive Biases and Difficult Discussions</a:t>
            </a:r>
            <a:endParaRPr sz="4200">
              <a:latin typeface="Raleway"/>
              <a:ea typeface="Raleway"/>
              <a:cs typeface="Raleway"/>
              <a:sym typeface="Raleway"/>
            </a:endParaRPr>
          </a:p>
        </p:txBody>
      </p:sp>
      <p:sp>
        <p:nvSpPr>
          <p:cNvPr id="407" name="Google Shape;407;p59"/>
          <p:cNvSpPr txBox="1"/>
          <p:nvPr/>
        </p:nvSpPr>
        <p:spPr>
          <a:xfrm>
            <a:off x="536750" y="1713400"/>
            <a:ext cx="7881900" cy="4320000"/>
          </a:xfrm>
          <a:prstGeom prst="rect">
            <a:avLst/>
          </a:prstGeom>
          <a:noFill/>
          <a:ln>
            <a:noFill/>
          </a:ln>
        </p:spPr>
        <p:txBody>
          <a:bodyPr anchorCtr="0" anchor="t" bIns="91425" lIns="91425" spcFirstLastPara="1" rIns="91425" wrap="square" tIns="91425">
            <a:spAutoFit/>
          </a:bodyPr>
          <a:lstStyle/>
          <a:p>
            <a:pPr indent="-406400" lvl="0" marL="457200" rtl="0" algn="l">
              <a:lnSpc>
                <a:spcPct val="100000"/>
              </a:lnSpc>
              <a:spcBef>
                <a:spcPts val="100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Discussions about political and social issues are difficult because they are about beliefs that are important to us</a:t>
            </a:r>
            <a:br>
              <a:rPr lang="en-CA" sz="2800">
                <a:solidFill>
                  <a:schemeClr val="dk2"/>
                </a:solidFill>
                <a:latin typeface="Raleway"/>
                <a:ea typeface="Raleway"/>
                <a:cs typeface="Raleway"/>
                <a:sym typeface="Raleway"/>
              </a:rPr>
            </a:b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An abundance of information makes it difficult to pay attention to everything</a:t>
            </a:r>
            <a:br>
              <a:rPr lang="en-CA" sz="2800">
                <a:solidFill>
                  <a:schemeClr val="dk2"/>
                </a:solidFill>
                <a:latin typeface="Raleway"/>
                <a:ea typeface="Raleway"/>
                <a:cs typeface="Raleway"/>
                <a:sym typeface="Raleway"/>
              </a:rPr>
            </a:br>
            <a:r>
              <a:rPr lang="en-CA" sz="2800">
                <a:solidFill>
                  <a:schemeClr val="dk2"/>
                </a:solidFill>
                <a:latin typeface="Raleway"/>
                <a:ea typeface="Raleway"/>
                <a:cs typeface="Raleway"/>
                <a:sym typeface="Raleway"/>
              </a:rPr>
              <a:t> </a:t>
            </a:r>
            <a:endParaRPr sz="2800">
              <a:solidFill>
                <a:schemeClr val="dk2"/>
              </a:solidFill>
              <a:latin typeface="Raleway"/>
              <a:ea typeface="Raleway"/>
              <a:cs typeface="Raleway"/>
              <a:sym typeface="Raleway"/>
            </a:endParaRPr>
          </a:p>
          <a:p>
            <a:pPr indent="-406400" lvl="0" marL="457200" rtl="0" algn="l">
              <a:lnSpc>
                <a:spcPct val="100000"/>
              </a:lnSpc>
              <a:spcBef>
                <a:spcPts val="1000"/>
              </a:spcBef>
              <a:spcAft>
                <a:spcPts val="1000"/>
              </a:spcAft>
              <a:buClr>
                <a:schemeClr val="dk2"/>
              </a:buClr>
              <a:buSzPts val="2800"/>
              <a:buFont typeface="Raleway"/>
              <a:buChar char="●"/>
            </a:pPr>
            <a:r>
              <a:rPr lang="en-CA" sz="2800">
                <a:solidFill>
                  <a:schemeClr val="dk2"/>
                </a:solidFill>
                <a:latin typeface="Raleway"/>
                <a:ea typeface="Raleway"/>
                <a:cs typeface="Raleway"/>
                <a:sym typeface="Raleway"/>
              </a:rPr>
              <a:t>Challenges to our beliefs can feel like personal attacks</a:t>
            </a:r>
            <a:endParaRPr sz="2800">
              <a:solidFill>
                <a:schemeClr val="dk2"/>
              </a:solidFill>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60"/>
          <p:cNvPicPr preferRelativeResize="0"/>
          <p:nvPr/>
        </p:nvPicPr>
        <p:blipFill>
          <a:blip r:embed="rId3">
            <a:alphaModFix/>
          </a:blip>
          <a:stretch>
            <a:fillRect/>
          </a:stretch>
        </p:blipFill>
        <p:spPr>
          <a:xfrm>
            <a:off x="6099500" y="2796325"/>
            <a:ext cx="6092500" cy="4061675"/>
          </a:xfrm>
          <a:prstGeom prst="rect">
            <a:avLst/>
          </a:prstGeom>
          <a:noFill/>
          <a:ln>
            <a:noFill/>
          </a:ln>
        </p:spPr>
      </p:pic>
      <p:sp>
        <p:nvSpPr>
          <p:cNvPr id="413" name="Google Shape;413;p60"/>
          <p:cNvSpPr txBox="1"/>
          <p:nvPr>
            <p:ph idx="4294967295" type="title"/>
          </p:nvPr>
        </p:nvSpPr>
        <p:spPr>
          <a:xfrm>
            <a:off x="247125" y="0"/>
            <a:ext cx="10515600" cy="6531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sz="4300">
                <a:solidFill>
                  <a:schemeClr val="lt1"/>
                </a:solidFill>
                <a:latin typeface="Raleway"/>
                <a:ea typeface="Raleway"/>
                <a:cs typeface="Raleway"/>
                <a:sym typeface="Raleway"/>
              </a:rPr>
              <a:t>C</a:t>
            </a:r>
            <a:r>
              <a:rPr lang="en-CA" sz="4300">
                <a:solidFill>
                  <a:schemeClr val="lt1"/>
                </a:solidFill>
                <a:latin typeface="Raleway"/>
                <a:ea typeface="Raleway"/>
                <a:cs typeface="Raleway"/>
                <a:sym typeface="Raleway"/>
              </a:rPr>
              <a:t>. Constructive Discussions</a:t>
            </a:r>
            <a:endParaRPr sz="4300">
              <a:solidFill>
                <a:schemeClr val="lt1"/>
              </a:solidFill>
              <a:latin typeface="Raleway"/>
              <a:ea typeface="Raleway"/>
              <a:cs typeface="Raleway"/>
              <a:sym typeface="Raleway"/>
            </a:endParaRPr>
          </a:p>
        </p:txBody>
      </p:sp>
      <p:sp>
        <p:nvSpPr>
          <p:cNvPr id="414" name="Google Shape;414;p60"/>
          <p:cNvSpPr/>
          <p:nvPr/>
        </p:nvSpPr>
        <p:spPr>
          <a:xfrm>
            <a:off x="399525" y="1153050"/>
            <a:ext cx="7813800" cy="49740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15000"/>
              </a:lnSpc>
              <a:spcBef>
                <a:spcPts val="0"/>
              </a:spcBef>
              <a:spcAft>
                <a:spcPts val="0"/>
              </a:spcAft>
              <a:buClr>
                <a:schemeClr val="dk2"/>
              </a:buClr>
              <a:buSzPts val="2400"/>
              <a:buFont typeface="Raleway"/>
              <a:buChar char="●"/>
            </a:pPr>
            <a:r>
              <a:rPr lang="en-CA" sz="2400">
                <a:solidFill>
                  <a:schemeClr val="dk2"/>
                </a:solidFill>
                <a:latin typeface="Raleway"/>
                <a:ea typeface="Raleway"/>
                <a:cs typeface="Raleway"/>
                <a:sym typeface="Raleway"/>
              </a:rPr>
              <a:t>Students address a social or political issue in detail through a </a:t>
            </a:r>
            <a:r>
              <a:rPr b="1" lang="en-CA" sz="2400">
                <a:solidFill>
                  <a:schemeClr val="dk2"/>
                </a:solidFill>
                <a:latin typeface="Raleway"/>
                <a:ea typeface="Raleway"/>
                <a:cs typeface="Raleway"/>
                <a:sym typeface="Raleway"/>
              </a:rPr>
              <a:t>structured academic controversy</a:t>
            </a:r>
            <a:r>
              <a:rPr lang="en-CA" sz="2400">
                <a:solidFill>
                  <a:schemeClr val="dk2"/>
                </a:solidFill>
                <a:latin typeface="Raleway"/>
                <a:ea typeface="Raleway"/>
                <a:cs typeface="Raleway"/>
                <a:sym typeface="Raleway"/>
              </a:rPr>
              <a:t> protocol</a:t>
            </a:r>
            <a:endParaRPr sz="2400">
              <a:solidFill>
                <a:schemeClr val="dk2"/>
              </a:solidFill>
              <a:latin typeface="Raleway"/>
              <a:ea typeface="Raleway"/>
              <a:cs typeface="Raleway"/>
              <a:sym typeface="Raleway"/>
            </a:endParaRPr>
          </a:p>
          <a:p>
            <a:pPr indent="-368300" lvl="0" marL="457200" marR="0" rtl="0" algn="l">
              <a:lnSpc>
                <a:spcPct val="115000"/>
              </a:lnSpc>
              <a:spcBef>
                <a:spcPts val="1100"/>
              </a:spcBef>
              <a:spcAft>
                <a:spcPts val="0"/>
              </a:spcAft>
              <a:buClr>
                <a:schemeClr val="dk2"/>
              </a:buClr>
              <a:buSzPts val="2400"/>
              <a:buFont typeface="Raleway"/>
              <a:buChar char="●"/>
            </a:pPr>
            <a:r>
              <a:rPr lang="en-CA" sz="2400">
                <a:solidFill>
                  <a:schemeClr val="dk2"/>
                </a:solidFill>
                <a:latin typeface="Raleway"/>
                <a:ea typeface="Raleway"/>
                <a:cs typeface="Raleway"/>
                <a:sym typeface="Raleway"/>
              </a:rPr>
              <a:t>Backgrounders with summaries and links so students can do additional research</a:t>
            </a:r>
            <a:endParaRPr sz="2400">
              <a:solidFill>
                <a:schemeClr val="dk2"/>
              </a:solidFill>
              <a:latin typeface="Raleway"/>
              <a:ea typeface="Raleway"/>
              <a:cs typeface="Raleway"/>
              <a:sym typeface="Raleway"/>
            </a:endParaRPr>
          </a:p>
          <a:p>
            <a:pPr indent="-368300" lvl="0" marL="457200" marR="0" rtl="0" algn="l">
              <a:lnSpc>
                <a:spcPct val="115000"/>
              </a:lnSpc>
              <a:spcBef>
                <a:spcPts val="1100"/>
              </a:spcBef>
              <a:spcAft>
                <a:spcPts val="0"/>
              </a:spcAft>
              <a:buClr>
                <a:schemeClr val="dk2"/>
              </a:buClr>
              <a:buSzPts val="2400"/>
              <a:buFont typeface="Raleway"/>
              <a:buChar char="●"/>
            </a:pPr>
            <a:r>
              <a:rPr lang="en-CA" sz="2400">
                <a:solidFill>
                  <a:schemeClr val="dk2"/>
                </a:solidFill>
                <a:latin typeface="Raleway"/>
                <a:ea typeface="Raleway"/>
                <a:cs typeface="Raleway"/>
                <a:sym typeface="Raleway"/>
              </a:rPr>
              <a:t>Initially students are assigned a </a:t>
            </a:r>
            <a:br>
              <a:rPr lang="en-CA" sz="2400">
                <a:solidFill>
                  <a:schemeClr val="dk2"/>
                </a:solidFill>
                <a:latin typeface="Raleway"/>
                <a:ea typeface="Raleway"/>
                <a:cs typeface="Raleway"/>
                <a:sym typeface="Raleway"/>
              </a:rPr>
            </a:br>
            <a:r>
              <a:rPr lang="en-CA" sz="2400">
                <a:solidFill>
                  <a:schemeClr val="dk2"/>
                </a:solidFill>
                <a:latin typeface="Raleway"/>
                <a:ea typeface="Raleway"/>
                <a:cs typeface="Raleway"/>
                <a:sym typeface="Raleway"/>
              </a:rPr>
              <a:t>position, but are free to change </a:t>
            </a:r>
            <a:br>
              <a:rPr lang="en-CA" sz="2400">
                <a:solidFill>
                  <a:schemeClr val="dk2"/>
                </a:solidFill>
                <a:latin typeface="Raleway"/>
                <a:ea typeface="Raleway"/>
                <a:cs typeface="Raleway"/>
                <a:sym typeface="Raleway"/>
              </a:rPr>
            </a:br>
            <a:r>
              <a:rPr lang="en-CA" sz="2400">
                <a:solidFill>
                  <a:schemeClr val="dk2"/>
                </a:solidFill>
                <a:latin typeface="Raleway"/>
                <a:ea typeface="Raleway"/>
                <a:cs typeface="Raleway"/>
                <a:sym typeface="Raleway"/>
              </a:rPr>
              <a:t>their minds</a:t>
            </a:r>
            <a:endParaRPr sz="2400">
              <a:solidFill>
                <a:schemeClr val="dk2"/>
              </a:solidFill>
              <a:latin typeface="Raleway"/>
              <a:ea typeface="Raleway"/>
              <a:cs typeface="Raleway"/>
              <a:sym typeface="Raleway"/>
            </a:endParaRPr>
          </a:p>
          <a:p>
            <a:pPr indent="-368300" lvl="0" marL="457200" marR="0" rtl="0" algn="l">
              <a:lnSpc>
                <a:spcPct val="115000"/>
              </a:lnSpc>
              <a:spcBef>
                <a:spcPts val="1100"/>
              </a:spcBef>
              <a:spcAft>
                <a:spcPts val="1100"/>
              </a:spcAft>
              <a:buClr>
                <a:schemeClr val="dk2"/>
              </a:buClr>
              <a:buSzPts val="2400"/>
              <a:buFont typeface="Raleway"/>
              <a:buChar char="●"/>
            </a:pPr>
            <a:r>
              <a:rPr lang="en-CA" sz="2400">
                <a:solidFill>
                  <a:schemeClr val="dk2"/>
                </a:solidFill>
                <a:latin typeface="Raleway"/>
                <a:ea typeface="Raleway"/>
                <a:cs typeface="Raleway"/>
                <a:sym typeface="Raleway"/>
              </a:rPr>
              <a:t>New topics added throughout </a:t>
            </a:r>
            <a:br>
              <a:rPr lang="en-CA" sz="2400">
                <a:solidFill>
                  <a:schemeClr val="dk2"/>
                </a:solidFill>
                <a:latin typeface="Raleway"/>
                <a:ea typeface="Raleway"/>
                <a:cs typeface="Raleway"/>
                <a:sym typeface="Raleway"/>
              </a:rPr>
            </a:br>
            <a:r>
              <a:rPr lang="en-CA" sz="2400">
                <a:solidFill>
                  <a:schemeClr val="dk2"/>
                </a:solidFill>
                <a:latin typeface="Raleway"/>
                <a:ea typeface="Raleway"/>
                <a:cs typeface="Raleway"/>
                <a:sym typeface="Raleway"/>
              </a:rPr>
              <a:t>the school year</a:t>
            </a:r>
            <a:endParaRPr sz="2400">
              <a:solidFill>
                <a:schemeClr val="dk2"/>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61"/>
          <p:cNvPicPr preferRelativeResize="0"/>
          <p:nvPr/>
        </p:nvPicPr>
        <p:blipFill>
          <a:blip r:embed="rId3">
            <a:alphaModFix/>
          </a:blip>
          <a:stretch>
            <a:fillRect/>
          </a:stretch>
        </p:blipFill>
        <p:spPr>
          <a:xfrm>
            <a:off x="774725" y="914675"/>
            <a:ext cx="10754824" cy="5769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2"/>
          <p:cNvSpPr txBox="1"/>
          <p:nvPr>
            <p:ph idx="4294967295" type="title"/>
          </p:nvPr>
        </p:nvSpPr>
        <p:spPr>
          <a:xfrm>
            <a:off x="235775" y="416175"/>
            <a:ext cx="10515600" cy="10113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rPr lang="en-CA">
                <a:latin typeface="Raleway"/>
                <a:ea typeface="Raleway"/>
                <a:cs typeface="Raleway"/>
                <a:sym typeface="Raleway"/>
              </a:rPr>
              <a:t>Value Cards</a:t>
            </a:r>
            <a:endParaRPr>
              <a:latin typeface="Raleway"/>
              <a:ea typeface="Raleway"/>
              <a:cs typeface="Raleway"/>
              <a:sym typeface="Raleway"/>
            </a:endParaRPr>
          </a:p>
        </p:txBody>
      </p:sp>
      <p:sp>
        <p:nvSpPr>
          <p:cNvPr id="425" name="Google Shape;425;p62"/>
          <p:cNvSpPr/>
          <p:nvPr/>
        </p:nvSpPr>
        <p:spPr>
          <a:xfrm>
            <a:off x="83375" y="1684538"/>
            <a:ext cx="5028300" cy="48675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15000"/>
              </a:lnSpc>
              <a:spcBef>
                <a:spcPts val="0"/>
              </a:spcBef>
              <a:spcAft>
                <a:spcPts val="0"/>
              </a:spcAft>
              <a:buClr>
                <a:schemeClr val="dk2"/>
              </a:buClr>
              <a:buSzPts val="2400"/>
              <a:buFont typeface="Raleway"/>
              <a:buChar char="●"/>
            </a:pPr>
            <a:r>
              <a:rPr lang="en-CA" sz="2400">
                <a:solidFill>
                  <a:schemeClr val="dk2"/>
                </a:solidFill>
                <a:latin typeface="Raleway"/>
                <a:ea typeface="Raleway"/>
                <a:cs typeface="Raleway"/>
                <a:sym typeface="Raleway"/>
              </a:rPr>
              <a:t>Take on the perspective of someone who prioritizes those values</a:t>
            </a:r>
            <a:endParaRPr sz="2400">
              <a:solidFill>
                <a:schemeClr val="dk2"/>
              </a:solidFill>
              <a:latin typeface="Raleway"/>
              <a:ea typeface="Raleway"/>
              <a:cs typeface="Raleway"/>
              <a:sym typeface="Raleway"/>
            </a:endParaRPr>
          </a:p>
          <a:p>
            <a:pPr indent="-368300" lvl="0" marL="457200" marR="0" rtl="0" algn="l">
              <a:lnSpc>
                <a:spcPct val="115000"/>
              </a:lnSpc>
              <a:spcBef>
                <a:spcPts val="1100"/>
              </a:spcBef>
              <a:spcAft>
                <a:spcPts val="0"/>
              </a:spcAft>
              <a:buClr>
                <a:schemeClr val="dk2"/>
              </a:buClr>
              <a:buSzPts val="2400"/>
              <a:buFont typeface="Raleway"/>
              <a:buChar char="●"/>
            </a:pPr>
            <a:r>
              <a:rPr lang="en-CA" sz="2400">
                <a:solidFill>
                  <a:schemeClr val="dk2"/>
                </a:solidFill>
                <a:latin typeface="Raleway"/>
                <a:ea typeface="Raleway"/>
                <a:cs typeface="Raleway"/>
                <a:sym typeface="Raleway"/>
              </a:rPr>
              <a:t>“How would someone, who thought these values were most important, respond to this prompt?”</a:t>
            </a:r>
            <a:endParaRPr sz="2400">
              <a:solidFill>
                <a:schemeClr val="dk2"/>
              </a:solidFill>
              <a:latin typeface="Raleway"/>
              <a:ea typeface="Raleway"/>
              <a:cs typeface="Raleway"/>
              <a:sym typeface="Raleway"/>
            </a:endParaRPr>
          </a:p>
          <a:p>
            <a:pPr indent="-368300" lvl="0" marL="457200" marR="0" rtl="0" algn="l">
              <a:lnSpc>
                <a:spcPct val="115000"/>
              </a:lnSpc>
              <a:spcBef>
                <a:spcPts val="1100"/>
              </a:spcBef>
              <a:spcAft>
                <a:spcPts val="1100"/>
              </a:spcAft>
              <a:buClr>
                <a:schemeClr val="dk2"/>
              </a:buClr>
              <a:buSzPts val="2400"/>
              <a:buFont typeface="Raleway"/>
              <a:buChar char="●"/>
            </a:pPr>
            <a:r>
              <a:rPr lang="en-CA" sz="2400">
                <a:solidFill>
                  <a:schemeClr val="dk2"/>
                </a:solidFill>
                <a:latin typeface="Raleway"/>
                <a:ea typeface="Raleway"/>
                <a:cs typeface="Raleway"/>
                <a:sym typeface="Raleway"/>
              </a:rPr>
              <a:t>Reshuffle and redeal to take on a new perspective</a:t>
            </a:r>
            <a:endParaRPr sz="2400">
              <a:solidFill>
                <a:schemeClr val="dk2"/>
              </a:solidFill>
              <a:latin typeface="Raleway"/>
              <a:ea typeface="Raleway"/>
              <a:cs typeface="Raleway"/>
              <a:sym typeface="Raleway"/>
            </a:endParaRPr>
          </a:p>
        </p:txBody>
      </p:sp>
      <p:pic>
        <p:nvPicPr>
          <p:cNvPr id="426" name="Google Shape;426;p62"/>
          <p:cNvPicPr preferRelativeResize="0"/>
          <p:nvPr/>
        </p:nvPicPr>
        <p:blipFill>
          <a:blip r:embed="rId3">
            <a:alphaModFix/>
          </a:blip>
          <a:stretch>
            <a:fillRect/>
          </a:stretch>
        </p:blipFill>
        <p:spPr>
          <a:xfrm rot="5400000">
            <a:off x="7715001" y="-53849"/>
            <a:ext cx="1878855" cy="2567253"/>
          </a:xfrm>
          <a:prstGeom prst="rect">
            <a:avLst/>
          </a:prstGeom>
          <a:noFill/>
          <a:ln>
            <a:noFill/>
          </a:ln>
        </p:spPr>
      </p:pic>
      <p:pic>
        <p:nvPicPr>
          <p:cNvPr id="427" name="Google Shape;427;p62"/>
          <p:cNvPicPr preferRelativeResize="0"/>
          <p:nvPr/>
        </p:nvPicPr>
        <p:blipFill>
          <a:blip r:embed="rId4">
            <a:alphaModFix/>
          </a:blip>
          <a:stretch>
            <a:fillRect/>
          </a:stretch>
        </p:blipFill>
        <p:spPr>
          <a:xfrm>
            <a:off x="7382582" y="2907004"/>
            <a:ext cx="1921631" cy="2609796"/>
          </a:xfrm>
          <a:prstGeom prst="rect">
            <a:avLst/>
          </a:prstGeom>
          <a:noFill/>
          <a:ln>
            <a:noFill/>
          </a:ln>
        </p:spPr>
      </p:pic>
      <p:pic>
        <p:nvPicPr>
          <p:cNvPr id="428" name="Google Shape;428;p62"/>
          <p:cNvPicPr preferRelativeResize="0"/>
          <p:nvPr/>
        </p:nvPicPr>
        <p:blipFill>
          <a:blip r:embed="rId5">
            <a:alphaModFix/>
          </a:blip>
          <a:stretch>
            <a:fillRect/>
          </a:stretch>
        </p:blipFill>
        <p:spPr>
          <a:xfrm>
            <a:off x="7818000" y="2907000"/>
            <a:ext cx="1921650" cy="2609800"/>
          </a:xfrm>
          <a:prstGeom prst="rect">
            <a:avLst/>
          </a:prstGeom>
          <a:noFill/>
          <a:ln>
            <a:noFill/>
          </a:ln>
        </p:spPr>
      </p:pic>
      <p:pic>
        <p:nvPicPr>
          <p:cNvPr id="429" name="Google Shape;429;p62"/>
          <p:cNvPicPr preferRelativeResize="0"/>
          <p:nvPr/>
        </p:nvPicPr>
        <p:blipFill>
          <a:blip r:embed="rId6">
            <a:alphaModFix/>
          </a:blip>
          <a:stretch>
            <a:fillRect/>
          </a:stretch>
        </p:blipFill>
        <p:spPr>
          <a:xfrm>
            <a:off x="5100740" y="0"/>
            <a:ext cx="2270070" cy="6858001"/>
          </a:xfrm>
          <a:prstGeom prst="rect">
            <a:avLst/>
          </a:prstGeom>
          <a:noFill/>
          <a:ln>
            <a:noFill/>
          </a:ln>
        </p:spPr>
      </p:pic>
      <p:pic>
        <p:nvPicPr>
          <p:cNvPr id="430" name="Google Shape;430;p62"/>
          <p:cNvPicPr preferRelativeResize="0"/>
          <p:nvPr/>
        </p:nvPicPr>
        <p:blipFill>
          <a:blip r:embed="rId7">
            <a:alphaModFix/>
          </a:blip>
          <a:stretch>
            <a:fillRect/>
          </a:stretch>
        </p:blipFill>
        <p:spPr>
          <a:xfrm>
            <a:off x="9908660" y="21675"/>
            <a:ext cx="228333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3"/>
          <p:cNvSpPr txBox="1"/>
          <p:nvPr>
            <p:ph idx="4294967295" type="title"/>
          </p:nvPr>
        </p:nvSpPr>
        <p:spPr>
          <a:xfrm>
            <a:off x="466900" y="746125"/>
            <a:ext cx="10515600" cy="10113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rPr lang="en-CA">
                <a:latin typeface="Raleway"/>
                <a:ea typeface="Raleway"/>
                <a:cs typeface="Raleway"/>
                <a:sym typeface="Raleway"/>
              </a:rPr>
              <a:t>Animal Cards</a:t>
            </a:r>
            <a:endParaRPr>
              <a:latin typeface="Raleway"/>
              <a:ea typeface="Raleway"/>
              <a:cs typeface="Raleway"/>
              <a:sym typeface="Raleway"/>
            </a:endParaRPr>
          </a:p>
        </p:txBody>
      </p:sp>
      <p:sp>
        <p:nvSpPr>
          <p:cNvPr id="436" name="Google Shape;436;p63"/>
          <p:cNvSpPr/>
          <p:nvPr/>
        </p:nvSpPr>
        <p:spPr>
          <a:xfrm>
            <a:off x="162100" y="2057250"/>
            <a:ext cx="5435400" cy="42366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15000"/>
              </a:lnSpc>
              <a:spcBef>
                <a:spcPts val="0"/>
              </a:spcBef>
              <a:spcAft>
                <a:spcPts val="0"/>
              </a:spcAft>
              <a:buClr>
                <a:schemeClr val="dk2"/>
              </a:buClr>
              <a:buSzPts val="2400"/>
              <a:buFont typeface="Raleway"/>
              <a:buChar char="●"/>
            </a:pPr>
            <a:r>
              <a:rPr lang="en-CA" sz="2400">
                <a:solidFill>
                  <a:schemeClr val="dk2"/>
                </a:solidFill>
                <a:latin typeface="Raleway"/>
                <a:ea typeface="Raleway"/>
                <a:cs typeface="Raleway"/>
                <a:sym typeface="Raleway"/>
              </a:rPr>
              <a:t>Ideal for younger students and those new to discussions</a:t>
            </a:r>
            <a:endParaRPr sz="2400">
              <a:solidFill>
                <a:schemeClr val="dk2"/>
              </a:solidFill>
              <a:latin typeface="Raleway"/>
              <a:ea typeface="Raleway"/>
              <a:cs typeface="Raleway"/>
              <a:sym typeface="Raleway"/>
            </a:endParaRPr>
          </a:p>
          <a:p>
            <a:pPr indent="0" lvl="0" marL="457200" marR="0" rtl="0" algn="l">
              <a:lnSpc>
                <a:spcPct val="115000"/>
              </a:lnSpc>
              <a:spcBef>
                <a:spcPts val="0"/>
              </a:spcBef>
              <a:spcAft>
                <a:spcPts val="0"/>
              </a:spcAft>
              <a:buNone/>
            </a:pPr>
            <a:r>
              <a:t/>
            </a:r>
            <a:endParaRPr sz="2400">
              <a:solidFill>
                <a:schemeClr val="dk2"/>
              </a:solidFill>
              <a:latin typeface="Raleway"/>
              <a:ea typeface="Raleway"/>
              <a:cs typeface="Raleway"/>
              <a:sym typeface="Raleway"/>
            </a:endParaRPr>
          </a:p>
          <a:p>
            <a:pPr indent="-381000" lvl="0" marL="457200" marR="0" rtl="0" algn="l">
              <a:lnSpc>
                <a:spcPct val="115000"/>
              </a:lnSpc>
              <a:spcBef>
                <a:spcPts val="0"/>
              </a:spcBef>
              <a:spcAft>
                <a:spcPts val="0"/>
              </a:spcAft>
              <a:buClr>
                <a:schemeClr val="dk2"/>
              </a:buClr>
              <a:buSzPts val="2400"/>
              <a:buFont typeface="Raleway"/>
              <a:buChar char="●"/>
            </a:pPr>
            <a:r>
              <a:rPr lang="en-CA" sz="2400">
                <a:solidFill>
                  <a:schemeClr val="dk2"/>
                </a:solidFill>
                <a:latin typeface="Raleway"/>
                <a:ea typeface="Raleway"/>
                <a:cs typeface="Raleway"/>
                <a:sym typeface="Raleway"/>
              </a:rPr>
              <a:t>Take on different animal </a:t>
            </a:r>
            <a:r>
              <a:rPr lang="en-CA" sz="2400">
                <a:solidFill>
                  <a:schemeClr val="dk2"/>
                </a:solidFill>
                <a:latin typeface="Raleway"/>
                <a:ea typeface="Raleway"/>
                <a:cs typeface="Raleway"/>
                <a:sym typeface="Raleway"/>
              </a:rPr>
              <a:t>personalities</a:t>
            </a:r>
            <a:r>
              <a:rPr lang="en-CA" sz="2400">
                <a:solidFill>
                  <a:schemeClr val="dk2"/>
                </a:solidFill>
                <a:latin typeface="Raleway"/>
                <a:ea typeface="Raleway"/>
                <a:cs typeface="Raleway"/>
                <a:sym typeface="Raleway"/>
              </a:rPr>
              <a:t> to experience how people approach </a:t>
            </a:r>
            <a:r>
              <a:rPr lang="en-CA" sz="2400">
                <a:solidFill>
                  <a:schemeClr val="dk2"/>
                </a:solidFill>
                <a:latin typeface="Raleway"/>
                <a:ea typeface="Raleway"/>
                <a:cs typeface="Raleway"/>
                <a:sym typeface="Raleway"/>
              </a:rPr>
              <a:t>discussions differently</a:t>
            </a:r>
            <a:endParaRPr sz="2400">
              <a:solidFill>
                <a:schemeClr val="dk2"/>
              </a:solidFill>
              <a:latin typeface="Raleway"/>
              <a:ea typeface="Raleway"/>
              <a:cs typeface="Raleway"/>
              <a:sym typeface="Raleway"/>
            </a:endParaRPr>
          </a:p>
          <a:p>
            <a:pPr indent="0" lvl="0" marL="457200" marR="0" rtl="0" algn="l">
              <a:lnSpc>
                <a:spcPct val="115000"/>
              </a:lnSpc>
              <a:spcBef>
                <a:spcPts val="0"/>
              </a:spcBef>
              <a:spcAft>
                <a:spcPts val="0"/>
              </a:spcAft>
              <a:buNone/>
            </a:pPr>
            <a:r>
              <a:t/>
            </a:r>
            <a:endParaRPr sz="2400">
              <a:solidFill>
                <a:schemeClr val="dk2"/>
              </a:solidFill>
              <a:latin typeface="Raleway"/>
              <a:ea typeface="Raleway"/>
              <a:cs typeface="Raleway"/>
              <a:sym typeface="Raleway"/>
            </a:endParaRPr>
          </a:p>
          <a:p>
            <a:pPr indent="-381000" lvl="0" marL="457200" marR="0" rtl="0" algn="l">
              <a:lnSpc>
                <a:spcPct val="115000"/>
              </a:lnSpc>
              <a:spcBef>
                <a:spcPts val="0"/>
              </a:spcBef>
              <a:spcAft>
                <a:spcPts val="0"/>
              </a:spcAft>
              <a:buClr>
                <a:schemeClr val="dk2"/>
              </a:buClr>
              <a:buSzPts val="2400"/>
              <a:buFont typeface="Raleway"/>
              <a:buChar char="●"/>
            </a:pPr>
            <a:r>
              <a:rPr lang="en-CA" sz="2400">
                <a:solidFill>
                  <a:schemeClr val="dk2"/>
                </a:solidFill>
                <a:latin typeface="Raleway"/>
                <a:ea typeface="Raleway"/>
                <a:cs typeface="Raleway"/>
                <a:sym typeface="Raleway"/>
              </a:rPr>
              <a:t>Develop empathy and get students out of their shells</a:t>
            </a:r>
            <a:endParaRPr sz="2400">
              <a:solidFill>
                <a:schemeClr val="dk2"/>
              </a:solidFill>
              <a:latin typeface="Raleway"/>
              <a:ea typeface="Raleway"/>
              <a:cs typeface="Raleway"/>
              <a:sym typeface="Raleway"/>
            </a:endParaRPr>
          </a:p>
        </p:txBody>
      </p:sp>
      <p:pic>
        <p:nvPicPr>
          <p:cNvPr id="437" name="Google Shape;437;p63"/>
          <p:cNvPicPr preferRelativeResize="0"/>
          <p:nvPr/>
        </p:nvPicPr>
        <p:blipFill>
          <a:blip r:embed="rId3">
            <a:alphaModFix/>
          </a:blip>
          <a:stretch>
            <a:fillRect/>
          </a:stretch>
        </p:blipFill>
        <p:spPr>
          <a:xfrm>
            <a:off x="6130699" y="1004300"/>
            <a:ext cx="2675899" cy="2508006"/>
          </a:xfrm>
          <a:prstGeom prst="rect">
            <a:avLst/>
          </a:prstGeom>
          <a:noFill/>
          <a:ln>
            <a:noFill/>
          </a:ln>
        </p:spPr>
      </p:pic>
      <p:pic>
        <p:nvPicPr>
          <p:cNvPr id="438" name="Google Shape;438;p63"/>
          <p:cNvPicPr preferRelativeResize="0"/>
          <p:nvPr/>
        </p:nvPicPr>
        <p:blipFill>
          <a:blip r:embed="rId4">
            <a:alphaModFix/>
          </a:blip>
          <a:stretch>
            <a:fillRect/>
          </a:stretch>
        </p:blipFill>
        <p:spPr>
          <a:xfrm>
            <a:off x="6237123" y="4008542"/>
            <a:ext cx="2675899" cy="2372981"/>
          </a:xfrm>
          <a:prstGeom prst="rect">
            <a:avLst/>
          </a:prstGeom>
          <a:noFill/>
          <a:ln>
            <a:noFill/>
          </a:ln>
        </p:spPr>
      </p:pic>
      <p:pic>
        <p:nvPicPr>
          <p:cNvPr id="439" name="Google Shape;439;p63"/>
          <p:cNvPicPr preferRelativeResize="0"/>
          <p:nvPr/>
        </p:nvPicPr>
        <p:blipFill>
          <a:blip r:embed="rId5">
            <a:alphaModFix/>
          </a:blip>
          <a:stretch>
            <a:fillRect/>
          </a:stretch>
        </p:blipFill>
        <p:spPr>
          <a:xfrm>
            <a:off x="9364666" y="1084698"/>
            <a:ext cx="2499814" cy="2652247"/>
          </a:xfrm>
          <a:prstGeom prst="rect">
            <a:avLst/>
          </a:prstGeom>
          <a:noFill/>
          <a:ln>
            <a:noFill/>
          </a:ln>
        </p:spPr>
      </p:pic>
      <p:pic>
        <p:nvPicPr>
          <p:cNvPr id="440" name="Google Shape;440;p63"/>
          <p:cNvPicPr preferRelativeResize="0"/>
          <p:nvPr/>
        </p:nvPicPr>
        <p:blipFill>
          <a:blip r:embed="rId6">
            <a:alphaModFix/>
          </a:blip>
          <a:stretch>
            <a:fillRect/>
          </a:stretch>
        </p:blipFill>
        <p:spPr>
          <a:xfrm>
            <a:off x="9188600" y="4099956"/>
            <a:ext cx="2675899" cy="240014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4"/>
          <p:cNvSpPr txBox="1"/>
          <p:nvPr/>
        </p:nvSpPr>
        <p:spPr>
          <a:xfrm>
            <a:off x="76200" y="1793751"/>
            <a:ext cx="5012700" cy="39150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Register at </a:t>
            </a:r>
            <a:r>
              <a:rPr b="1" lang="en-CA" sz="2800">
                <a:solidFill>
                  <a:schemeClr val="dk2"/>
                </a:solidFill>
                <a:latin typeface="Raleway"/>
                <a:ea typeface="Raleway"/>
                <a:cs typeface="Raleway"/>
                <a:sym typeface="Raleway"/>
              </a:rPr>
              <a:t>politalks.ca</a:t>
            </a:r>
            <a:r>
              <a:rPr lang="en-CA" sz="2800">
                <a:solidFill>
                  <a:schemeClr val="dk2"/>
                </a:solidFill>
                <a:latin typeface="Raleway"/>
                <a:ea typeface="Raleway"/>
                <a:cs typeface="Raleway"/>
                <a:sym typeface="Raleway"/>
              </a:rPr>
              <a:t> for free English classroom resources</a:t>
            </a:r>
            <a:endParaRPr sz="2800">
              <a:solidFill>
                <a:schemeClr val="dk2"/>
              </a:solidFill>
              <a:latin typeface="Raleway"/>
              <a:ea typeface="Raleway"/>
              <a:cs typeface="Raleway"/>
              <a:sym typeface="Raleway"/>
            </a:endParaRPr>
          </a:p>
          <a:p>
            <a:pPr indent="0" lvl="0" marL="457200" rtl="0" algn="l">
              <a:spcBef>
                <a:spcPts val="0"/>
              </a:spcBef>
              <a:spcAft>
                <a:spcPts val="0"/>
              </a:spcAft>
              <a:buNone/>
            </a:pPr>
            <a:r>
              <a:t/>
            </a:r>
            <a:endParaRPr sz="2800">
              <a:solidFill>
                <a:schemeClr val="dk2"/>
              </a:solidFill>
              <a:latin typeface="Raleway"/>
              <a:ea typeface="Raleway"/>
              <a:cs typeface="Raleway"/>
              <a:sym typeface="Raleway"/>
            </a:endParaRPr>
          </a:p>
          <a:p>
            <a:pPr indent="0" lvl="0" marL="457200" rtl="0" algn="l">
              <a:spcBef>
                <a:spcPts val="0"/>
              </a:spcBef>
              <a:spcAft>
                <a:spcPts val="0"/>
              </a:spcAft>
              <a:buNone/>
            </a:pPr>
            <a:r>
              <a:t/>
            </a:r>
            <a:endParaRPr sz="2800">
              <a:solidFill>
                <a:schemeClr val="dk2"/>
              </a:solidFill>
              <a:latin typeface="Raleway"/>
              <a:ea typeface="Raleway"/>
              <a:cs typeface="Raleway"/>
              <a:sym typeface="Raleway"/>
            </a:endParaRPr>
          </a:p>
          <a:p>
            <a:pPr indent="-406400" lvl="0" marL="457200" rtl="0" algn="l">
              <a:spcBef>
                <a:spcPts val="0"/>
              </a:spcBef>
              <a:spcAft>
                <a:spcPts val="0"/>
              </a:spcAft>
              <a:buClr>
                <a:schemeClr val="dk2"/>
              </a:buClr>
              <a:buSzPts val="2800"/>
              <a:buFont typeface="Raleway"/>
              <a:buChar char="●"/>
            </a:pPr>
            <a:r>
              <a:rPr lang="en-CA" sz="2800">
                <a:solidFill>
                  <a:schemeClr val="dk2"/>
                </a:solidFill>
                <a:latin typeface="Raleway"/>
                <a:ea typeface="Raleway"/>
                <a:cs typeface="Raleway"/>
                <a:sym typeface="Raleway"/>
              </a:rPr>
              <a:t>Register at </a:t>
            </a:r>
            <a:r>
              <a:rPr b="1" lang="en-CA" sz="2800">
                <a:solidFill>
                  <a:schemeClr val="dk2"/>
                </a:solidFill>
                <a:latin typeface="Raleway"/>
                <a:ea typeface="Raleway"/>
                <a:cs typeface="Raleway"/>
                <a:sym typeface="Raleway"/>
              </a:rPr>
              <a:t>parlonspoli.ca</a:t>
            </a:r>
            <a:r>
              <a:rPr lang="en-CA" sz="2800">
                <a:solidFill>
                  <a:schemeClr val="dk2"/>
                </a:solidFill>
                <a:latin typeface="Raleway"/>
                <a:ea typeface="Raleway"/>
                <a:cs typeface="Raleway"/>
                <a:sym typeface="Raleway"/>
              </a:rPr>
              <a:t> for free French classroom resources</a:t>
            </a:r>
            <a:endParaRPr sz="2800">
              <a:solidFill>
                <a:schemeClr val="dk2"/>
              </a:solidFill>
              <a:latin typeface="Raleway"/>
              <a:ea typeface="Raleway"/>
              <a:cs typeface="Raleway"/>
              <a:sym typeface="Raleway"/>
            </a:endParaRPr>
          </a:p>
        </p:txBody>
      </p:sp>
      <p:pic>
        <p:nvPicPr>
          <p:cNvPr id="446" name="Google Shape;446;p64"/>
          <p:cNvPicPr preferRelativeResize="0"/>
          <p:nvPr/>
        </p:nvPicPr>
        <p:blipFill>
          <a:blip r:embed="rId3">
            <a:alphaModFix/>
          </a:blip>
          <a:stretch>
            <a:fillRect/>
          </a:stretch>
        </p:blipFill>
        <p:spPr>
          <a:xfrm>
            <a:off x="5426325" y="1123000"/>
            <a:ext cx="6765675" cy="53278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오늘의 운동은 새롭게 만든 스트레칭 루틴입니다!!&#10;사무실에서 쉽게 따라할 수 있는 4분 스트레칭이예요&#10;Today’s workout is OFFICE stretching routines!&#10;You can do it easily in your office with only 4 minute.&#10;&#10;하루 종일 일하다 보면 온몸이 뻐근하고 지치는데요, 가끔 짬을 내서 이렇게 스트레칭 해주면 기분도 전환되고 몸에 활력이 생길꺼예요!&#10;When you spend much of time to sit on the chair at your office, you might be exhausted or feel stiff. So this stretching exercise will make you feel refresh and be full of energy !!&#10;&#10;저희 영상 따라서 스트레칭해보시고 좋은 하루 보내세요^^ (그리고 올려줬으면 하는 스트레칭 운동이 있으면 댓글로 남겨주세요)&#10;Please follow our stretching routines and have great day :) + leave the comments about any other stretching exercises that you wanna watch!&#10;&#10;* Stretching Routine&#10;1. NECK STRETCH(DOWN-UP)&#10;2. NECK STRETCH(SIDE)&#10;3. ARM STRETCH&#10;4. SHOULDER STRETCH&#10;5. TRICEPS &amp; SHOULDER STRETCH&#10;6. ADDUCTOR STRETCH &#10;7. TORSO TWIST &#10;8. HIP &amp; LOW BACK STRETCH&#10;&#10;[마이프로틴] 올블랑 전용 할인링크 (33% 추가 할인)&#10;Allblanc Link for MY PROTEIN (extra 33% D.C.)&#10;(Click)▶ http://tidd.ly/54ad296a&#10;결제 전 단계에서 아래 할인 코드를 꼭! 입력해주세요:)&#10;You should put the CODE below just before the payment&#10;※ 할인코드(CODE) : allblanc&#10;&#10;나음케어 운동소도구 특별할인 혜택(15%)&#10;* 올블랑 전용링크 : http://bit.ly/2Yss95A&#10;&#10;매주 올라오는 영상 구독하기 &#10;SUBSCRIBE FOR WEEKLY VIDEOS  ► http://bit.ly/allblanc_subs&#10;&#10;ADD US ON INSTAGRAM&#10;Ryo      ► https://www.instagram.com/coolguy_no.5&#10;Louis   ► https://www.instagram.com/louis.oh__&#10;James ► https://www.instagram.com/jw.seeeeeo&#10;Mark    ► https://www.instagram.com/nsw_91&#10;&#10;FACEBOOK: Allblanc Fit ► https://www.facebook.com/allblancfit&#10;&#10;WATCH MORE VIDEOS (PLAYLISTS)&#10;VLOGS ► https://bit.ly/2SxCREn&#10;4MIN WORKOUTS ► https://bit.ly/2EE86Ka&#10;INTENSIVE WORKOUTS ► https://bit.ly/2BUnjFe&#10;CHALLENGES ►  https://bit.ly/2T9sbAS&#10;&#10;2030 청춘남녀 오프라인 그룹 운동 올블랑핏 신청 좌표 ► https://www.allblanc.com&#10;&#10;&#10;Copyright ⓒ Allblanc TV  All Rights Reserved&#10;&#10;&#10;#오피스운동 #올블랑 #스트레칭 #유연성" id="451" name="Google Shape;451;p65" title="e.42  온 몸이 정말 시원해져요 (feat. 4분 오피스 스트레칭) ㅣ4 Minute OFFICE STRETCHING(full body)">
            <a:hlinkClick r:id="rId3"/>
          </p:cNvPr>
          <p:cNvPicPr preferRelativeResize="0"/>
          <p:nvPr/>
        </p:nvPicPr>
        <p:blipFill>
          <a:blip r:embed="rId4">
            <a:alphaModFix/>
          </a:blip>
          <a:stretch>
            <a:fillRect/>
          </a:stretch>
        </p:blipFill>
        <p:spPr>
          <a:xfrm>
            <a:off x="186975" y="159025"/>
            <a:ext cx="11644275" cy="6549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31"/>
          <p:cNvSpPr/>
          <p:nvPr/>
        </p:nvSpPr>
        <p:spPr>
          <a:xfrm>
            <a:off x="950" y="-22950"/>
            <a:ext cx="6095700" cy="6903900"/>
          </a:xfrm>
          <a:prstGeom prst="rect">
            <a:avLst/>
          </a:prstGeom>
          <a:solidFill>
            <a:srgbClr val="C0F2FE"/>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Source Code Pro"/>
              <a:ea typeface="Source Code Pro"/>
              <a:cs typeface="Source Code Pro"/>
              <a:sym typeface="Source Code Pro"/>
            </a:endParaRPr>
          </a:p>
        </p:txBody>
      </p:sp>
      <p:pic>
        <p:nvPicPr>
          <p:cNvPr id="140" name="Google Shape;140;p31" title="politalks logo.PNG"/>
          <p:cNvPicPr preferRelativeResize="0"/>
          <p:nvPr/>
        </p:nvPicPr>
        <p:blipFill>
          <a:blip r:embed="rId3">
            <a:alphaModFix/>
          </a:blip>
          <a:stretch>
            <a:fillRect/>
          </a:stretch>
        </p:blipFill>
        <p:spPr>
          <a:xfrm>
            <a:off x="7429150" y="457767"/>
            <a:ext cx="3416734" cy="1151233"/>
          </a:xfrm>
          <a:prstGeom prst="rect">
            <a:avLst/>
          </a:prstGeom>
          <a:noFill/>
          <a:ln>
            <a:noFill/>
          </a:ln>
        </p:spPr>
      </p:pic>
      <p:pic>
        <p:nvPicPr>
          <p:cNvPr id="141" name="Google Shape;141;p31" title="FR_PoliTalks-Logo_CMYK.png"/>
          <p:cNvPicPr preferRelativeResize="0"/>
          <p:nvPr/>
        </p:nvPicPr>
        <p:blipFill>
          <a:blip r:embed="rId4">
            <a:alphaModFix/>
          </a:blip>
          <a:stretch>
            <a:fillRect/>
          </a:stretch>
        </p:blipFill>
        <p:spPr>
          <a:xfrm>
            <a:off x="1398200" y="5172433"/>
            <a:ext cx="3878130" cy="763600"/>
          </a:xfrm>
          <a:prstGeom prst="rect">
            <a:avLst/>
          </a:prstGeom>
          <a:noFill/>
          <a:ln>
            <a:noFill/>
          </a:ln>
        </p:spPr>
      </p:pic>
      <p:sp>
        <p:nvSpPr>
          <p:cNvPr id="142" name="Google Shape;142;p31"/>
          <p:cNvSpPr txBox="1"/>
          <p:nvPr/>
        </p:nvSpPr>
        <p:spPr>
          <a:xfrm>
            <a:off x="1572075" y="1185738"/>
            <a:ext cx="3301200" cy="9081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CA" sz="4300">
                <a:solidFill>
                  <a:schemeClr val="dk2"/>
                </a:solidFill>
                <a:latin typeface="Raleway"/>
                <a:ea typeface="Raleway"/>
                <a:cs typeface="Raleway"/>
                <a:sym typeface="Raleway"/>
              </a:rPr>
              <a:t>Elementary</a:t>
            </a:r>
            <a:endParaRPr b="1" sz="4300">
              <a:solidFill>
                <a:schemeClr val="dk2"/>
              </a:solidFill>
              <a:latin typeface="Raleway"/>
              <a:ea typeface="Raleway"/>
              <a:cs typeface="Raleway"/>
              <a:sym typeface="Raleway"/>
            </a:endParaRPr>
          </a:p>
        </p:txBody>
      </p:sp>
      <p:sp>
        <p:nvSpPr>
          <p:cNvPr id="143" name="Google Shape;143;p31"/>
          <p:cNvSpPr txBox="1"/>
          <p:nvPr/>
        </p:nvSpPr>
        <p:spPr>
          <a:xfrm>
            <a:off x="7352973" y="1204100"/>
            <a:ext cx="3361800" cy="9081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CA" sz="4300">
                <a:solidFill>
                  <a:schemeClr val="dk2"/>
                </a:solidFill>
                <a:latin typeface="Raleway"/>
                <a:ea typeface="Raleway"/>
                <a:cs typeface="Raleway"/>
                <a:sym typeface="Raleway"/>
              </a:rPr>
              <a:t>Secondary</a:t>
            </a:r>
            <a:endParaRPr b="1" sz="4300">
              <a:solidFill>
                <a:schemeClr val="dk2"/>
              </a:solidFill>
              <a:latin typeface="Raleway"/>
              <a:ea typeface="Raleway"/>
              <a:cs typeface="Raleway"/>
              <a:sym typeface="Raleway"/>
            </a:endParaRPr>
          </a:p>
        </p:txBody>
      </p:sp>
      <p:sp>
        <p:nvSpPr>
          <p:cNvPr id="144" name="Google Shape;144;p31"/>
          <p:cNvSpPr txBox="1"/>
          <p:nvPr/>
        </p:nvSpPr>
        <p:spPr>
          <a:xfrm>
            <a:off x="1398200" y="5699300"/>
            <a:ext cx="3878100" cy="9081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CA" sz="4300">
                <a:solidFill>
                  <a:schemeClr val="dk2"/>
                </a:solidFill>
                <a:latin typeface="Raleway"/>
                <a:ea typeface="Raleway"/>
                <a:cs typeface="Raleway"/>
                <a:sym typeface="Raleway"/>
              </a:rPr>
              <a:t>Primaire</a:t>
            </a:r>
            <a:endParaRPr b="1" sz="4300">
              <a:solidFill>
                <a:schemeClr val="dk2"/>
              </a:solidFill>
              <a:latin typeface="Raleway"/>
              <a:ea typeface="Raleway"/>
              <a:cs typeface="Raleway"/>
              <a:sym typeface="Raleway"/>
            </a:endParaRPr>
          </a:p>
        </p:txBody>
      </p:sp>
      <p:sp>
        <p:nvSpPr>
          <p:cNvPr id="145" name="Google Shape;145;p31"/>
          <p:cNvSpPr txBox="1"/>
          <p:nvPr/>
        </p:nvSpPr>
        <p:spPr>
          <a:xfrm>
            <a:off x="7251374" y="5623100"/>
            <a:ext cx="3999900" cy="9081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CA" sz="4300">
                <a:solidFill>
                  <a:schemeClr val="dk2"/>
                </a:solidFill>
                <a:latin typeface="Raleway"/>
                <a:ea typeface="Raleway"/>
                <a:cs typeface="Raleway"/>
                <a:sym typeface="Raleway"/>
              </a:rPr>
              <a:t>Secondaire</a:t>
            </a:r>
            <a:endParaRPr b="1" sz="4300">
              <a:solidFill>
                <a:schemeClr val="dk2"/>
              </a:solidFill>
              <a:latin typeface="Raleway"/>
              <a:ea typeface="Raleway"/>
              <a:cs typeface="Raleway"/>
              <a:sym typeface="Raleway"/>
            </a:endParaRPr>
          </a:p>
        </p:txBody>
      </p:sp>
      <p:pic>
        <p:nvPicPr>
          <p:cNvPr id="146" name="Google Shape;146;p31" title="FR_PoliTalks-Logo_CMYK.png"/>
          <p:cNvPicPr preferRelativeResize="0"/>
          <p:nvPr/>
        </p:nvPicPr>
        <p:blipFill>
          <a:blip r:embed="rId4">
            <a:alphaModFix/>
          </a:blip>
          <a:stretch>
            <a:fillRect/>
          </a:stretch>
        </p:blipFill>
        <p:spPr>
          <a:xfrm>
            <a:off x="7251350" y="5105250"/>
            <a:ext cx="3878130" cy="763600"/>
          </a:xfrm>
          <a:prstGeom prst="rect">
            <a:avLst/>
          </a:prstGeom>
          <a:noFill/>
          <a:ln>
            <a:noFill/>
          </a:ln>
        </p:spPr>
      </p:pic>
      <p:pic>
        <p:nvPicPr>
          <p:cNvPr id="147" name="Google Shape;147;p31" title="EN_PoliTalks_RGB (3).png"/>
          <p:cNvPicPr preferRelativeResize="0"/>
          <p:nvPr/>
        </p:nvPicPr>
        <p:blipFill>
          <a:blip r:embed="rId5">
            <a:alphaModFix/>
          </a:blip>
          <a:stretch>
            <a:fillRect/>
          </a:stretch>
        </p:blipFill>
        <p:spPr>
          <a:xfrm>
            <a:off x="1838650" y="650749"/>
            <a:ext cx="2997224" cy="763600"/>
          </a:xfrm>
          <a:prstGeom prst="rect">
            <a:avLst/>
          </a:prstGeom>
          <a:noFill/>
          <a:ln>
            <a:noFill/>
          </a:ln>
        </p:spPr>
      </p:pic>
      <p:grpSp>
        <p:nvGrpSpPr>
          <p:cNvPr id="148" name="Google Shape;148;p31"/>
          <p:cNvGrpSpPr/>
          <p:nvPr/>
        </p:nvGrpSpPr>
        <p:grpSpPr>
          <a:xfrm>
            <a:off x="1222733" y="1937400"/>
            <a:ext cx="3999900" cy="2850967"/>
            <a:chOff x="1222733" y="1861200"/>
            <a:chExt cx="3999900" cy="2850967"/>
          </a:xfrm>
        </p:grpSpPr>
        <p:sp>
          <p:nvSpPr>
            <p:cNvPr id="149" name="Google Shape;149;p31"/>
            <p:cNvSpPr/>
            <p:nvPr/>
          </p:nvSpPr>
          <p:spPr>
            <a:xfrm>
              <a:off x="1893933" y="2379667"/>
              <a:ext cx="2657700" cy="2332500"/>
            </a:xfrm>
            <a:prstGeom prst="wedgeEllipseCallout">
              <a:avLst>
                <a:gd fmla="val -41954" name="adj1"/>
                <a:gd fmla="val 52717" name="adj2"/>
              </a:avLst>
            </a:prstGeom>
            <a:solidFill>
              <a:srgbClr val="21B4AF"/>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b="1" sz="12800">
                <a:solidFill>
                  <a:schemeClr val="lt1"/>
                </a:solidFill>
                <a:latin typeface="Poppins"/>
                <a:ea typeface="Poppins"/>
                <a:cs typeface="Poppins"/>
                <a:sym typeface="Poppins"/>
              </a:endParaRPr>
            </a:p>
          </p:txBody>
        </p:sp>
        <p:sp>
          <p:nvSpPr>
            <p:cNvPr id="150" name="Google Shape;150;p31"/>
            <p:cNvSpPr txBox="1"/>
            <p:nvPr/>
          </p:nvSpPr>
          <p:spPr>
            <a:xfrm>
              <a:off x="1222733" y="1861200"/>
              <a:ext cx="3999900" cy="24012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CA" sz="14000">
                  <a:solidFill>
                    <a:schemeClr val="lt1"/>
                  </a:solidFill>
                  <a:latin typeface="Poppins"/>
                  <a:ea typeface="Poppins"/>
                  <a:cs typeface="Poppins"/>
                  <a:sym typeface="Poppins"/>
                </a:rPr>
                <a:t>...</a:t>
              </a:r>
              <a:endParaRPr sz="3100">
                <a:latin typeface="Poppins"/>
                <a:ea typeface="Poppins"/>
                <a:cs typeface="Poppins"/>
                <a:sym typeface="Poppins"/>
              </a:endParaRPr>
            </a:p>
          </p:txBody>
        </p:sp>
      </p:grpSp>
      <p:sp>
        <p:nvSpPr>
          <p:cNvPr id="151" name="Google Shape;151;p31"/>
          <p:cNvSpPr/>
          <p:nvPr/>
        </p:nvSpPr>
        <p:spPr>
          <a:xfrm>
            <a:off x="7732517" y="2316150"/>
            <a:ext cx="2657700" cy="2332500"/>
          </a:xfrm>
          <a:prstGeom prst="wedgeEllipseCallout">
            <a:avLst>
              <a:gd fmla="val -41954" name="adj1"/>
              <a:gd fmla="val 52717" name="adj2"/>
            </a:avLst>
          </a:prstGeom>
          <a:solidFill>
            <a:srgbClr val="DE008B"/>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b="1" sz="12800">
              <a:solidFill>
                <a:schemeClr val="lt1"/>
              </a:solidFill>
              <a:latin typeface="Poppins"/>
              <a:ea typeface="Poppins"/>
              <a:cs typeface="Poppins"/>
              <a:sym typeface="Poppins"/>
            </a:endParaRPr>
          </a:p>
        </p:txBody>
      </p:sp>
      <p:sp>
        <p:nvSpPr>
          <p:cNvPr id="152" name="Google Shape;152;p31"/>
          <p:cNvSpPr txBox="1"/>
          <p:nvPr/>
        </p:nvSpPr>
        <p:spPr>
          <a:xfrm>
            <a:off x="7061333" y="1861200"/>
            <a:ext cx="3999900" cy="24012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CA" sz="14000">
                <a:solidFill>
                  <a:schemeClr val="lt1"/>
                </a:solidFill>
                <a:latin typeface="Poppins"/>
                <a:ea typeface="Poppins"/>
                <a:cs typeface="Poppins"/>
                <a:sym typeface="Poppins"/>
              </a:rPr>
              <a:t>...</a:t>
            </a:r>
            <a:endParaRPr sz="1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2"/>
          <p:cNvSpPr txBox="1"/>
          <p:nvPr>
            <p:ph idx="4294967295" type="title"/>
          </p:nvPr>
        </p:nvSpPr>
        <p:spPr>
          <a:xfrm>
            <a:off x="486825" y="251750"/>
            <a:ext cx="10515600" cy="13257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rPr lang="en-CA">
                <a:latin typeface="Raleway"/>
                <a:ea typeface="Raleway"/>
                <a:cs typeface="Raleway"/>
                <a:sym typeface="Raleway"/>
              </a:rPr>
              <a:t>Politics in the Classroom?</a:t>
            </a:r>
            <a:endParaRPr>
              <a:latin typeface="Raleway"/>
              <a:ea typeface="Raleway"/>
              <a:cs typeface="Raleway"/>
              <a:sym typeface="Raleway"/>
            </a:endParaRPr>
          </a:p>
        </p:txBody>
      </p:sp>
      <p:sp>
        <p:nvSpPr>
          <p:cNvPr id="158" name="Google Shape;158;p32"/>
          <p:cNvSpPr txBox="1"/>
          <p:nvPr>
            <p:ph idx="4294967295" type="body"/>
          </p:nvPr>
        </p:nvSpPr>
        <p:spPr>
          <a:xfrm>
            <a:off x="486825" y="1791575"/>
            <a:ext cx="8362200" cy="4090500"/>
          </a:xfrm>
          <a:prstGeom prst="rect">
            <a:avLst/>
          </a:prstGeom>
        </p:spPr>
        <p:txBody>
          <a:bodyPr anchorCtr="0" anchor="t" bIns="121900" lIns="121900" spcFirstLastPara="1" rIns="121900" wrap="square" tIns="121900">
            <a:normAutofit lnSpcReduction="10000"/>
          </a:bodyPr>
          <a:lstStyle/>
          <a:p>
            <a:pPr indent="-381000" lvl="0" marL="457200" rtl="0" algn="l">
              <a:spcBef>
                <a:spcPts val="0"/>
              </a:spcBef>
              <a:spcAft>
                <a:spcPts val="0"/>
              </a:spcAft>
              <a:buSzPts val="2400"/>
              <a:buFont typeface="Raleway"/>
              <a:buChar char="●"/>
            </a:pPr>
            <a:r>
              <a:rPr lang="en-CA">
                <a:latin typeface="Raleway"/>
                <a:ea typeface="Raleway"/>
                <a:cs typeface="Raleway"/>
                <a:sym typeface="Raleway"/>
              </a:rPr>
              <a:t>There’s lots happening in the world that students want to discuss, but it’s not always easy to know how to address controversial issues</a:t>
            </a:r>
            <a:br>
              <a:rPr lang="en-CA">
                <a:latin typeface="Raleway"/>
                <a:ea typeface="Raleway"/>
                <a:cs typeface="Raleway"/>
                <a:sym typeface="Raleway"/>
              </a:rPr>
            </a:br>
            <a:endParaRPr>
              <a:latin typeface="Raleway"/>
              <a:ea typeface="Raleway"/>
              <a:cs typeface="Raleway"/>
              <a:sym typeface="Raleway"/>
            </a:endParaRPr>
          </a:p>
          <a:p>
            <a:pPr indent="-381000" lvl="0" marL="457200" rtl="0" algn="l">
              <a:spcBef>
                <a:spcPts val="0"/>
              </a:spcBef>
              <a:spcAft>
                <a:spcPts val="0"/>
              </a:spcAft>
              <a:buSzPts val="2400"/>
              <a:buFont typeface="Raleway"/>
              <a:buChar char="●"/>
            </a:pPr>
            <a:r>
              <a:rPr lang="en-CA">
                <a:latin typeface="Raleway"/>
                <a:ea typeface="Raleway"/>
                <a:cs typeface="Raleway"/>
                <a:sym typeface="Raleway"/>
              </a:rPr>
              <a:t>Teachers can feel apprehensive</a:t>
            </a:r>
            <a:r>
              <a:rPr lang="en-CA">
                <a:latin typeface="Raleway"/>
                <a:ea typeface="Raleway"/>
                <a:cs typeface="Raleway"/>
                <a:sym typeface="Raleway"/>
              </a:rPr>
              <a:t> about discussing politics in the classroom</a:t>
            </a:r>
            <a:br>
              <a:rPr lang="en-CA">
                <a:latin typeface="Raleway"/>
                <a:ea typeface="Raleway"/>
                <a:cs typeface="Raleway"/>
                <a:sym typeface="Raleway"/>
              </a:rPr>
            </a:br>
            <a:endParaRPr>
              <a:latin typeface="Raleway"/>
              <a:ea typeface="Raleway"/>
              <a:cs typeface="Raleway"/>
              <a:sym typeface="Raleway"/>
            </a:endParaRPr>
          </a:p>
          <a:p>
            <a:pPr indent="-381000" lvl="0" marL="457200" rtl="0" algn="l">
              <a:spcBef>
                <a:spcPts val="0"/>
              </a:spcBef>
              <a:spcAft>
                <a:spcPts val="0"/>
              </a:spcAft>
              <a:buSzPts val="2400"/>
              <a:buFont typeface="Raleway"/>
              <a:buChar char="●"/>
            </a:pPr>
            <a:r>
              <a:rPr lang="en-CA">
                <a:latin typeface="Raleway"/>
                <a:ea typeface="Raleway"/>
                <a:cs typeface="Raleway"/>
                <a:sym typeface="Raleway"/>
              </a:rPr>
              <a:t>Real benefits to bringing political issues into the classroom and providing an opportunity for students to develop discussion skills</a:t>
            </a:r>
            <a:endParaRPr baseline="30000">
              <a:latin typeface="Raleway"/>
              <a:ea typeface="Raleway"/>
              <a:cs typeface="Raleway"/>
              <a:sym typeface="Raleway"/>
            </a:endParaRPr>
          </a:p>
        </p:txBody>
      </p:sp>
      <p:pic>
        <p:nvPicPr>
          <p:cNvPr id="159" name="Google Shape;159;p32"/>
          <p:cNvPicPr preferRelativeResize="0"/>
          <p:nvPr/>
        </p:nvPicPr>
        <p:blipFill>
          <a:blip r:embed="rId3">
            <a:alphaModFix/>
          </a:blip>
          <a:stretch>
            <a:fillRect/>
          </a:stretch>
        </p:blipFill>
        <p:spPr>
          <a:xfrm>
            <a:off x="9217550" y="1626575"/>
            <a:ext cx="2729900" cy="45698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3" name="Shape 163"/>
        <p:cNvGrpSpPr/>
        <p:nvPr/>
      </p:nvGrpSpPr>
      <p:grpSpPr>
        <a:xfrm>
          <a:off x="0" y="0"/>
          <a:ext cx="0" cy="0"/>
          <a:chOff x="0" y="0"/>
          <a:chExt cx="0" cy="0"/>
        </a:xfrm>
      </p:grpSpPr>
      <p:sp>
        <p:nvSpPr>
          <p:cNvPr id="164" name="Google Shape;164;p33"/>
          <p:cNvSpPr/>
          <p:nvPr/>
        </p:nvSpPr>
        <p:spPr>
          <a:xfrm rot="5400000">
            <a:off x="9820304" y="0"/>
            <a:ext cx="2371800" cy="2371800"/>
          </a:xfrm>
          <a:prstGeom prst="diagStripe">
            <a:avLst>
              <a:gd fmla="val 50000" name="adj"/>
            </a:avLst>
          </a:prstGeom>
          <a:solidFill>
            <a:srgbClr val="EDFA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165" name="Google Shape;165;p33"/>
          <p:cNvSpPr txBox="1"/>
          <p:nvPr/>
        </p:nvSpPr>
        <p:spPr>
          <a:xfrm rot="2700000">
            <a:off x="9620400" y="514953"/>
            <a:ext cx="3335140" cy="77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CA" sz="1200">
                <a:solidFill>
                  <a:srgbClr val="198038"/>
                </a:solidFill>
                <a:latin typeface="Inter"/>
                <a:ea typeface="Inter"/>
                <a:cs typeface="Inter"/>
                <a:sym typeface="Inter"/>
              </a:rPr>
              <a:t>Do not edit</a:t>
            </a:r>
            <a:endParaRPr b="1" sz="1200">
              <a:solidFill>
                <a:srgbClr val="198038"/>
              </a:solidFill>
              <a:latin typeface="Inter"/>
              <a:ea typeface="Inter"/>
              <a:cs typeface="Inter"/>
              <a:sym typeface="Inter"/>
            </a:endParaRPr>
          </a:p>
          <a:p>
            <a:pPr indent="0" lvl="0" marL="0" rtl="0" algn="ctr">
              <a:spcBef>
                <a:spcPts val="0"/>
              </a:spcBef>
              <a:spcAft>
                <a:spcPts val="0"/>
              </a:spcAft>
              <a:buNone/>
            </a:pPr>
            <a:r>
              <a:rPr lang="en-CA" sz="1200" u="sng">
                <a:solidFill>
                  <a:schemeClr val="hlink"/>
                </a:solidFill>
                <a:latin typeface="Inter"/>
                <a:ea typeface="Inter"/>
                <a:cs typeface="Inter"/>
                <a:sym typeface="Inter"/>
                <a:hlinkClick r:id="rId3"/>
              </a:rPr>
              <a:t>How to change the design</a:t>
            </a:r>
            <a:endParaRPr sz="1200">
              <a:solidFill>
                <a:srgbClr val="198038"/>
              </a:solidFill>
              <a:latin typeface="Inter"/>
              <a:ea typeface="Inter"/>
              <a:cs typeface="Inter"/>
              <a:sym typeface="Inter"/>
            </a:endParaRPr>
          </a:p>
        </p:txBody>
      </p:sp>
      <p:pic>
        <p:nvPicPr>
          <p:cNvPr descr="poll-type-id" id="166" name="Google Shape;166;p33">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descr="title-id" id="167" name="Google Shape;167;p33"/>
          <p:cNvSpPr txBox="1"/>
          <p:nvPr/>
        </p:nvSpPr>
        <p:spPr>
          <a:xfrm>
            <a:off x="3112851" y="1760838"/>
            <a:ext cx="8486100" cy="233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CA" sz="3600">
                <a:solidFill>
                  <a:srgbClr val="5B5B5B"/>
                </a:solidFill>
                <a:latin typeface="Inter"/>
                <a:ea typeface="Inter"/>
                <a:cs typeface="Inter"/>
                <a:sym typeface="Inter"/>
              </a:rPr>
              <a:t>What are some issues your students are talking about?</a:t>
            </a:r>
            <a:endParaRPr b="1" sz="3600">
              <a:solidFill>
                <a:srgbClr val="5B5B5B"/>
              </a:solidFill>
              <a:latin typeface="Inter"/>
              <a:ea typeface="Inter"/>
              <a:cs typeface="Inter"/>
              <a:sym typeface="Inter"/>
            </a:endParaRPr>
          </a:p>
        </p:txBody>
      </p:sp>
      <p:sp>
        <p:nvSpPr>
          <p:cNvPr id="168" name="Google Shape;168;p33"/>
          <p:cNvSpPr/>
          <p:nvPr/>
        </p:nvSpPr>
        <p:spPr>
          <a:xfrm>
            <a:off x="0" y="5820032"/>
            <a:ext cx="12192000" cy="1038000"/>
          </a:xfrm>
          <a:prstGeom prst="rect">
            <a:avLst/>
          </a:prstGeom>
          <a:solidFill>
            <a:srgbClr val="1980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Source Code Pro"/>
              <a:ea typeface="Source Code Pro"/>
              <a:cs typeface="Source Code Pro"/>
              <a:sym typeface="Source Code Pro"/>
            </a:endParaRPr>
          </a:p>
        </p:txBody>
      </p:sp>
      <p:sp>
        <p:nvSpPr>
          <p:cNvPr id="169" name="Google Shape;169;p33"/>
          <p:cNvSpPr txBox="1"/>
          <p:nvPr/>
        </p:nvSpPr>
        <p:spPr>
          <a:xfrm>
            <a:off x="741155" y="5820032"/>
            <a:ext cx="9264300" cy="103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CA" sz="1200">
                <a:solidFill>
                  <a:srgbClr val="FFFFFF"/>
                </a:solidFill>
                <a:latin typeface="Inter"/>
                <a:ea typeface="Inter"/>
                <a:cs typeface="Inter"/>
                <a:sym typeface="Inter"/>
              </a:rPr>
              <a:t>Presenting with animations, GIFs or speaker notes? Enable our </a:t>
            </a:r>
            <a:r>
              <a:rPr lang="en-CA" sz="1200" u="sng">
                <a:solidFill>
                  <a:srgbClr val="FFFFFF"/>
                </a:solidFill>
                <a:latin typeface="Inter"/>
                <a:ea typeface="Inter"/>
                <a:cs typeface="Inter"/>
                <a:sym typeface="Inter"/>
                <a:hlinkClick r:id="rId6">
                  <a:extLst>
                    <a:ext uri="{A12FA001-AC4F-418D-AE19-62706E023703}">
                      <ahyp:hlinkClr val="tx"/>
                    </a:ext>
                  </a:extLst>
                </a:hlinkClick>
              </a:rPr>
              <a:t>Chrome extension</a:t>
            </a:r>
            <a:endParaRPr sz="1200">
              <a:solidFill>
                <a:srgbClr val="FFFFFF"/>
              </a:solidFill>
              <a:latin typeface="Inter"/>
              <a:ea typeface="Inter"/>
              <a:cs typeface="Inter"/>
              <a:sym typeface="Inter"/>
            </a:endParaRPr>
          </a:p>
        </p:txBody>
      </p:sp>
      <p:pic>
        <p:nvPicPr>
          <p:cNvPr id="170" name="Google Shape;170;p33"/>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descr="logo-id" id="171" name="Google Shape;171;p33">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34"/>
          <p:cNvPicPr preferRelativeResize="0"/>
          <p:nvPr/>
        </p:nvPicPr>
        <p:blipFill>
          <a:blip r:embed="rId3">
            <a:alphaModFix/>
          </a:blip>
          <a:stretch>
            <a:fillRect/>
          </a:stretch>
        </p:blipFill>
        <p:spPr>
          <a:xfrm>
            <a:off x="6614225" y="3326725"/>
            <a:ext cx="5645952" cy="3763049"/>
          </a:xfrm>
          <a:prstGeom prst="rect">
            <a:avLst/>
          </a:prstGeom>
          <a:noFill/>
          <a:ln>
            <a:noFill/>
          </a:ln>
        </p:spPr>
      </p:pic>
      <p:sp>
        <p:nvSpPr>
          <p:cNvPr id="177" name="Google Shape;177;p34"/>
          <p:cNvSpPr txBox="1"/>
          <p:nvPr>
            <p:ph idx="4294967295" type="title"/>
          </p:nvPr>
        </p:nvSpPr>
        <p:spPr>
          <a:xfrm>
            <a:off x="444025" y="380000"/>
            <a:ext cx="10515600" cy="973200"/>
          </a:xfrm>
          <a:prstGeom prst="rect">
            <a:avLst/>
          </a:prstGeom>
        </p:spPr>
        <p:txBody>
          <a:bodyPr anchorCtr="0" anchor="b" bIns="121900" lIns="121900" spcFirstLastPara="1" rIns="121900" wrap="square" tIns="121900">
            <a:normAutofit/>
          </a:bodyPr>
          <a:lstStyle/>
          <a:p>
            <a:pPr indent="0" lvl="0" marL="0" rtl="0" algn="l">
              <a:spcBef>
                <a:spcPts val="0"/>
              </a:spcBef>
              <a:spcAft>
                <a:spcPts val="0"/>
              </a:spcAft>
              <a:buNone/>
            </a:pPr>
            <a:r>
              <a:rPr lang="en-CA">
                <a:latin typeface="Raleway"/>
                <a:ea typeface="Raleway"/>
                <a:cs typeface="Raleway"/>
                <a:sym typeface="Raleway"/>
              </a:rPr>
              <a:t>Benefits of Classroom Discussion </a:t>
            </a:r>
            <a:endParaRPr>
              <a:latin typeface="Raleway"/>
              <a:ea typeface="Raleway"/>
              <a:cs typeface="Raleway"/>
              <a:sym typeface="Raleway"/>
            </a:endParaRPr>
          </a:p>
        </p:txBody>
      </p:sp>
      <p:sp>
        <p:nvSpPr>
          <p:cNvPr id="178" name="Google Shape;178;p34"/>
          <p:cNvSpPr txBox="1"/>
          <p:nvPr/>
        </p:nvSpPr>
        <p:spPr>
          <a:xfrm>
            <a:off x="447800" y="1408000"/>
            <a:ext cx="11004900" cy="454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2200">
                <a:latin typeface="Raleway"/>
                <a:ea typeface="Raleway"/>
                <a:cs typeface="Raleway"/>
                <a:sym typeface="Raleway"/>
              </a:rPr>
              <a:t>Students who participate in discussions of controversial political issues in classes:</a:t>
            </a:r>
            <a:endParaRPr sz="2200">
              <a:latin typeface="Raleway"/>
              <a:ea typeface="Raleway"/>
              <a:cs typeface="Raleway"/>
              <a:sym typeface="Raleway"/>
            </a:endParaRPr>
          </a:p>
          <a:p>
            <a:pPr indent="0" lvl="0" marL="0" rtl="0" algn="l">
              <a:lnSpc>
                <a:spcPct val="115000"/>
              </a:lnSpc>
              <a:spcBef>
                <a:spcPts val="0"/>
              </a:spcBef>
              <a:spcAft>
                <a:spcPts val="0"/>
              </a:spcAft>
              <a:buNone/>
            </a:pPr>
            <a:r>
              <a:t/>
            </a:r>
            <a:endParaRPr sz="2200">
              <a:latin typeface="Raleway"/>
              <a:ea typeface="Raleway"/>
              <a:cs typeface="Raleway"/>
              <a:sym typeface="Raleway"/>
            </a:endParaRPr>
          </a:p>
          <a:p>
            <a:pPr indent="-368300" lvl="0" marL="457200" rtl="0" algn="l">
              <a:lnSpc>
                <a:spcPct val="115000"/>
              </a:lnSpc>
              <a:spcBef>
                <a:spcPts val="0"/>
              </a:spcBef>
              <a:spcAft>
                <a:spcPts val="0"/>
              </a:spcAft>
              <a:buSzPts val="2200"/>
              <a:buFont typeface="Raleway"/>
              <a:buChar char="●"/>
            </a:pPr>
            <a:r>
              <a:rPr lang="en-CA" sz="2200">
                <a:latin typeface="Raleway"/>
                <a:ea typeface="Raleway"/>
                <a:cs typeface="Raleway"/>
                <a:sym typeface="Raleway"/>
              </a:rPr>
              <a:t>Demonstrate increased political knowledge</a:t>
            </a:r>
            <a:endParaRPr sz="2200">
              <a:latin typeface="Raleway"/>
              <a:ea typeface="Raleway"/>
              <a:cs typeface="Raleway"/>
              <a:sym typeface="Raleway"/>
            </a:endParaRPr>
          </a:p>
          <a:p>
            <a:pPr indent="-368300" lvl="0" marL="457200" rtl="0" algn="l">
              <a:lnSpc>
                <a:spcPct val="115000"/>
              </a:lnSpc>
              <a:spcBef>
                <a:spcPts val="1000"/>
              </a:spcBef>
              <a:spcAft>
                <a:spcPts val="0"/>
              </a:spcAft>
              <a:buSzPts val="2200"/>
              <a:buFont typeface="Raleway"/>
              <a:buChar char="●"/>
            </a:pPr>
            <a:r>
              <a:rPr lang="en-CA" sz="2200">
                <a:latin typeface="Raleway"/>
                <a:ea typeface="Raleway"/>
                <a:cs typeface="Raleway"/>
                <a:sym typeface="Raleway"/>
              </a:rPr>
              <a:t>Express more interest in politics</a:t>
            </a:r>
            <a:endParaRPr sz="2200">
              <a:latin typeface="Raleway"/>
              <a:ea typeface="Raleway"/>
              <a:cs typeface="Raleway"/>
              <a:sym typeface="Raleway"/>
            </a:endParaRPr>
          </a:p>
          <a:p>
            <a:pPr indent="-368300" lvl="0" marL="457200" rtl="0" algn="l">
              <a:lnSpc>
                <a:spcPct val="115000"/>
              </a:lnSpc>
              <a:spcBef>
                <a:spcPts val="1000"/>
              </a:spcBef>
              <a:spcAft>
                <a:spcPts val="0"/>
              </a:spcAft>
              <a:buSzPts val="2200"/>
              <a:buFont typeface="Raleway"/>
              <a:buChar char="●"/>
            </a:pPr>
            <a:r>
              <a:rPr lang="en-CA" sz="2200">
                <a:latin typeface="Raleway"/>
                <a:ea typeface="Raleway"/>
                <a:cs typeface="Raleway"/>
                <a:sym typeface="Raleway"/>
              </a:rPr>
              <a:t>Follow the news more regularly</a:t>
            </a:r>
            <a:endParaRPr sz="2200">
              <a:latin typeface="Raleway"/>
              <a:ea typeface="Raleway"/>
              <a:cs typeface="Raleway"/>
              <a:sym typeface="Raleway"/>
            </a:endParaRPr>
          </a:p>
          <a:p>
            <a:pPr indent="-368300" lvl="0" marL="457200" rtl="0" algn="l">
              <a:lnSpc>
                <a:spcPct val="115000"/>
              </a:lnSpc>
              <a:spcBef>
                <a:spcPts val="1000"/>
              </a:spcBef>
              <a:spcAft>
                <a:spcPts val="0"/>
              </a:spcAft>
              <a:buSzPts val="2200"/>
              <a:buFont typeface="Raleway"/>
              <a:buChar char="●"/>
            </a:pPr>
            <a:r>
              <a:rPr lang="en-CA" sz="2200">
                <a:latin typeface="Raleway"/>
                <a:ea typeface="Raleway"/>
                <a:cs typeface="Raleway"/>
                <a:sym typeface="Raleway"/>
              </a:rPr>
              <a:t>Are more likely to engage in political </a:t>
            </a:r>
            <a:br>
              <a:rPr lang="en-CA" sz="2200">
                <a:latin typeface="Raleway"/>
                <a:ea typeface="Raleway"/>
                <a:cs typeface="Raleway"/>
                <a:sym typeface="Raleway"/>
              </a:rPr>
            </a:br>
            <a:r>
              <a:rPr lang="en-CA" sz="2200">
                <a:latin typeface="Raleway"/>
                <a:ea typeface="Raleway"/>
                <a:cs typeface="Raleway"/>
                <a:sym typeface="Raleway"/>
              </a:rPr>
              <a:t>discussions with those who have different </a:t>
            </a:r>
            <a:br>
              <a:rPr lang="en-CA" sz="2200">
                <a:latin typeface="Raleway"/>
                <a:ea typeface="Raleway"/>
                <a:cs typeface="Raleway"/>
                <a:sym typeface="Raleway"/>
              </a:rPr>
            </a:br>
            <a:r>
              <a:rPr lang="en-CA" sz="2200">
                <a:latin typeface="Raleway"/>
                <a:ea typeface="Raleway"/>
                <a:cs typeface="Raleway"/>
                <a:sym typeface="Raleway"/>
              </a:rPr>
              <a:t>ideologies</a:t>
            </a:r>
            <a:endParaRPr sz="2200">
              <a:latin typeface="Raleway"/>
              <a:ea typeface="Raleway"/>
              <a:cs typeface="Raleway"/>
              <a:sym typeface="Raleway"/>
            </a:endParaRPr>
          </a:p>
          <a:p>
            <a:pPr indent="-368300" lvl="0" marL="457200" rtl="0" algn="l">
              <a:lnSpc>
                <a:spcPct val="115000"/>
              </a:lnSpc>
              <a:spcBef>
                <a:spcPts val="1000"/>
              </a:spcBef>
              <a:spcAft>
                <a:spcPts val="1000"/>
              </a:spcAft>
              <a:buSzPts val="2200"/>
              <a:buFont typeface="Raleway"/>
              <a:buChar char="●"/>
            </a:pPr>
            <a:r>
              <a:rPr lang="en-CA" sz="2200">
                <a:latin typeface="Raleway"/>
                <a:ea typeface="Raleway"/>
                <a:cs typeface="Raleway"/>
                <a:sym typeface="Raleway"/>
              </a:rPr>
              <a:t>Are more interested in listening to different </a:t>
            </a:r>
            <a:br>
              <a:rPr lang="en-CA" sz="2200">
                <a:latin typeface="Raleway"/>
                <a:ea typeface="Raleway"/>
                <a:cs typeface="Raleway"/>
                <a:sym typeface="Raleway"/>
              </a:rPr>
            </a:br>
            <a:r>
              <a:rPr lang="en-CA" sz="2200">
                <a:latin typeface="Raleway"/>
                <a:ea typeface="Raleway"/>
                <a:cs typeface="Raleway"/>
                <a:sym typeface="Raleway"/>
              </a:rPr>
              <a:t>opinions</a:t>
            </a:r>
            <a:endParaRPr sz="2200">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ph idx="4294967295" type="title"/>
          </p:nvPr>
        </p:nvSpPr>
        <p:spPr>
          <a:xfrm>
            <a:off x="5745450" y="501950"/>
            <a:ext cx="4678200" cy="99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55000"/>
              <a:buFont typeface="Arial"/>
              <a:buNone/>
            </a:pPr>
            <a:r>
              <a:t/>
            </a:r>
            <a:endParaRPr/>
          </a:p>
          <a:p>
            <a:pPr indent="0" lvl="0" marL="0" rtl="0" algn="l">
              <a:lnSpc>
                <a:spcPct val="100000"/>
              </a:lnSpc>
              <a:spcBef>
                <a:spcPts val="0"/>
              </a:spcBef>
              <a:spcAft>
                <a:spcPts val="0"/>
              </a:spcAft>
              <a:buClr>
                <a:schemeClr val="dk1"/>
              </a:buClr>
              <a:buSzPct val="37931"/>
              <a:buFont typeface="Arial"/>
              <a:buNone/>
            </a:pPr>
            <a:r>
              <a:rPr lang="en-CA">
                <a:latin typeface="Raleway"/>
                <a:ea typeface="Raleway"/>
                <a:cs typeface="Raleway"/>
                <a:sym typeface="Raleway"/>
              </a:rPr>
              <a:t>Discussion Guide</a:t>
            </a:r>
            <a:endParaRPr sz="5800">
              <a:latin typeface="Raleway"/>
              <a:ea typeface="Raleway"/>
              <a:cs typeface="Raleway"/>
              <a:sym typeface="Raleway"/>
            </a:endParaRPr>
          </a:p>
        </p:txBody>
      </p:sp>
      <p:sp>
        <p:nvSpPr>
          <p:cNvPr id="184" name="Google Shape;184;p35"/>
          <p:cNvSpPr/>
          <p:nvPr/>
        </p:nvSpPr>
        <p:spPr>
          <a:xfrm>
            <a:off x="5174700" y="3184625"/>
            <a:ext cx="3289500" cy="5853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None/>
            </a:pPr>
            <a:r>
              <a:rPr b="1" lang="en-CA" sz="2800">
                <a:solidFill>
                  <a:schemeClr val="lt1"/>
                </a:solidFill>
                <a:latin typeface="Calibri"/>
                <a:ea typeface="Calibri"/>
                <a:cs typeface="Calibri"/>
                <a:sym typeface="Calibri"/>
              </a:rPr>
              <a:t>Table of Contents image here</a:t>
            </a:r>
            <a:endParaRPr b="1" i="0" sz="2800" u="none" cap="none" strike="noStrike">
              <a:solidFill>
                <a:schemeClr val="lt1"/>
              </a:solidFill>
            </a:endParaRPr>
          </a:p>
        </p:txBody>
      </p:sp>
      <p:sp>
        <p:nvSpPr>
          <p:cNvPr id="185" name="Google Shape;185;p35"/>
          <p:cNvSpPr/>
          <p:nvPr/>
        </p:nvSpPr>
        <p:spPr>
          <a:xfrm>
            <a:off x="878475" y="3450450"/>
            <a:ext cx="3289500" cy="5853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None/>
            </a:pPr>
            <a:r>
              <a:rPr b="1" lang="en-CA" sz="2800">
                <a:solidFill>
                  <a:schemeClr val="lt1"/>
                </a:solidFill>
                <a:latin typeface="Calibri"/>
                <a:ea typeface="Calibri"/>
                <a:cs typeface="Calibri"/>
                <a:sym typeface="Calibri"/>
              </a:rPr>
              <a:t>Cover image TK</a:t>
            </a:r>
            <a:endParaRPr b="1" i="0" sz="2800" u="none" cap="none" strike="noStrike">
              <a:solidFill>
                <a:schemeClr val="lt1"/>
              </a:solidFill>
            </a:endParaRPr>
          </a:p>
        </p:txBody>
      </p:sp>
      <p:sp>
        <p:nvSpPr>
          <p:cNvPr id="186" name="Google Shape;186;p35"/>
          <p:cNvSpPr txBox="1"/>
          <p:nvPr/>
        </p:nvSpPr>
        <p:spPr>
          <a:xfrm>
            <a:off x="5630150" y="1972950"/>
            <a:ext cx="5975700" cy="35403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Font typeface="Raleway"/>
              <a:buChar char="●"/>
            </a:pPr>
            <a:r>
              <a:rPr lang="en-CA" sz="2100">
                <a:latin typeface="Raleway"/>
                <a:ea typeface="Raleway"/>
                <a:cs typeface="Raleway"/>
                <a:sym typeface="Raleway"/>
              </a:rPr>
              <a:t>Guiding Principles</a:t>
            </a:r>
            <a:br>
              <a:rPr lang="en-CA" sz="2100">
                <a:latin typeface="Raleway"/>
                <a:ea typeface="Raleway"/>
                <a:cs typeface="Raleway"/>
                <a:sym typeface="Raleway"/>
              </a:rPr>
            </a:br>
            <a:endParaRPr sz="1000">
              <a:latin typeface="Raleway"/>
              <a:ea typeface="Raleway"/>
              <a:cs typeface="Raleway"/>
              <a:sym typeface="Raleway"/>
            </a:endParaRPr>
          </a:p>
          <a:p>
            <a:pPr indent="-361950" lvl="0" marL="457200" rtl="0" algn="l">
              <a:spcBef>
                <a:spcPts val="0"/>
              </a:spcBef>
              <a:spcAft>
                <a:spcPts val="0"/>
              </a:spcAft>
              <a:buSzPts val="2100"/>
              <a:buFont typeface="Raleway"/>
              <a:buChar char="●"/>
            </a:pPr>
            <a:r>
              <a:rPr lang="en-CA" sz="2100">
                <a:latin typeface="Raleway"/>
                <a:ea typeface="Raleway"/>
                <a:cs typeface="Raleway"/>
                <a:sym typeface="Raleway"/>
              </a:rPr>
              <a:t>Creating a Discussion-Friendly Classroom: Norms of Agreement</a:t>
            </a:r>
            <a:br>
              <a:rPr lang="en-CA" sz="2100">
                <a:latin typeface="Raleway"/>
                <a:ea typeface="Raleway"/>
                <a:cs typeface="Raleway"/>
                <a:sym typeface="Raleway"/>
              </a:rPr>
            </a:br>
            <a:endParaRPr sz="1000">
              <a:latin typeface="Raleway"/>
              <a:ea typeface="Raleway"/>
              <a:cs typeface="Raleway"/>
              <a:sym typeface="Raleway"/>
            </a:endParaRPr>
          </a:p>
          <a:p>
            <a:pPr indent="-361950" lvl="0" marL="457200" rtl="0" algn="l">
              <a:spcBef>
                <a:spcPts val="0"/>
              </a:spcBef>
              <a:spcAft>
                <a:spcPts val="0"/>
              </a:spcAft>
              <a:buSzPts val="2100"/>
              <a:buFont typeface="Raleway"/>
              <a:buChar char="●"/>
            </a:pPr>
            <a:r>
              <a:rPr lang="en-CA" sz="2100">
                <a:latin typeface="Raleway"/>
                <a:ea typeface="Raleway"/>
                <a:cs typeface="Raleway"/>
                <a:sym typeface="Raleway"/>
              </a:rPr>
              <a:t>Preparing for Discussion</a:t>
            </a:r>
            <a:br>
              <a:rPr lang="en-CA" sz="2100">
                <a:latin typeface="Raleway"/>
                <a:ea typeface="Raleway"/>
                <a:cs typeface="Raleway"/>
                <a:sym typeface="Raleway"/>
              </a:rPr>
            </a:br>
            <a:endParaRPr sz="1000">
              <a:latin typeface="Raleway"/>
              <a:ea typeface="Raleway"/>
              <a:cs typeface="Raleway"/>
              <a:sym typeface="Raleway"/>
            </a:endParaRPr>
          </a:p>
          <a:p>
            <a:pPr indent="-361950" lvl="0" marL="457200" rtl="0" algn="l">
              <a:spcBef>
                <a:spcPts val="0"/>
              </a:spcBef>
              <a:spcAft>
                <a:spcPts val="0"/>
              </a:spcAft>
              <a:buSzPts val="2100"/>
              <a:buFont typeface="Raleway"/>
              <a:buChar char="●"/>
            </a:pPr>
            <a:r>
              <a:rPr lang="en-CA" sz="2100">
                <a:latin typeface="Raleway"/>
                <a:ea typeface="Raleway"/>
                <a:cs typeface="Raleway"/>
                <a:sym typeface="Raleway"/>
              </a:rPr>
              <a:t>Framework for Constructive Disagreement (PLANS)</a:t>
            </a:r>
            <a:br>
              <a:rPr lang="en-CA" sz="2100">
                <a:latin typeface="Raleway"/>
                <a:ea typeface="Raleway"/>
                <a:cs typeface="Raleway"/>
                <a:sym typeface="Raleway"/>
              </a:rPr>
            </a:br>
            <a:endParaRPr sz="1000">
              <a:latin typeface="Raleway"/>
              <a:ea typeface="Raleway"/>
              <a:cs typeface="Raleway"/>
              <a:sym typeface="Raleway"/>
            </a:endParaRPr>
          </a:p>
          <a:p>
            <a:pPr indent="-361950" lvl="0" marL="457200" rtl="0" algn="l">
              <a:spcBef>
                <a:spcPts val="0"/>
              </a:spcBef>
              <a:spcAft>
                <a:spcPts val="0"/>
              </a:spcAft>
              <a:buSzPts val="2100"/>
              <a:buFont typeface="Raleway"/>
              <a:buChar char="●"/>
            </a:pPr>
            <a:r>
              <a:rPr lang="en-CA" sz="2100">
                <a:latin typeface="Raleway"/>
                <a:ea typeface="Raleway"/>
                <a:cs typeface="Raleway"/>
                <a:sym typeface="Raleway"/>
              </a:rPr>
              <a:t>Troubleshooting</a:t>
            </a:r>
            <a:br>
              <a:rPr lang="en-CA" sz="2100">
                <a:latin typeface="Raleway"/>
                <a:ea typeface="Raleway"/>
                <a:cs typeface="Raleway"/>
                <a:sym typeface="Raleway"/>
              </a:rPr>
            </a:br>
            <a:endParaRPr sz="1000">
              <a:latin typeface="Raleway"/>
              <a:ea typeface="Raleway"/>
              <a:cs typeface="Raleway"/>
              <a:sym typeface="Raleway"/>
            </a:endParaRPr>
          </a:p>
          <a:p>
            <a:pPr indent="-361950" lvl="0" marL="457200" rtl="0" algn="l">
              <a:spcBef>
                <a:spcPts val="0"/>
              </a:spcBef>
              <a:spcAft>
                <a:spcPts val="0"/>
              </a:spcAft>
              <a:buSzPts val="2100"/>
              <a:buFont typeface="Raleway"/>
              <a:buChar char="●"/>
            </a:pPr>
            <a:r>
              <a:rPr lang="en-CA" sz="2100">
                <a:latin typeface="Raleway"/>
                <a:ea typeface="Raleway"/>
                <a:cs typeface="Raleway"/>
                <a:sym typeface="Raleway"/>
              </a:rPr>
              <a:t>Appendix: Activities and Handouts</a:t>
            </a:r>
            <a:endParaRPr sz="2100">
              <a:latin typeface="Raleway"/>
              <a:ea typeface="Raleway"/>
              <a:cs typeface="Raleway"/>
              <a:sym typeface="Raleway"/>
            </a:endParaRPr>
          </a:p>
        </p:txBody>
      </p:sp>
      <p:pic>
        <p:nvPicPr>
          <p:cNvPr id="187" name="Google Shape;187;p35"/>
          <p:cNvPicPr preferRelativeResize="0"/>
          <p:nvPr/>
        </p:nvPicPr>
        <p:blipFill>
          <a:blip r:embed="rId3">
            <a:alphaModFix/>
          </a:blip>
          <a:stretch>
            <a:fillRect/>
          </a:stretch>
        </p:blipFill>
        <p:spPr>
          <a:xfrm>
            <a:off x="188225" y="106425"/>
            <a:ext cx="5117400" cy="66322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6"/>
          <p:cNvSpPr txBox="1"/>
          <p:nvPr>
            <p:ph idx="4294967295" type="title"/>
          </p:nvPr>
        </p:nvSpPr>
        <p:spPr>
          <a:xfrm>
            <a:off x="788050" y="-351475"/>
            <a:ext cx="10515600" cy="10035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CA">
                <a:solidFill>
                  <a:schemeClr val="lt1"/>
                </a:solidFill>
              </a:rPr>
              <a:t>Rank Order: Why is it so hard to talk about politics?</a:t>
            </a:r>
            <a:endParaRPr b="1">
              <a:solidFill>
                <a:schemeClr val="lt1"/>
              </a:solidFill>
              <a:latin typeface="Calibri"/>
              <a:ea typeface="Calibri"/>
              <a:cs typeface="Calibri"/>
              <a:sym typeface="Calibri"/>
            </a:endParaRPr>
          </a:p>
        </p:txBody>
      </p:sp>
      <p:sp>
        <p:nvSpPr>
          <p:cNvPr id="193" name="Google Shape;193;p36"/>
          <p:cNvSpPr txBox="1"/>
          <p:nvPr>
            <p:ph idx="4294967295" type="body"/>
          </p:nvPr>
        </p:nvSpPr>
        <p:spPr>
          <a:xfrm>
            <a:off x="838200" y="728225"/>
            <a:ext cx="9930900" cy="1593600"/>
          </a:xfrm>
          <a:prstGeom prst="rect">
            <a:avLst/>
          </a:prstGeom>
        </p:spPr>
        <p:txBody>
          <a:bodyPr anchorCtr="0" anchor="t" bIns="121900" lIns="121900" spcFirstLastPara="1" rIns="121900" wrap="square" tIns="121900">
            <a:spAutoFit/>
          </a:bodyPr>
          <a:lstStyle/>
          <a:p>
            <a:pPr indent="0" lvl="0" marL="0" rtl="0" algn="l">
              <a:spcBef>
                <a:spcPts val="0"/>
              </a:spcBef>
              <a:spcAft>
                <a:spcPts val="0"/>
              </a:spcAft>
              <a:buNone/>
            </a:pPr>
            <a:r>
              <a:rPr lang="en-CA">
                <a:latin typeface="Calibri"/>
                <a:ea typeface="Calibri"/>
                <a:cs typeface="Calibri"/>
                <a:sym typeface="Calibri"/>
              </a:rPr>
              <a:t>There are a lot of factors that can make political discussions difficult. Rank the following factors by what you think is the most to least significant.</a:t>
            </a:r>
            <a:endParaRPr>
              <a:latin typeface="Calibri"/>
              <a:ea typeface="Calibri"/>
              <a:cs typeface="Calibri"/>
              <a:sym typeface="Calibri"/>
            </a:endParaRPr>
          </a:p>
          <a:p>
            <a:pPr indent="0" lvl="0" marL="0" rtl="0" algn="l">
              <a:spcBef>
                <a:spcPts val="1000"/>
              </a:spcBef>
              <a:spcAft>
                <a:spcPts val="1000"/>
              </a:spcAft>
              <a:buNone/>
            </a:pPr>
            <a:r>
              <a:rPr lang="en-CA">
                <a:latin typeface="Calibri"/>
                <a:ea typeface="Calibri"/>
                <a:cs typeface="Calibri"/>
                <a:sym typeface="Calibri"/>
              </a:rPr>
              <a:t>Make some short notes to explain your thinking.</a:t>
            </a:r>
            <a:endParaRPr>
              <a:latin typeface="Calibri"/>
              <a:ea typeface="Calibri"/>
              <a:cs typeface="Calibri"/>
              <a:sym typeface="Calibri"/>
            </a:endParaRPr>
          </a:p>
        </p:txBody>
      </p:sp>
      <p:pic>
        <p:nvPicPr>
          <p:cNvPr id="194" name="Google Shape;194;p36"/>
          <p:cNvPicPr preferRelativeResize="0"/>
          <p:nvPr/>
        </p:nvPicPr>
        <p:blipFill>
          <a:blip r:embed="rId3">
            <a:alphaModFix/>
          </a:blip>
          <a:stretch>
            <a:fillRect/>
          </a:stretch>
        </p:blipFill>
        <p:spPr>
          <a:xfrm>
            <a:off x="1024176" y="2487938"/>
            <a:ext cx="391500" cy="391500"/>
          </a:xfrm>
          <a:prstGeom prst="rect">
            <a:avLst/>
          </a:prstGeom>
          <a:noFill/>
          <a:ln>
            <a:noFill/>
          </a:ln>
        </p:spPr>
      </p:pic>
      <p:pic>
        <p:nvPicPr>
          <p:cNvPr id="195" name="Google Shape;195;p36"/>
          <p:cNvPicPr preferRelativeResize="0"/>
          <p:nvPr/>
        </p:nvPicPr>
        <p:blipFill>
          <a:blip r:embed="rId3">
            <a:alphaModFix/>
          </a:blip>
          <a:stretch>
            <a:fillRect/>
          </a:stretch>
        </p:blipFill>
        <p:spPr>
          <a:xfrm>
            <a:off x="1024176" y="3211400"/>
            <a:ext cx="391500" cy="391500"/>
          </a:xfrm>
          <a:prstGeom prst="rect">
            <a:avLst/>
          </a:prstGeom>
          <a:noFill/>
          <a:ln>
            <a:noFill/>
          </a:ln>
        </p:spPr>
      </p:pic>
      <p:pic>
        <p:nvPicPr>
          <p:cNvPr id="196" name="Google Shape;196;p36"/>
          <p:cNvPicPr preferRelativeResize="0"/>
          <p:nvPr/>
        </p:nvPicPr>
        <p:blipFill>
          <a:blip r:embed="rId3">
            <a:alphaModFix/>
          </a:blip>
          <a:stretch>
            <a:fillRect/>
          </a:stretch>
        </p:blipFill>
        <p:spPr>
          <a:xfrm>
            <a:off x="1024176" y="3868963"/>
            <a:ext cx="391500" cy="391500"/>
          </a:xfrm>
          <a:prstGeom prst="rect">
            <a:avLst/>
          </a:prstGeom>
          <a:noFill/>
          <a:ln>
            <a:noFill/>
          </a:ln>
        </p:spPr>
      </p:pic>
      <p:pic>
        <p:nvPicPr>
          <p:cNvPr id="197" name="Google Shape;197;p36"/>
          <p:cNvPicPr preferRelativeResize="0"/>
          <p:nvPr/>
        </p:nvPicPr>
        <p:blipFill>
          <a:blip r:embed="rId3">
            <a:alphaModFix/>
          </a:blip>
          <a:stretch>
            <a:fillRect/>
          </a:stretch>
        </p:blipFill>
        <p:spPr>
          <a:xfrm>
            <a:off x="1024176" y="4562950"/>
            <a:ext cx="391500" cy="391500"/>
          </a:xfrm>
          <a:prstGeom prst="rect">
            <a:avLst/>
          </a:prstGeom>
          <a:noFill/>
          <a:ln>
            <a:noFill/>
          </a:ln>
        </p:spPr>
      </p:pic>
      <p:pic>
        <p:nvPicPr>
          <p:cNvPr id="198" name="Google Shape;198;p36"/>
          <p:cNvPicPr preferRelativeResize="0"/>
          <p:nvPr/>
        </p:nvPicPr>
        <p:blipFill>
          <a:blip r:embed="rId3">
            <a:alphaModFix/>
          </a:blip>
          <a:stretch>
            <a:fillRect/>
          </a:stretch>
        </p:blipFill>
        <p:spPr>
          <a:xfrm>
            <a:off x="1024176" y="5268925"/>
            <a:ext cx="391500" cy="391500"/>
          </a:xfrm>
          <a:prstGeom prst="rect">
            <a:avLst/>
          </a:prstGeom>
          <a:noFill/>
          <a:ln>
            <a:noFill/>
          </a:ln>
        </p:spPr>
      </p:pic>
      <p:sp>
        <p:nvSpPr>
          <p:cNvPr id="199" name="Google Shape;199;p36"/>
          <p:cNvSpPr/>
          <p:nvPr/>
        </p:nvSpPr>
        <p:spPr>
          <a:xfrm>
            <a:off x="2594700" y="5674625"/>
            <a:ext cx="2044200" cy="6990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6"/>
          <p:cNvSpPr txBox="1"/>
          <p:nvPr/>
        </p:nvSpPr>
        <p:spPr>
          <a:xfrm>
            <a:off x="1634450" y="2401425"/>
            <a:ext cx="9576900" cy="4094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CA" sz="2400">
                <a:latin typeface="Calibri"/>
                <a:ea typeface="Calibri"/>
                <a:cs typeface="Calibri"/>
                <a:sym typeface="Calibri"/>
              </a:rPr>
              <a:t>Politicians and political parties creating divisions among Canadians</a:t>
            </a:r>
            <a:endParaRPr b="1" sz="2400">
              <a:latin typeface="Calibri"/>
              <a:ea typeface="Calibri"/>
              <a:cs typeface="Calibri"/>
              <a:sym typeface="Calibri"/>
            </a:endParaRPr>
          </a:p>
          <a:p>
            <a:pPr indent="0" lvl="0" marL="0" rtl="0" algn="l">
              <a:lnSpc>
                <a:spcPct val="150000"/>
              </a:lnSpc>
              <a:spcBef>
                <a:spcPts val="1200"/>
              </a:spcBef>
              <a:spcAft>
                <a:spcPts val="0"/>
              </a:spcAft>
              <a:buNone/>
            </a:pPr>
            <a:r>
              <a:rPr b="1" lang="en-CA" sz="2400">
                <a:latin typeface="Calibri"/>
                <a:ea typeface="Calibri"/>
                <a:cs typeface="Calibri"/>
                <a:sym typeface="Calibri"/>
              </a:rPr>
              <a:t>The spread of false and misleading information online</a:t>
            </a:r>
            <a:endParaRPr b="1" sz="2400">
              <a:latin typeface="Calibri"/>
              <a:ea typeface="Calibri"/>
              <a:cs typeface="Calibri"/>
              <a:sym typeface="Calibri"/>
            </a:endParaRPr>
          </a:p>
          <a:p>
            <a:pPr indent="0" lvl="0" marL="0" rtl="0" algn="l">
              <a:lnSpc>
                <a:spcPct val="150000"/>
              </a:lnSpc>
              <a:spcBef>
                <a:spcPts val="1200"/>
              </a:spcBef>
              <a:spcAft>
                <a:spcPts val="0"/>
              </a:spcAft>
              <a:buNone/>
            </a:pPr>
            <a:r>
              <a:rPr b="1" lang="en-CA" sz="2400">
                <a:latin typeface="Calibri"/>
                <a:ea typeface="Calibri"/>
                <a:cs typeface="Calibri"/>
                <a:sym typeface="Calibri"/>
              </a:rPr>
              <a:t>A hostile environment on social media</a:t>
            </a:r>
            <a:endParaRPr b="1" sz="2400">
              <a:latin typeface="Calibri"/>
              <a:ea typeface="Calibri"/>
              <a:cs typeface="Calibri"/>
              <a:sym typeface="Calibri"/>
            </a:endParaRPr>
          </a:p>
          <a:p>
            <a:pPr indent="0" lvl="0" marL="0" rtl="0" algn="l">
              <a:lnSpc>
                <a:spcPct val="150000"/>
              </a:lnSpc>
              <a:spcBef>
                <a:spcPts val="1200"/>
              </a:spcBef>
              <a:spcAft>
                <a:spcPts val="0"/>
              </a:spcAft>
              <a:buNone/>
            </a:pPr>
            <a:r>
              <a:rPr b="1" lang="en-CA" sz="2400">
                <a:latin typeface="Calibri"/>
                <a:ea typeface="Calibri"/>
                <a:cs typeface="Calibri"/>
                <a:sym typeface="Calibri"/>
              </a:rPr>
              <a:t>Increasing polarization on important issues</a:t>
            </a:r>
            <a:endParaRPr b="1" sz="2400">
              <a:latin typeface="Calibri"/>
              <a:ea typeface="Calibri"/>
              <a:cs typeface="Calibri"/>
              <a:sym typeface="Calibri"/>
            </a:endParaRPr>
          </a:p>
          <a:p>
            <a:pPr indent="0" lvl="0" marL="0" rtl="0" algn="l">
              <a:lnSpc>
                <a:spcPct val="150000"/>
              </a:lnSpc>
              <a:spcBef>
                <a:spcPts val="1200"/>
              </a:spcBef>
              <a:spcAft>
                <a:spcPts val="0"/>
              </a:spcAft>
              <a:buNone/>
            </a:pPr>
            <a:r>
              <a:rPr b="1" lang="en-CA" sz="2400">
                <a:latin typeface="Calibri"/>
                <a:ea typeface="Calibri"/>
                <a:cs typeface="Calibri"/>
                <a:sym typeface="Calibri"/>
              </a:rPr>
              <a:t>Increasing intolerance toward people with different viewpoints</a:t>
            </a:r>
            <a:endParaRPr b="1" sz="2400">
              <a:latin typeface="Calibri"/>
              <a:ea typeface="Calibri"/>
              <a:cs typeface="Calibri"/>
              <a:sym typeface="Calibri"/>
            </a:endParaRPr>
          </a:p>
          <a:p>
            <a:pPr indent="0" lvl="0" marL="0" rtl="0" algn="l">
              <a:lnSpc>
                <a:spcPct val="150000"/>
              </a:lnSpc>
              <a:spcBef>
                <a:spcPts val="1200"/>
              </a:spcBef>
              <a:spcAft>
                <a:spcPts val="1200"/>
              </a:spcAft>
              <a:buNone/>
            </a:pPr>
            <a:r>
              <a:t/>
            </a:r>
            <a:endParaRPr b="1" sz="24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