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72" r:id="rId5"/>
    <p:sldMasterId id="2147483773" r:id="rId6"/>
    <p:sldMasterId id="2147483774" r:id="rId7"/>
    <p:sldMasterId id="2147483775" r:id="rId8"/>
    <p:sldMasterId id="2147483776" r:id="rId9"/>
    <p:sldMasterId id="2147483777" r:id="rId10"/>
  </p:sldMasterIdLst>
  <p:notesMasterIdLst>
    <p:notesMasterId r:id="rId11"/>
  </p:notesMasterIdLst>
  <p:sldIdLst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</p:sldIdLst>
  <p:sldSz cy="5143500" cx="9144000"/>
  <p:notesSz cx="6858000" cy="9144000"/>
  <p:embeddedFontLst>
    <p:embeddedFont>
      <p:font typeface="Montserrat"/>
      <p:regular r:id="rId72"/>
      <p:bold r:id="rId73"/>
      <p:italic r:id="rId74"/>
      <p:boldItalic r:id="rId75"/>
    </p:embeddedFont>
    <p:embeddedFont>
      <p:font typeface="Poppins"/>
      <p:regular r:id="rId76"/>
      <p:bold r:id="rId77"/>
      <p:italic r:id="rId78"/>
      <p:boldItalic r:id="rId79"/>
    </p:embeddedFont>
    <p:embeddedFont>
      <p:font typeface="Noto Sans"/>
      <p:regular r:id="rId80"/>
      <p:bold r:id="rId81"/>
      <p:italic r:id="rId82"/>
      <p:boldItalic r:id="rId83"/>
    </p:embeddedFont>
    <p:embeddedFont>
      <p:font typeface="Inter"/>
      <p:regular r:id="rId84"/>
      <p:bold r:id="rId85"/>
      <p:italic r:id="rId86"/>
      <p:boldItalic r:id="rId87"/>
    </p:embeddedFont>
    <p:embeddedFont>
      <p:font typeface="Source Code Pro"/>
      <p:regular r:id="rId88"/>
      <p:bold r:id="rId89"/>
      <p:italic r:id="rId90"/>
      <p:boldItalic r:id="rId91"/>
    </p:embeddedFont>
    <p:embeddedFont>
      <p:font typeface="Alata"/>
      <p:regular r:id="rId92"/>
    </p:embeddedFont>
    <p:embeddedFont>
      <p:font typeface="Helvetica Neue Light"/>
      <p:regular r:id="rId93"/>
      <p:bold r:id="rId94"/>
      <p:italic r:id="rId95"/>
      <p:boldItalic r:id="rId96"/>
    </p:embeddedFont>
    <p:embeddedFont>
      <p:font typeface="Oswald"/>
      <p:regular r:id="rId97"/>
      <p:bold r:id="rId98"/>
    </p:embeddedFont>
    <p:embeddedFont>
      <p:font typeface="Open Sans"/>
      <p:regular r:id="rId99"/>
      <p:bold r:id="rId100"/>
      <p:italic r:id="rId101"/>
      <p:boldItalic r:id="rId10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BEC2491-87E0-4A94-AF9A-BEC3180C57E3}">
  <a:tblStyle styleId="{6BEC2491-87E0-4A94-AF9A-BEC3180C57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9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9" Type="http://schemas.openxmlformats.org/officeDocument/2006/relationships/slide" Target="slides/slide38.xml"/><Relationship Id="rId102" Type="http://schemas.openxmlformats.org/officeDocument/2006/relationships/font" Target="fonts/OpenSans-boldItalic.fntdata"/><Relationship Id="rId101" Type="http://schemas.openxmlformats.org/officeDocument/2006/relationships/font" Target="fonts/OpenSans-italic.fntdata"/><Relationship Id="rId100" Type="http://schemas.openxmlformats.org/officeDocument/2006/relationships/font" Target="fonts/OpenSans-bold.fntdata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22" Type="http://schemas.openxmlformats.org/officeDocument/2006/relationships/slide" Target="slides/slide11.xml"/><Relationship Id="rId21" Type="http://schemas.openxmlformats.org/officeDocument/2006/relationships/slide" Target="slides/slide10.xml"/><Relationship Id="rId24" Type="http://schemas.openxmlformats.org/officeDocument/2006/relationships/slide" Target="slides/slide13.xml"/><Relationship Id="rId23" Type="http://schemas.openxmlformats.org/officeDocument/2006/relationships/slide" Target="slides/slide12.xml"/><Relationship Id="rId26" Type="http://schemas.openxmlformats.org/officeDocument/2006/relationships/slide" Target="slides/slide15.xml"/><Relationship Id="rId25" Type="http://schemas.openxmlformats.org/officeDocument/2006/relationships/slide" Target="slides/slide14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9" Type="http://schemas.openxmlformats.org/officeDocument/2006/relationships/slide" Target="slides/slide18.xml"/><Relationship Id="rId95" Type="http://schemas.openxmlformats.org/officeDocument/2006/relationships/font" Target="fonts/HelveticaNeueLight-italic.fntdata"/><Relationship Id="rId94" Type="http://schemas.openxmlformats.org/officeDocument/2006/relationships/font" Target="fonts/HelveticaNeueLight-bold.fntdata"/><Relationship Id="rId97" Type="http://schemas.openxmlformats.org/officeDocument/2006/relationships/font" Target="fonts/Oswald-regular.fntdata"/><Relationship Id="rId96" Type="http://schemas.openxmlformats.org/officeDocument/2006/relationships/font" Target="fonts/HelveticaNeueLight-boldItalic.fntdata"/><Relationship Id="rId11" Type="http://schemas.openxmlformats.org/officeDocument/2006/relationships/notesMaster" Target="notesMasters/notesMaster1.xml"/><Relationship Id="rId99" Type="http://schemas.openxmlformats.org/officeDocument/2006/relationships/font" Target="fonts/OpenSans-regular.fntdata"/><Relationship Id="rId10" Type="http://schemas.openxmlformats.org/officeDocument/2006/relationships/slideMaster" Target="slideMasters/slideMaster6.xml"/><Relationship Id="rId98" Type="http://schemas.openxmlformats.org/officeDocument/2006/relationships/font" Target="fonts/Oswald-bold.fntdata"/><Relationship Id="rId13" Type="http://schemas.openxmlformats.org/officeDocument/2006/relationships/slide" Target="slides/slide2.xml"/><Relationship Id="rId12" Type="http://schemas.openxmlformats.org/officeDocument/2006/relationships/slide" Target="slides/slide1.xml"/><Relationship Id="rId91" Type="http://schemas.openxmlformats.org/officeDocument/2006/relationships/font" Target="fonts/SourceCodePro-boldItalic.fntdata"/><Relationship Id="rId90" Type="http://schemas.openxmlformats.org/officeDocument/2006/relationships/font" Target="fonts/SourceCodePro-italic.fntdata"/><Relationship Id="rId93" Type="http://schemas.openxmlformats.org/officeDocument/2006/relationships/font" Target="fonts/HelveticaNeueLight-regular.fntdata"/><Relationship Id="rId92" Type="http://schemas.openxmlformats.org/officeDocument/2006/relationships/font" Target="fonts/Alata-regular.fntdata"/><Relationship Id="rId15" Type="http://schemas.openxmlformats.org/officeDocument/2006/relationships/slide" Target="slides/slide4.xml"/><Relationship Id="rId14" Type="http://schemas.openxmlformats.org/officeDocument/2006/relationships/slide" Target="slides/slide3.xml"/><Relationship Id="rId17" Type="http://schemas.openxmlformats.org/officeDocument/2006/relationships/slide" Target="slides/slide6.xml"/><Relationship Id="rId16" Type="http://schemas.openxmlformats.org/officeDocument/2006/relationships/slide" Target="slides/slide5.xml"/><Relationship Id="rId19" Type="http://schemas.openxmlformats.org/officeDocument/2006/relationships/slide" Target="slides/slide8.xml"/><Relationship Id="rId18" Type="http://schemas.openxmlformats.org/officeDocument/2006/relationships/slide" Target="slides/slide7.xml"/><Relationship Id="rId84" Type="http://schemas.openxmlformats.org/officeDocument/2006/relationships/font" Target="fonts/Inter-regular.fntdata"/><Relationship Id="rId83" Type="http://schemas.openxmlformats.org/officeDocument/2006/relationships/font" Target="fonts/NotoSans-boldItalic.fntdata"/><Relationship Id="rId86" Type="http://schemas.openxmlformats.org/officeDocument/2006/relationships/font" Target="fonts/Inter-italic.fntdata"/><Relationship Id="rId85" Type="http://schemas.openxmlformats.org/officeDocument/2006/relationships/font" Target="fonts/Inter-bold.fntdata"/><Relationship Id="rId88" Type="http://schemas.openxmlformats.org/officeDocument/2006/relationships/font" Target="fonts/SourceCodePro-regular.fntdata"/><Relationship Id="rId87" Type="http://schemas.openxmlformats.org/officeDocument/2006/relationships/font" Target="fonts/Inter-boldItalic.fntdata"/><Relationship Id="rId89" Type="http://schemas.openxmlformats.org/officeDocument/2006/relationships/font" Target="fonts/SourceCodePro-bold.fntdata"/><Relationship Id="rId80" Type="http://schemas.openxmlformats.org/officeDocument/2006/relationships/font" Target="fonts/NotoSans-regular.fntdata"/><Relationship Id="rId82" Type="http://schemas.openxmlformats.org/officeDocument/2006/relationships/font" Target="fonts/NotoSans-italic.fntdata"/><Relationship Id="rId81" Type="http://schemas.openxmlformats.org/officeDocument/2006/relationships/font" Target="fonts/Noto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73" Type="http://schemas.openxmlformats.org/officeDocument/2006/relationships/font" Target="fonts/Montserrat-bold.fntdata"/><Relationship Id="rId72" Type="http://schemas.openxmlformats.org/officeDocument/2006/relationships/font" Target="fonts/Montserrat-regular.fntdata"/><Relationship Id="rId75" Type="http://schemas.openxmlformats.org/officeDocument/2006/relationships/font" Target="fonts/Montserrat-boldItalic.fntdata"/><Relationship Id="rId74" Type="http://schemas.openxmlformats.org/officeDocument/2006/relationships/font" Target="fonts/Montserrat-italic.fntdata"/><Relationship Id="rId77" Type="http://schemas.openxmlformats.org/officeDocument/2006/relationships/font" Target="fonts/Poppins-bold.fntdata"/><Relationship Id="rId76" Type="http://schemas.openxmlformats.org/officeDocument/2006/relationships/font" Target="fonts/Poppins-regular.fntdata"/><Relationship Id="rId79" Type="http://schemas.openxmlformats.org/officeDocument/2006/relationships/font" Target="fonts/Poppins-boldItalic.fntdata"/><Relationship Id="rId78" Type="http://schemas.openxmlformats.org/officeDocument/2006/relationships/font" Target="fonts/Poppins-italic.fntdata"/><Relationship Id="rId71" Type="http://schemas.openxmlformats.org/officeDocument/2006/relationships/slide" Target="slides/slide60.xml"/><Relationship Id="rId70" Type="http://schemas.openxmlformats.org/officeDocument/2006/relationships/slide" Target="slides/slide59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0" Type="http://schemas.openxmlformats.org/officeDocument/2006/relationships/slide" Target="slides/slide49.xml"/><Relationship Id="rId69" Type="http://schemas.openxmlformats.org/officeDocument/2006/relationships/slide" Target="slides/slide58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9" Type="http://schemas.openxmlformats.org/officeDocument/2006/relationships/slide" Target="slides/slide48.xml"/><Relationship Id="rId58" Type="http://schemas.openxmlformats.org/officeDocument/2006/relationships/slide" Target="slides/slide47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e707f7dfee_0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e707f7dfe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22c97fd88c4_1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22c97fd88c4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21837d5fb52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9" name="Google Shape;1439;g21837d5fb52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21837d5fb52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1" name="Google Shape;1451;g21837d5fb5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2a61485b315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2a61485b315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32a927e47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32a927e47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9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Google Shape;1480;g2d84ec136a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1" name="Google Shape;1481;g2d84ec136a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32a927e474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7" name="Google Shape;1487;g32a927e474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g32e3561be23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4" name="Google Shape;1494;g32e3561be23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g32e3561be23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2" name="Google Shape;1502;g32e3561be23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261e3cf29b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261e3cf29b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23cc07b09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1" name="Google Shape;1341;g23cc07b09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32e3561be2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32e3561be2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32e3561be23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32e3561be23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32a927e474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32a927e474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SLIDES_API159421037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1" name="Google Shape;1551;SLIDES_API159421037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g32e3561be23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3" name="Google Shape;1563;g32e3561be23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0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2a4e28c2ef9_0_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2a4e28c2ef9_0_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9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SLIDES_API212822088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SLIDES_API212822088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g3161f74ae5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3" name="Google Shape;1593;g3161f74ae5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3164ac1e6a2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3" name="Google Shape;1603;g3164ac1e6a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7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g22da27699a3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9" name="Google Shape;1609;g22da27699a3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33187ff7255_0_5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33187ff7255_0_5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3161f74ae5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Google Shape;1617;g3161f74ae5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3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22c97fd88c4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22c97fd88c4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g7af871a819_1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4" name="Google Shape;1634;g7af871a819_1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22c97fd88c4_1_7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22c97fd88c4_1_7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2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7af871a819_1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7af871a819_1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5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g3161f74ae52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7" name="Google Shape;1677;g3161f74ae52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6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22c97fd88c4_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22c97fd88c4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7af871a819_1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7af871a819_1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2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Google Shape;1713;g285f4e9179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4" name="Google Shape;1714;g285f4e9179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7af871a819_1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7af871a819_1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33187ff7255_0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0" name="Google Shape;1360;g33187ff7255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2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22c97fd88c4_1_1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22c97fd88c4_1_1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g3292bbd9bde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3" name="Google Shape;1743;g3292bbd9bde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g2376731f1b3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4" name="Google Shape;1754;g2376731f1b3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3" name="Google Shape;1763;g32e2fbd79b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4" name="Google Shape;1764;g32e2fbd79b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g3292bbd9bd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0" name="Google Shape;1770;g3292bbd9bd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SLIDES_API177193067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6" name="Google Shape;1776;SLIDES_API177193067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g32e2fbd79b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8" name="Google Shape;1788;g32e2fbd79b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SLIDES_API83007413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Google Shape;1795;SLIDES_API83007413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32e2fbd79b7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32e2fbd79b7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SLIDES_API22014282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4" name="Google Shape;1814;SLIDES_API22014282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3161f74ae52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3161f74ae52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4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g32e2fbd79b7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6" name="Google Shape;1826;g32e2fbd79b7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4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SLIDES_API95016014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6" name="Google Shape;1836;SLIDES_API95016014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g32e2fbd79b7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8" name="Google Shape;1848;g32e2fbd79b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5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SLIDES_API38194034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SLIDES_API38194034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32e2fbd79b7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9" name="Google Shape;1869;g32e2fbd79b7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9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32e2fbd79b7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32e2fbd79b7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32e2fbd79b7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32e2fbd79b7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2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2e2fbd79b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2e2fbd79b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g2a4e28c2ef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3" name="Google Shape;1903;g2a4e28c2ef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2a4e28c2ef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2" name="Google Shape;1912;g2a4e28c2ef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119640d57d6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119640d57d6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g3302aa5772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2" name="Google Shape;1922;g3302aa5772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2458fe2450c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2458fe2450c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7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32a927e474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9" name="Google Shape;1409;g32a927e474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32a927e474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32a927e474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Relationship Id="rId5" Type="http://schemas.openxmlformats.org/officeDocument/2006/relationships/hyperlink" Target="https://stories.freepik.com/" TargetMode="Externa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Relationship Id="rId5" Type="http://schemas.openxmlformats.org/officeDocument/2006/relationships/hyperlink" Target="https://stories.freepik.com/" TargetMode="Externa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6572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3" name="Google Shape;13;p2"/>
          <p:cNvSpPr txBox="1"/>
          <p:nvPr>
            <p:ph idx="2" type="body"/>
          </p:nvPr>
        </p:nvSpPr>
        <p:spPr>
          <a:xfrm>
            <a:off x="487275" y="3711500"/>
            <a:ext cx="6075300" cy="5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61950" lvl="0" marL="4572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●"/>
              <a:defRPr sz="2100">
                <a:solidFill>
                  <a:srgbClr val="000000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" name="Google Shape;14;p2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2">
  <p:cSld name="ONE_COLUMN_TEX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/>
          <p:nvPr>
            <p:ph type="title"/>
          </p:nvPr>
        </p:nvSpPr>
        <p:spPr>
          <a:xfrm>
            <a:off x="311700" y="860400"/>
            <a:ext cx="2808000" cy="66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7" name="Google Shape;57;p11"/>
          <p:cNvSpPr txBox="1"/>
          <p:nvPr>
            <p:ph idx="1" type="body"/>
          </p:nvPr>
        </p:nvSpPr>
        <p:spPr>
          <a:xfrm>
            <a:off x="311700" y="1591924"/>
            <a:ext cx="2808000" cy="30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8" name="Google Shape;5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9" name="Google Shape;59;p1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06"/>
          <p:cNvSpPr txBox="1"/>
          <p:nvPr>
            <p:ph type="title"/>
          </p:nvPr>
        </p:nvSpPr>
        <p:spPr>
          <a:xfrm>
            <a:off x="680675" y="1366050"/>
            <a:ext cx="4674600" cy="241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927" name="Google Shape;927;p106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106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106"/>
          <p:cNvSpPr/>
          <p:nvPr/>
        </p:nvSpPr>
        <p:spPr>
          <a:xfrm>
            <a:off x="390500" y="4821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0" name="Google Shape;930;p106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931" name="Google Shape;931;p10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10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10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10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5" name="Google Shape;935;p106"/>
          <p:cNvSpPr/>
          <p:nvPr/>
        </p:nvSpPr>
        <p:spPr>
          <a:xfrm>
            <a:off x="8486375" y="42529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106"/>
          <p:cNvSpPr/>
          <p:nvPr/>
        </p:nvSpPr>
        <p:spPr>
          <a:xfrm>
            <a:off x="3105525" y="43230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37" name="Google Shape;937;p106"/>
          <p:cNvGrpSpPr/>
          <p:nvPr/>
        </p:nvGrpSpPr>
        <p:grpSpPr>
          <a:xfrm rot="10800000">
            <a:off x="3105531" y="847903"/>
            <a:ext cx="75122" cy="485535"/>
            <a:chOff x="8414525" y="1639575"/>
            <a:chExt cx="120600" cy="779475"/>
          </a:xfrm>
        </p:grpSpPr>
        <p:sp>
          <p:nvSpPr>
            <p:cNvPr id="938" name="Google Shape;938;p10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10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10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10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107"/>
          <p:cNvSpPr txBox="1"/>
          <p:nvPr>
            <p:ph type="title"/>
          </p:nvPr>
        </p:nvSpPr>
        <p:spPr>
          <a:xfrm>
            <a:off x="2385600" y="1447075"/>
            <a:ext cx="4372800" cy="12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44" name="Google Shape;944;p107"/>
          <p:cNvSpPr txBox="1"/>
          <p:nvPr>
            <p:ph idx="1" type="subTitle"/>
          </p:nvPr>
        </p:nvSpPr>
        <p:spPr>
          <a:xfrm>
            <a:off x="2385600" y="2781050"/>
            <a:ext cx="43728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945" name="Google Shape;945;p107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107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107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8" name="Google Shape;948;p107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949" name="Google Shape;949;p10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10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10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10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3" name="Google Shape;953;p107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p108"/>
          <p:cNvSpPr txBox="1"/>
          <p:nvPr>
            <p:ph type="title"/>
          </p:nvPr>
        </p:nvSpPr>
        <p:spPr>
          <a:xfrm>
            <a:off x="3925691" y="938325"/>
            <a:ext cx="4656900" cy="13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09"/>
          <p:cNvSpPr txBox="1"/>
          <p:nvPr>
            <p:ph hasCustomPrompt="1" type="title"/>
          </p:nvPr>
        </p:nvSpPr>
        <p:spPr>
          <a:xfrm>
            <a:off x="1888525" y="1776575"/>
            <a:ext cx="5368200" cy="113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7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8" name="Google Shape;958;p109"/>
          <p:cNvSpPr txBox="1"/>
          <p:nvPr>
            <p:ph idx="1" type="subTitle"/>
          </p:nvPr>
        </p:nvSpPr>
        <p:spPr>
          <a:xfrm>
            <a:off x="2284150" y="2788325"/>
            <a:ext cx="4574400" cy="7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59" name="Google Shape;959;p109"/>
          <p:cNvSpPr/>
          <p:nvPr/>
        </p:nvSpPr>
        <p:spPr>
          <a:xfrm>
            <a:off x="5096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109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109"/>
          <p:cNvSpPr/>
          <p:nvPr/>
        </p:nvSpPr>
        <p:spPr>
          <a:xfrm>
            <a:off x="428850" y="33669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2" name="Google Shape;962;p109"/>
          <p:cNvGrpSpPr/>
          <p:nvPr/>
        </p:nvGrpSpPr>
        <p:grpSpPr>
          <a:xfrm rot="5400000">
            <a:off x="7983981" y="501503"/>
            <a:ext cx="75122" cy="485535"/>
            <a:chOff x="8414525" y="1639575"/>
            <a:chExt cx="120600" cy="779475"/>
          </a:xfrm>
        </p:grpSpPr>
        <p:sp>
          <p:nvSpPr>
            <p:cNvPr id="963" name="Google Shape;963;p10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10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10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10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67" name="Google Shape;967;p109"/>
          <p:cNvSpPr/>
          <p:nvPr/>
        </p:nvSpPr>
        <p:spPr>
          <a:xfrm>
            <a:off x="8550900" y="38476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109"/>
          <p:cNvSpPr/>
          <p:nvPr/>
        </p:nvSpPr>
        <p:spPr>
          <a:xfrm>
            <a:off x="3649950" y="1681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9" name="Google Shape;969;p109"/>
          <p:cNvGrpSpPr/>
          <p:nvPr/>
        </p:nvGrpSpPr>
        <p:grpSpPr>
          <a:xfrm rot="10800000">
            <a:off x="547956" y="296278"/>
            <a:ext cx="75122" cy="485535"/>
            <a:chOff x="8414525" y="1639575"/>
            <a:chExt cx="120600" cy="779475"/>
          </a:xfrm>
        </p:grpSpPr>
        <p:sp>
          <p:nvSpPr>
            <p:cNvPr id="970" name="Google Shape;970;p10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10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10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10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3_1"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1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77" name="Google Shape;977;p111"/>
          <p:cNvSpPr txBox="1"/>
          <p:nvPr>
            <p:ph idx="1" type="subTitle"/>
          </p:nvPr>
        </p:nvSpPr>
        <p:spPr>
          <a:xfrm>
            <a:off x="1633481" y="1229700"/>
            <a:ext cx="2728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78" name="Google Shape;978;p111"/>
          <p:cNvSpPr txBox="1"/>
          <p:nvPr>
            <p:ph idx="2" type="subTitle"/>
          </p:nvPr>
        </p:nvSpPr>
        <p:spPr>
          <a:xfrm>
            <a:off x="1632672" y="1542315"/>
            <a:ext cx="27300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79" name="Google Shape;979;p111"/>
          <p:cNvSpPr txBox="1"/>
          <p:nvPr>
            <p:ph hasCustomPrompt="1" idx="3" type="title"/>
          </p:nvPr>
        </p:nvSpPr>
        <p:spPr>
          <a:xfrm>
            <a:off x="867202" y="1544397"/>
            <a:ext cx="632700" cy="4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80" name="Google Shape;980;p111"/>
          <p:cNvSpPr txBox="1"/>
          <p:nvPr>
            <p:ph idx="4" type="subTitle"/>
          </p:nvPr>
        </p:nvSpPr>
        <p:spPr>
          <a:xfrm>
            <a:off x="1636339" y="2422672"/>
            <a:ext cx="27369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81" name="Google Shape;981;p111"/>
          <p:cNvSpPr txBox="1"/>
          <p:nvPr>
            <p:ph idx="5" type="subTitle"/>
          </p:nvPr>
        </p:nvSpPr>
        <p:spPr>
          <a:xfrm>
            <a:off x="1631249" y="2737363"/>
            <a:ext cx="273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82" name="Google Shape;982;p111"/>
          <p:cNvSpPr txBox="1"/>
          <p:nvPr>
            <p:ph hasCustomPrompt="1" idx="6" type="title"/>
          </p:nvPr>
        </p:nvSpPr>
        <p:spPr>
          <a:xfrm>
            <a:off x="868115" y="2756608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83" name="Google Shape;983;p111"/>
          <p:cNvSpPr txBox="1"/>
          <p:nvPr>
            <p:ph idx="7" type="subTitle"/>
          </p:nvPr>
        </p:nvSpPr>
        <p:spPr>
          <a:xfrm>
            <a:off x="1637968" y="3617146"/>
            <a:ext cx="2730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84" name="Google Shape;984;p111"/>
          <p:cNvSpPr txBox="1"/>
          <p:nvPr>
            <p:ph idx="8" type="subTitle"/>
          </p:nvPr>
        </p:nvSpPr>
        <p:spPr>
          <a:xfrm>
            <a:off x="1631249" y="3932456"/>
            <a:ext cx="273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85" name="Google Shape;985;p111"/>
          <p:cNvSpPr txBox="1"/>
          <p:nvPr>
            <p:ph hasCustomPrompt="1" idx="9" type="title"/>
          </p:nvPr>
        </p:nvSpPr>
        <p:spPr>
          <a:xfrm>
            <a:off x="868115" y="3926170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86" name="Google Shape;986;p111"/>
          <p:cNvSpPr txBox="1"/>
          <p:nvPr>
            <p:ph idx="13" type="subTitle"/>
          </p:nvPr>
        </p:nvSpPr>
        <p:spPr>
          <a:xfrm>
            <a:off x="5748896" y="1231500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87" name="Google Shape;987;p111"/>
          <p:cNvSpPr txBox="1"/>
          <p:nvPr>
            <p:ph idx="14" type="subTitle"/>
          </p:nvPr>
        </p:nvSpPr>
        <p:spPr>
          <a:xfrm>
            <a:off x="5742147" y="1540665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88" name="Google Shape;988;p111"/>
          <p:cNvSpPr txBox="1"/>
          <p:nvPr>
            <p:ph hasCustomPrompt="1" idx="15" type="title"/>
          </p:nvPr>
        </p:nvSpPr>
        <p:spPr>
          <a:xfrm>
            <a:off x="4998630" y="1545297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89" name="Google Shape;989;p111"/>
          <p:cNvSpPr txBox="1"/>
          <p:nvPr>
            <p:ph idx="16" type="subTitle"/>
          </p:nvPr>
        </p:nvSpPr>
        <p:spPr>
          <a:xfrm>
            <a:off x="5748896" y="2422672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90" name="Google Shape;990;p111"/>
          <p:cNvSpPr txBox="1"/>
          <p:nvPr>
            <p:ph idx="17" type="subTitle"/>
          </p:nvPr>
        </p:nvSpPr>
        <p:spPr>
          <a:xfrm>
            <a:off x="5742151" y="2737363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91" name="Google Shape;991;p111"/>
          <p:cNvSpPr txBox="1"/>
          <p:nvPr>
            <p:ph hasCustomPrompt="1" idx="18" type="title"/>
          </p:nvPr>
        </p:nvSpPr>
        <p:spPr>
          <a:xfrm>
            <a:off x="4998630" y="2756608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92" name="Google Shape;992;p111"/>
          <p:cNvSpPr txBox="1"/>
          <p:nvPr>
            <p:ph idx="19" type="subTitle"/>
          </p:nvPr>
        </p:nvSpPr>
        <p:spPr>
          <a:xfrm>
            <a:off x="5748896" y="3617146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93" name="Google Shape;993;p111"/>
          <p:cNvSpPr txBox="1"/>
          <p:nvPr>
            <p:ph idx="20" type="subTitle"/>
          </p:nvPr>
        </p:nvSpPr>
        <p:spPr>
          <a:xfrm>
            <a:off x="5742151" y="3932456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94" name="Google Shape;994;p111"/>
          <p:cNvSpPr txBox="1"/>
          <p:nvPr>
            <p:ph hasCustomPrompt="1" idx="21" type="title"/>
          </p:nvPr>
        </p:nvSpPr>
        <p:spPr>
          <a:xfrm>
            <a:off x="4998630" y="3926170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95" name="Google Shape;995;p111"/>
          <p:cNvGrpSpPr/>
          <p:nvPr/>
        </p:nvGrpSpPr>
        <p:grpSpPr>
          <a:xfrm rot="10800000">
            <a:off x="8767619" y="977790"/>
            <a:ext cx="75122" cy="485535"/>
            <a:chOff x="8414525" y="1639575"/>
            <a:chExt cx="120600" cy="779475"/>
          </a:xfrm>
        </p:grpSpPr>
        <p:sp>
          <p:nvSpPr>
            <p:cNvPr id="996" name="Google Shape;996;p11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11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11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11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0" name="Google Shape;1000;p111"/>
          <p:cNvSpPr/>
          <p:nvPr/>
        </p:nvSpPr>
        <p:spPr>
          <a:xfrm>
            <a:off x="842515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111"/>
          <p:cNvSpPr/>
          <p:nvPr/>
        </p:nvSpPr>
        <p:spPr>
          <a:xfrm>
            <a:off x="8358225" y="47699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2" name="Google Shape;1002;p111"/>
          <p:cNvGrpSpPr/>
          <p:nvPr/>
        </p:nvGrpSpPr>
        <p:grpSpPr>
          <a:xfrm rot="-5400000">
            <a:off x="963594" y="697478"/>
            <a:ext cx="75122" cy="485535"/>
            <a:chOff x="8414525" y="1639575"/>
            <a:chExt cx="120600" cy="779475"/>
          </a:xfrm>
        </p:grpSpPr>
        <p:sp>
          <p:nvSpPr>
            <p:cNvPr id="1003" name="Google Shape;1003;p11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11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11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11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07" name="Google Shape;1007;p111"/>
          <p:cNvSpPr/>
          <p:nvPr/>
        </p:nvSpPr>
        <p:spPr>
          <a:xfrm>
            <a:off x="308075" y="42174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111"/>
          <p:cNvSpPr/>
          <p:nvPr/>
        </p:nvSpPr>
        <p:spPr>
          <a:xfrm>
            <a:off x="554575" y="46044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12"/>
          <p:cNvSpPr txBox="1"/>
          <p:nvPr>
            <p:ph idx="1" type="subTitle"/>
          </p:nvPr>
        </p:nvSpPr>
        <p:spPr>
          <a:xfrm>
            <a:off x="1647675" y="2867816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11" name="Google Shape;1011;p112"/>
          <p:cNvSpPr txBox="1"/>
          <p:nvPr>
            <p:ph idx="2" type="subTitle"/>
          </p:nvPr>
        </p:nvSpPr>
        <p:spPr>
          <a:xfrm>
            <a:off x="1647675" y="3188289"/>
            <a:ext cx="1659600" cy="9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2" name="Google Shape;1012;p112"/>
          <p:cNvSpPr txBox="1"/>
          <p:nvPr>
            <p:ph idx="3" type="subTitle"/>
          </p:nvPr>
        </p:nvSpPr>
        <p:spPr>
          <a:xfrm>
            <a:off x="3742200" y="2867816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13" name="Google Shape;1013;p112"/>
          <p:cNvSpPr txBox="1"/>
          <p:nvPr>
            <p:ph idx="4" type="subTitle"/>
          </p:nvPr>
        </p:nvSpPr>
        <p:spPr>
          <a:xfrm>
            <a:off x="3742200" y="3188289"/>
            <a:ext cx="1659600" cy="9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4" name="Google Shape;1014;p112"/>
          <p:cNvSpPr txBox="1"/>
          <p:nvPr>
            <p:ph idx="5" type="subTitle"/>
          </p:nvPr>
        </p:nvSpPr>
        <p:spPr>
          <a:xfrm>
            <a:off x="5836725" y="2867816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15" name="Google Shape;1015;p112"/>
          <p:cNvSpPr txBox="1"/>
          <p:nvPr>
            <p:ph idx="6" type="subTitle"/>
          </p:nvPr>
        </p:nvSpPr>
        <p:spPr>
          <a:xfrm>
            <a:off x="5836725" y="3188289"/>
            <a:ext cx="1659600" cy="9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6" name="Google Shape;1016;p112"/>
          <p:cNvSpPr txBox="1"/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17" name="Google Shape;1017;p112"/>
          <p:cNvSpPr/>
          <p:nvPr/>
        </p:nvSpPr>
        <p:spPr>
          <a:xfrm>
            <a:off x="8595650" y="7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112"/>
          <p:cNvSpPr/>
          <p:nvPr/>
        </p:nvSpPr>
        <p:spPr>
          <a:xfrm>
            <a:off x="8652275" y="21846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19" name="Google Shape;1019;p112"/>
          <p:cNvGrpSpPr/>
          <p:nvPr/>
        </p:nvGrpSpPr>
        <p:grpSpPr>
          <a:xfrm rot="5400000">
            <a:off x="8020544" y="4302140"/>
            <a:ext cx="75122" cy="485535"/>
            <a:chOff x="8414525" y="1639575"/>
            <a:chExt cx="120600" cy="779475"/>
          </a:xfrm>
        </p:grpSpPr>
        <p:sp>
          <p:nvSpPr>
            <p:cNvPr id="1020" name="Google Shape;1020;p11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11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11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11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4" name="Google Shape;1024;p112"/>
          <p:cNvGrpSpPr/>
          <p:nvPr/>
        </p:nvGrpSpPr>
        <p:grpSpPr>
          <a:xfrm>
            <a:off x="314419" y="1403128"/>
            <a:ext cx="75122" cy="485535"/>
            <a:chOff x="8414525" y="1639575"/>
            <a:chExt cx="120600" cy="779475"/>
          </a:xfrm>
        </p:grpSpPr>
        <p:sp>
          <p:nvSpPr>
            <p:cNvPr id="1025" name="Google Shape;1025;p11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11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11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11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9" name="Google Shape;1029;p112"/>
          <p:cNvSpPr/>
          <p:nvPr/>
        </p:nvSpPr>
        <p:spPr>
          <a:xfrm>
            <a:off x="585525" y="42762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0" name="Google Shape;1030;p112"/>
          <p:cNvSpPr/>
          <p:nvPr/>
        </p:nvSpPr>
        <p:spPr>
          <a:xfrm>
            <a:off x="708300" y="44853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MAIN_POINT_1"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13"/>
          <p:cNvSpPr txBox="1"/>
          <p:nvPr>
            <p:ph type="title"/>
          </p:nvPr>
        </p:nvSpPr>
        <p:spPr>
          <a:xfrm>
            <a:off x="2357875" y="3069175"/>
            <a:ext cx="4428300" cy="46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033" name="Google Shape;1033;p113"/>
          <p:cNvSpPr txBox="1"/>
          <p:nvPr>
            <p:ph idx="1" type="subTitle"/>
          </p:nvPr>
        </p:nvSpPr>
        <p:spPr>
          <a:xfrm>
            <a:off x="2357875" y="1706275"/>
            <a:ext cx="4428300" cy="15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/>
        </p:txBody>
      </p:sp>
      <p:grpSp>
        <p:nvGrpSpPr>
          <p:cNvPr id="1034" name="Google Shape;1034;p113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1035" name="Google Shape;1035;p11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11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11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11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9" name="Google Shape;1039;p113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40" name="Google Shape;1040;p113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1041" name="Google Shape;1041;p11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11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11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11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5" name="Google Shape;1045;p113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113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113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14"/>
          <p:cNvSpPr txBox="1"/>
          <p:nvPr>
            <p:ph type="title"/>
          </p:nvPr>
        </p:nvSpPr>
        <p:spPr>
          <a:xfrm>
            <a:off x="447975" y="1736250"/>
            <a:ext cx="3737700" cy="175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50" name="Google Shape;1050;p114"/>
          <p:cNvSpPr txBox="1"/>
          <p:nvPr>
            <p:ph hasCustomPrompt="1" idx="2" type="title"/>
          </p:nvPr>
        </p:nvSpPr>
        <p:spPr>
          <a:xfrm>
            <a:off x="2779375" y="695558"/>
            <a:ext cx="1406400" cy="10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1" name="Google Shape;1051;p114"/>
          <p:cNvSpPr txBox="1"/>
          <p:nvPr>
            <p:ph idx="1" type="subTitle"/>
          </p:nvPr>
        </p:nvSpPr>
        <p:spPr>
          <a:xfrm>
            <a:off x="1356975" y="3683798"/>
            <a:ext cx="2828700" cy="5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1052" name="Google Shape;1052;p114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1053" name="Google Shape;1053;p11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11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11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11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7" name="Google Shape;1057;p114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8" name="Google Shape;1058;p114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1059" name="Google Shape;1059;p11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11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11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11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3" name="Google Shape;1063;p114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4" name="Google Shape;1064;p114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5" name="Google Shape;1065;p114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1066" name="Google Shape;1066;p11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11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11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11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SECTION_HEADER_1_1"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115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72" name="Google Shape;1072;p115"/>
          <p:cNvSpPr txBox="1"/>
          <p:nvPr>
            <p:ph hasCustomPrompt="1" idx="2" type="title"/>
          </p:nvPr>
        </p:nvSpPr>
        <p:spPr>
          <a:xfrm>
            <a:off x="998975" y="138715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73" name="Google Shape;1073;p115"/>
          <p:cNvSpPr txBox="1"/>
          <p:nvPr>
            <p:ph hasCustomPrompt="1" idx="3" type="title"/>
          </p:nvPr>
        </p:nvSpPr>
        <p:spPr>
          <a:xfrm>
            <a:off x="998975" y="316457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74" name="Google Shape;1074;p115"/>
          <p:cNvSpPr txBox="1"/>
          <p:nvPr>
            <p:ph hasCustomPrompt="1" idx="4" type="title"/>
          </p:nvPr>
        </p:nvSpPr>
        <p:spPr>
          <a:xfrm>
            <a:off x="6378225" y="138715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75" name="Google Shape;1075;p115"/>
          <p:cNvSpPr txBox="1"/>
          <p:nvPr>
            <p:ph hasCustomPrompt="1" idx="5" type="title"/>
          </p:nvPr>
        </p:nvSpPr>
        <p:spPr>
          <a:xfrm>
            <a:off x="6378225" y="316457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076" name="Google Shape;1076;p115"/>
          <p:cNvSpPr txBox="1"/>
          <p:nvPr>
            <p:ph idx="1" type="subTitle"/>
          </p:nvPr>
        </p:nvSpPr>
        <p:spPr>
          <a:xfrm>
            <a:off x="998975" y="1723821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77" name="Google Shape;1077;p115"/>
          <p:cNvSpPr txBox="1"/>
          <p:nvPr>
            <p:ph idx="6" type="subTitle"/>
          </p:nvPr>
        </p:nvSpPr>
        <p:spPr>
          <a:xfrm>
            <a:off x="998975" y="3502149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78" name="Google Shape;1078;p115"/>
          <p:cNvSpPr txBox="1"/>
          <p:nvPr>
            <p:ph idx="7" type="subTitle"/>
          </p:nvPr>
        </p:nvSpPr>
        <p:spPr>
          <a:xfrm>
            <a:off x="6378225" y="1723821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79" name="Google Shape;1079;p115"/>
          <p:cNvSpPr txBox="1"/>
          <p:nvPr>
            <p:ph idx="8" type="subTitle"/>
          </p:nvPr>
        </p:nvSpPr>
        <p:spPr>
          <a:xfrm>
            <a:off x="6378225" y="3502149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80" name="Google Shape;1080;p115"/>
          <p:cNvSpPr txBox="1"/>
          <p:nvPr>
            <p:ph idx="9" type="subTitle"/>
          </p:nvPr>
        </p:nvSpPr>
        <p:spPr>
          <a:xfrm>
            <a:off x="998975" y="2027940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81" name="Google Shape;1081;p115"/>
          <p:cNvSpPr txBox="1"/>
          <p:nvPr>
            <p:ph idx="13" type="subTitle"/>
          </p:nvPr>
        </p:nvSpPr>
        <p:spPr>
          <a:xfrm>
            <a:off x="998975" y="3805705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82" name="Google Shape;1082;p115"/>
          <p:cNvSpPr txBox="1"/>
          <p:nvPr>
            <p:ph idx="14" type="subTitle"/>
          </p:nvPr>
        </p:nvSpPr>
        <p:spPr>
          <a:xfrm>
            <a:off x="6378225" y="2027927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83" name="Google Shape;1083;p115"/>
          <p:cNvSpPr txBox="1"/>
          <p:nvPr>
            <p:ph idx="15" type="subTitle"/>
          </p:nvPr>
        </p:nvSpPr>
        <p:spPr>
          <a:xfrm>
            <a:off x="6378225" y="3806300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084" name="Google Shape;1084;p115"/>
          <p:cNvSpPr/>
          <p:nvPr/>
        </p:nvSpPr>
        <p:spPr>
          <a:xfrm>
            <a:off x="263788" y="26803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115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6" name="Google Shape;1086;p115"/>
          <p:cNvGrpSpPr/>
          <p:nvPr/>
        </p:nvGrpSpPr>
        <p:grpSpPr>
          <a:xfrm>
            <a:off x="285769" y="1179753"/>
            <a:ext cx="75122" cy="485535"/>
            <a:chOff x="8414525" y="1639575"/>
            <a:chExt cx="120600" cy="779475"/>
          </a:xfrm>
        </p:grpSpPr>
        <p:sp>
          <p:nvSpPr>
            <p:cNvPr id="1087" name="Google Shape;1087;p11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11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11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11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1" name="Google Shape;1091;p115"/>
          <p:cNvGrpSpPr/>
          <p:nvPr/>
        </p:nvGrpSpPr>
        <p:grpSpPr>
          <a:xfrm>
            <a:off x="8691581" y="2026003"/>
            <a:ext cx="75122" cy="485535"/>
            <a:chOff x="8414525" y="1639575"/>
            <a:chExt cx="120600" cy="779475"/>
          </a:xfrm>
        </p:grpSpPr>
        <p:sp>
          <p:nvSpPr>
            <p:cNvPr id="1092" name="Google Shape;1092;p11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11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11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11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6" name="Google Shape;1096;p115"/>
          <p:cNvSpPr/>
          <p:nvPr/>
        </p:nvSpPr>
        <p:spPr>
          <a:xfrm>
            <a:off x="858845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7" name="Google Shape;1097;p115"/>
          <p:cNvSpPr/>
          <p:nvPr/>
        </p:nvSpPr>
        <p:spPr>
          <a:xfrm>
            <a:off x="8711225" y="748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115"/>
          <p:cNvSpPr/>
          <p:nvPr/>
        </p:nvSpPr>
        <p:spPr>
          <a:xfrm>
            <a:off x="8766688" y="42133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SECTION_HEADER_1_1_1"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16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01" name="Google Shape;1101;p116"/>
          <p:cNvSpPr txBox="1"/>
          <p:nvPr>
            <p:ph hasCustomPrompt="1" idx="2" type="title"/>
          </p:nvPr>
        </p:nvSpPr>
        <p:spPr>
          <a:xfrm>
            <a:off x="2352494" y="1646925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102" name="Google Shape;1102;p116"/>
          <p:cNvSpPr txBox="1"/>
          <p:nvPr>
            <p:ph hasCustomPrompt="1" idx="3" type="title"/>
          </p:nvPr>
        </p:nvSpPr>
        <p:spPr>
          <a:xfrm>
            <a:off x="2352431" y="3316563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103" name="Google Shape;1103;p116"/>
          <p:cNvSpPr txBox="1"/>
          <p:nvPr>
            <p:ph hasCustomPrompt="1" idx="4" type="title"/>
          </p:nvPr>
        </p:nvSpPr>
        <p:spPr>
          <a:xfrm>
            <a:off x="5131969" y="1646925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104" name="Google Shape;1104;p116"/>
          <p:cNvSpPr txBox="1"/>
          <p:nvPr>
            <p:ph hasCustomPrompt="1" idx="5" type="title"/>
          </p:nvPr>
        </p:nvSpPr>
        <p:spPr>
          <a:xfrm>
            <a:off x="5131906" y="3316563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105" name="Google Shape;1105;p116"/>
          <p:cNvSpPr txBox="1"/>
          <p:nvPr>
            <p:ph idx="1" type="subTitle"/>
          </p:nvPr>
        </p:nvSpPr>
        <p:spPr>
          <a:xfrm>
            <a:off x="2352494" y="2022013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06" name="Google Shape;1106;p116"/>
          <p:cNvSpPr txBox="1"/>
          <p:nvPr>
            <p:ph idx="6" type="subTitle"/>
          </p:nvPr>
        </p:nvSpPr>
        <p:spPr>
          <a:xfrm>
            <a:off x="2352431" y="3692367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07" name="Google Shape;1107;p116"/>
          <p:cNvSpPr txBox="1"/>
          <p:nvPr>
            <p:ph idx="7" type="subTitle"/>
          </p:nvPr>
        </p:nvSpPr>
        <p:spPr>
          <a:xfrm>
            <a:off x="5131969" y="2022013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08" name="Google Shape;1108;p116"/>
          <p:cNvSpPr txBox="1"/>
          <p:nvPr>
            <p:ph idx="8" type="subTitle"/>
          </p:nvPr>
        </p:nvSpPr>
        <p:spPr>
          <a:xfrm>
            <a:off x="5131906" y="3692367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09" name="Google Shape;1109;p116"/>
          <p:cNvSpPr/>
          <p:nvPr/>
        </p:nvSpPr>
        <p:spPr>
          <a:xfrm>
            <a:off x="991288" y="40575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p116"/>
          <p:cNvSpPr/>
          <p:nvPr/>
        </p:nvSpPr>
        <p:spPr>
          <a:xfrm>
            <a:off x="585525" y="23134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1" name="Google Shape;1111;p116"/>
          <p:cNvGrpSpPr/>
          <p:nvPr/>
        </p:nvGrpSpPr>
        <p:grpSpPr>
          <a:xfrm rot="-5400000">
            <a:off x="1378449" y="570368"/>
            <a:ext cx="75122" cy="485535"/>
            <a:chOff x="8414525" y="1639575"/>
            <a:chExt cx="120600" cy="779475"/>
          </a:xfrm>
        </p:grpSpPr>
        <p:sp>
          <p:nvSpPr>
            <p:cNvPr id="1112" name="Google Shape;1112;p11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11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11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11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16" name="Google Shape;1116;p116"/>
          <p:cNvGrpSpPr/>
          <p:nvPr/>
        </p:nvGrpSpPr>
        <p:grpSpPr>
          <a:xfrm>
            <a:off x="8543506" y="2245778"/>
            <a:ext cx="75122" cy="485535"/>
            <a:chOff x="8414525" y="1639575"/>
            <a:chExt cx="120600" cy="779475"/>
          </a:xfrm>
        </p:grpSpPr>
        <p:sp>
          <p:nvSpPr>
            <p:cNvPr id="1117" name="Google Shape;1117;p11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11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11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11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21" name="Google Shape;1121;p116"/>
          <p:cNvSpPr/>
          <p:nvPr/>
        </p:nvSpPr>
        <p:spPr>
          <a:xfrm>
            <a:off x="7907950" y="443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116"/>
          <p:cNvSpPr/>
          <p:nvPr/>
        </p:nvSpPr>
        <p:spPr>
          <a:xfrm>
            <a:off x="8030725" y="652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Google Shape;1123;p116"/>
          <p:cNvSpPr/>
          <p:nvPr/>
        </p:nvSpPr>
        <p:spPr>
          <a:xfrm>
            <a:off x="7992750" y="40575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SECTION_HEADER_1_1_1_1"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17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26" name="Google Shape;1126;p117"/>
          <p:cNvSpPr txBox="1"/>
          <p:nvPr>
            <p:ph hasCustomPrompt="1" idx="2" type="title"/>
          </p:nvPr>
        </p:nvSpPr>
        <p:spPr>
          <a:xfrm>
            <a:off x="1660096" y="1407131"/>
            <a:ext cx="2442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127" name="Google Shape;1127;p117"/>
          <p:cNvSpPr txBox="1"/>
          <p:nvPr>
            <p:ph hasCustomPrompt="1" idx="3" type="title"/>
          </p:nvPr>
        </p:nvSpPr>
        <p:spPr>
          <a:xfrm>
            <a:off x="1660096" y="3205988"/>
            <a:ext cx="2442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128" name="Google Shape;1128;p117"/>
          <p:cNvSpPr txBox="1"/>
          <p:nvPr>
            <p:ph hasCustomPrompt="1" idx="4" type="title"/>
          </p:nvPr>
        </p:nvSpPr>
        <p:spPr>
          <a:xfrm>
            <a:off x="5098721" y="1407131"/>
            <a:ext cx="2328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129" name="Google Shape;1129;p117"/>
          <p:cNvSpPr txBox="1"/>
          <p:nvPr>
            <p:ph hasCustomPrompt="1" idx="5" type="title"/>
          </p:nvPr>
        </p:nvSpPr>
        <p:spPr>
          <a:xfrm>
            <a:off x="5098721" y="3205988"/>
            <a:ext cx="2328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1130" name="Google Shape;1130;p117"/>
          <p:cNvSpPr txBox="1"/>
          <p:nvPr>
            <p:ph idx="1" type="subTitle"/>
          </p:nvPr>
        </p:nvSpPr>
        <p:spPr>
          <a:xfrm>
            <a:off x="1660096" y="1734456"/>
            <a:ext cx="2442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31" name="Google Shape;1131;p117"/>
          <p:cNvSpPr txBox="1"/>
          <p:nvPr>
            <p:ph idx="6" type="subTitle"/>
          </p:nvPr>
        </p:nvSpPr>
        <p:spPr>
          <a:xfrm>
            <a:off x="1960671" y="2014556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2" name="Google Shape;1132;p117"/>
          <p:cNvSpPr txBox="1"/>
          <p:nvPr>
            <p:ph idx="7" type="subTitle"/>
          </p:nvPr>
        </p:nvSpPr>
        <p:spPr>
          <a:xfrm>
            <a:off x="1660096" y="3532633"/>
            <a:ext cx="2442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33" name="Google Shape;1133;p117"/>
          <p:cNvSpPr txBox="1"/>
          <p:nvPr>
            <p:ph idx="8" type="subTitle"/>
          </p:nvPr>
        </p:nvSpPr>
        <p:spPr>
          <a:xfrm>
            <a:off x="1960671" y="3813321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4" name="Google Shape;1134;p117"/>
          <p:cNvSpPr txBox="1"/>
          <p:nvPr>
            <p:ph idx="9" type="subTitle"/>
          </p:nvPr>
        </p:nvSpPr>
        <p:spPr>
          <a:xfrm>
            <a:off x="5098721" y="1734456"/>
            <a:ext cx="2328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35" name="Google Shape;1135;p117"/>
          <p:cNvSpPr txBox="1"/>
          <p:nvPr>
            <p:ph idx="13" type="subTitle"/>
          </p:nvPr>
        </p:nvSpPr>
        <p:spPr>
          <a:xfrm>
            <a:off x="5342371" y="2014556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6" name="Google Shape;1136;p117"/>
          <p:cNvSpPr txBox="1"/>
          <p:nvPr>
            <p:ph idx="14" type="subTitle"/>
          </p:nvPr>
        </p:nvSpPr>
        <p:spPr>
          <a:xfrm>
            <a:off x="5098721" y="3532633"/>
            <a:ext cx="2328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37" name="Google Shape;1137;p117"/>
          <p:cNvSpPr txBox="1"/>
          <p:nvPr>
            <p:ph idx="15" type="subTitle"/>
          </p:nvPr>
        </p:nvSpPr>
        <p:spPr>
          <a:xfrm>
            <a:off x="5342371" y="3813322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8" name="Google Shape;1138;p117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9" name="Google Shape;1139;p117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40" name="Google Shape;1140;p117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141" name="Google Shape;1141;p11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11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11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11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45" name="Google Shape;1145;p117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1146" name="Google Shape;1146;p11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11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11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11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50" name="Google Shape;1150;p117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117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117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1"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18"/>
          <p:cNvSpPr txBox="1"/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55" name="Google Shape;1155;p118"/>
          <p:cNvSpPr txBox="1"/>
          <p:nvPr>
            <p:ph idx="1" type="subTitle"/>
          </p:nvPr>
        </p:nvSpPr>
        <p:spPr>
          <a:xfrm>
            <a:off x="1421550" y="1957809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56" name="Google Shape;1156;p118"/>
          <p:cNvSpPr txBox="1"/>
          <p:nvPr>
            <p:ph idx="2" type="subTitle"/>
          </p:nvPr>
        </p:nvSpPr>
        <p:spPr>
          <a:xfrm>
            <a:off x="1421550" y="2269143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57" name="Google Shape;1157;p118"/>
          <p:cNvSpPr txBox="1"/>
          <p:nvPr>
            <p:ph idx="3" type="subTitle"/>
          </p:nvPr>
        </p:nvSpPr>
        <p:spPr>
          <a:xfrm>
            <a:off x="3753600" y="1957809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58" name="Google Shape;1158;p118"/>
          <p:cNvSpPr txBox="1"/>
          <p:nvPr>
            <p:ph idx="4" type="subTitle"/>
          </p:nvPr>
        </p:nvSpPr>
        <p:spPr>
          <a:xfrm>
            <a:off x="3753600" y="2269143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59" name="Google Shape;1159;p118"/>
          <p:cNvSpPr txBox="1"/>
          <p:nvPr>
            <p:ph idx="5" type="subTitle"/>
          </p:nvPr>
        </p:nvSpPr>
        <p:spPr>
          <a:xfrm>
            <a:off x="6085625" y="1957809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60" name="Google Shape;1160;p118"/>
          <p:cNvSpPr txBox="1"/>
          <p:nvPr>
            <p:ph idx="6" type="subTitle"/>
          </p:nvPr>
        </p:nvSpPr>
        <p:spPr>
          <a:xfrm>
            <a:off x="6085625" y="2269143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61" name="Google Shape;1161;p118"/>
          <p:cNvSpPr txBox="1"/>
          <p:nvPr>
            <p:ph idx="7" type="subTitle"/>
          </p:nvPr>
        </p:nvSpPr>
        <p:spPr>
          <a:xfrm>
            <a:off x="1421550" y="3718364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62" name="Google Shape;1162;p118"/>
          <p:cNvSpPr txBox="1"/>
          <p:nvPr>
            <p:ph idx="8" type="subTitle"/>
          </p:nvPr>
        </p:nvSpPr>
        <p:spPr>
          <a:xfrm>
            <a:off x="1421550" y="4029150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63" name="Google Shape;1163;p118"/>
          <p:cNvSpPr txBox="1"/>
          <p:nvPr>
            <p:ph idx="9" type="subTitle"/>
          </p:nvPr>
        </p:nvSpPr>
        <p:spPr>
          <a:xfrm>
            <a:off x="3753600" y="3718364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64" name="Google Shape;1164;p118"/>
          <p:cNvSpPr txBox="1"/>
          <p:nvPr>
            <p:ph idx="13" type="subTitle"/>
          </p:nvPr>
        </p:nvSpPr>
        <p:spPr>
          <a:xfrm>
            <a:off x="3753600" y="4029150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65" name="Google Shape;1165;p118"/>
          <p:cNvSpPr txBox="1"/>
          <p:nvPr>
            <p:ph idx="14" type="subTitle"/>
          </p:nvPr>
        </p:nvSpPr>
        <p:spPr>
          <a:xfrm>
            <a:off x="6085625" y="3718364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66" name="Google Shape;1166;p118"/>
          <p:cNvSpPr txBox="1"/>
          <p:nvPr>
            <p:ph idx="15" type="subTitle"/>
          </p:nvPr>
        </p:nvSpPr>
        <p:spPr>
          <a:xfrm>
            <a:off x="6085625" y="4029150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67" name="Google Shape;1167;p118"/>
          <p:cNvSpPr/>
          <p:nvPr/>
        </p:nvSpPr>
        <p:spPr>
          <a:xfrm>
            <a:off x="241788" y="19578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118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9" name="Google Shape;1169;p118"/>
          <p:cNvGrpSpPr/>
          <p:nvPr/>
        </p:nvGrpSpPr>
        <p:grpSpPr>
          <a:xfrm rot="-5400000">
            <a:off x="1314094" y="313803"/>
            <a:ext cx="75122" cy="485535"/>
            <a:chOff x="8414525" y="1639575"/>
            <a:chExt cx="120600" cy="779475"/>
          </a:xfrm>
        </p:grpSpPr>
        <p:sp>
          <p:nvSpPr>
            <p:cNvPr id="1170" name="Google Shape;1170;p11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11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11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11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74" name="Google Shape;1174;p118"/>
          <p:cNvGrpSpPr/>
          <p:nvPr/>
        </p:nvGrpSpPr>
        <p:grpSpPr>
          <a:xfrm>
            <a:off x="8713581" y="1696478"/>
            <a:ext cx="75122" cy="485535"/>
            <a:chOff x="8414525" y="1639575"/>
            <a:chExt cx="120600" cy="779475"/>
          </a:xfrm>
        </p:grpSpPr>
        <p:sp>
          <p:nvSpPr>
            <p:cNvPr id="1175" name="Google Shape;1175;p11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11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11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11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9" name="Google Shape;1179;p118"/>
          <p:cNvSpPr/>
          <p:nvPr/>
        </p:nvSpPr>
        <p:spPr>
          <a:xfrm>
            <a:off x="7821950" y="257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118"/>
          <p:cNvSpPr/>
          <p:nvPr/>
        </p:nvSpPr>
        <p:spPr>
          <a:xfrm>
            <a:off x="8537163" y="40291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2"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19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83" name="Google Shape;1183;p119"/>
          <p:cNvSpPr txBox="1"/>
          <p:nvPr>
            <p:ph idx="1" type="subTitle"/>
          </p:nvPr>
        </p:nvSpPr>
        <p:spPr>
          <a:xfrm>
            <a:off x="1088949" y="1635575"/>
            <a:ext cx="20625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84" name="Google Shape;1184;p119"/>
          <p:cNvSpPr txBox="1"/>
          <p:nvPr>
            <p:ph idx="2" type="subTitle"/>
          </p:nvPr>
        </p:nvSpPr>
        <p:spPr>
          <a:xfrm>
            <a:off x="1088975" y="1944674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1185" name="Google Shape;1185;p119"/>
          <p:cNvSpPr txBox="1"/>
          <p:nvPr>
            <p:ph idx="3" type="subTitle"/>
          </p:nvPr>
        </p:nvSpPr>
        <p:spPr>
          <a:xfrm>
            <a:off x="1088949" y="2939645"/>
            <a:ext cx="2062500" cy="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86" name="Google Shape;1186;p119"/>
          <p:cNvSpPr txBox="1"/>
          <p:nvPr>
            <p:ph idx="4" type="subTitle"/>
          </p:nvPr>
        </p:nvSpPr>
        <p:spPr>
          <a:xfrm>
            <a:off x="1088875" y="3248928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1187" name="Google Shape;1187;p119"/>
          <p:cNvSpPr txBox="1"/>
          <p:nvPr>
            <p:ph idx="5" type="subTitle"/>
          </p:nvPr>
        </p:nvSpPr>
        <p:spPr>
          <a:xfrm>
            <a:off x="5992552" y="1635575"/>
            <a:ext cx="20625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88" name="Google Shape;1188;p119"/>
          <p:cNvSpPr txBox="1"/>
          <p:nvPr>
            <p:ph idx="6" type="subTitle"/>
          </p:nvPr>
        </p:nvSpPr>
        <p:spPr>
          <a:xfrm>
            <a:off x="5992547" y="1944674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1189" name="Google Shape;1189;p119"/>
          <p:cNvSpPr txBox="1"/>
          <p:nvPr>
            <p:ph idx="7" type="subTitle"/>
          </p:nvPr>
        </p:nvSpPr>
        <p:spPr>
          <a:xfrm>
            <a:off x="5992552" y="2939645"/>
            <a:ext cx="2062500" cy="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90" name="Google Shape;1190;p119"/>
          <p:cNvSpPr txBox="1"/>
          <p:nvPr>
            <p:ph idx="8" type="subTitle"/>
          </p:nvPr>
        </p:nvSpPr>
        <p:spPr>
          <a:xfrm>
            <a:off x="5992552" y="3248928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1191" name="Google Shape;1191;p119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p119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3" name="Google Shape;1193;p119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1194" name="Google Shape;1194;p11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11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11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11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8" name="Google Shape;1198;p119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9" name="Google Shape;1199;p119"/>
          <p:cNvSpPr/>
          <p:nvPr/>
        </p:nvSpPr>
        <p:spPr>
          <a:xfrm>
            <a:off x="43080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0" name="Google Shape;1200;p119"/>
          <p:cNvSpPr/>
          <p:nvPr/>
        </p:nvSpPr>
        <p:spPr>
          <a:xfrm>
            <a:off x="394975" y="5390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_AND_BODY_1"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20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03" name="Google Shape;1203;p120"/>
          <p:cNvSpPr txBox="1"/>
          <p:nvPr>
            <p:ph idx="1" type="subTitle"/>
          </p:nvPr>
        </p:nvSpPr>
        <p:spPr>
          <a:xfrm>
            <a:off x="4914675" y="1444750"/>
            <a:ext cx="3503100" cy="27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grpSp>
        <p:nvGrpSpPr>
          <p:cNvPr id="1204" name="Google Shape;1204;p120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205" name="Google Shape;1205;p12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12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12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12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9" name="Google Shape;1209;p120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120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1" name="Google Shape;1211;p120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212" name="Google Shape;1212;p12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12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12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12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"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21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1218" name="Google Shape;1218;p121"/>
          <p:cNvSpPr txBox="1"/>
          <p:nvPr>
            <p:ph idx="1" type="subTitle"/>
          </p:nvPr>
        </p:nvSpPr>
        <p:spPr>
          <a:xfrm>
            <a:off x="1730275" y="2911525"/>
            <a:ext cx="23235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19" name="Google Shape;1219;p121"/>
          <p:cNvSpPr txBox="1"/>
          <p:nvPr>
            <p:ph idx="2" type="subTitle"/>
          </p:nvPr>
        </p:nvSpPr>
        <p:spPr>
          <a:xfrm>
            <a:off x="1730276" y="3265469"/>
            <a:ext cx="2323500" cy="10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20" name="Google Shape;1220;p121"/>
          <p:cNvSpPr txBox="1"/>
          <p:nvPr>
            <p:ph idx="3" type="subTitle"/>
          </p:nvPr>
        </p:nvSpPr>
        <p:spPr>
          <a:xfrm>
            <a:off x="5092625" y="2911525"/>
            <a:ext cx="23211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21" name="Google Shape;1221;p121"/>
          <p:cNvSpPr txBox="1"/>
          <p:nvPr>
            <p:ph idx="4" type="subTitle"/>
          </p:nvPr>
        </p:nvSpPr>
        <p:spPr>
          <a:xfrm>
            <a:off x="5090300" y="3265468"/>
            <a:ext cx="2321100" cy="10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22" name="Google Shape;1222;p121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121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24" name="Google Shape;1224;p121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225" name="Google Shape;1225;p12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12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12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12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29" name="Google Shape;1229;p121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1230" name="Google Shape;1230;p12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12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12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12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4" name="Google Shape;1234;p121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5" name="Google Shape;1235;p121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p121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0_2"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22"/>
          <p:cNvSpPr txBox="1"/>
          <p:nvPr>
            <p:ph type="title"/>
          </p:nvPr>
        </p:nvSpPr>
        <p:spPr>
          <a:xfrm>
            <a:off x="2529250" y="261788"/>
            <a:ext cx="4085400" cy="11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/>
        </p:txBody>
      </p:sp>
      <p:sp>
        <p:nvSpPr>
          <p:cNvPr id="1239" name="Google Shape;1239;p122"/>
          <p:cNvSpPr txBox="1"/>
          <p:nvPr>
            <p:ph idx="1" type="subTitle"/>
          </p:nvPr>
        </p:nvSpPr>
        <p:spPr>
          <a:xfrm>
            <a:off x="2531100" y="1479414"/>
            <a:ext cx="4085400" cy="13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1240" name="Google Shape;1240;p122"/>
          <p:cNvSpPr txBox="1"/>
          <p:nvPr/>
        </p:nvSpPr>
        <p:spPr>
          <a:xfrm>
            <a:off x="2288450" y="3598503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This presentation template was created by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including icon by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and infographics &amp; images from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-CA" sz="1200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 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and illustrations by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</a:t>
            </a:r>
            <a:r>
              <a:rPr b="1" lang="en-CA" sz="1200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yset</a:t>
            </a:r>
            <a:endParaRPr b="1" sz="1200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241" name="Google Shape;1241;p122"/>
          <p:cNvSpPr/>
          <p:nvPr/>
        </p:nvSpPr>
        <p:spPr>
          <a:xfrm>
            <a:off x="1366463" y="22838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2" name="Google Shape;1242;p122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43" name="Google Shape;1243;p122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1244" name="Google Shape;1244;p12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12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12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12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48" name="Google Shape;1248;p122"/>
          <p:cNvGrpSpPr/>
          <p:nvPr/>
        </p:nvGrpSpPr>
        <p:grpSpPr>
          <a:xfrm>
            <a:off x="7917056" y="2402978"/>
            <a:ext cx="75122" cy="485535"/>
            <a:chOff x="8414525" y="1639575"/>
            <a:chExt cx="120600" cy="779475"/>
          </a:xfrm>
        </p:grpSpPr>
        <p:sp>
          <p:nvSpPr>
            <p:cNvPr id="1249" name="Google Shape;1249;p12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12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12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12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3" name="Google Shape;1253;p122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122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122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">
    <p:spTree>
      <p:nvGrpSpPr>
        <p:cNvPr id="1256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123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1258" name="Google Shape;1258;p123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1259" name="Google Shape;1259;p12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12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12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12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3" name="Google Shape;1263;p123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4" name="Google Shape;1264;p123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1265" name="Google Shape;1265;p12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12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12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12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69" name="Google Shape;1269;p123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123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123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TITLE_ONLY_1_1">
    <p:spTree>
      <p:nvGrpSpPr>
        <p:cNvPr id="1272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273;p124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1274" name="Google Shape;1274;p12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12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12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12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78" name="Google Shape;1278;p124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79" name="Google Shape;1279;p124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1280" name="Google Shape;1280;p12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12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12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12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84" name="Google Shape;1284;p124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5" name="Google Shape;1285;p124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6" name="Google Shape;1286;p124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ONLY_1_1_1"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125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1289" name="Google Shape;1289;p12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12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12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12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3" name="Google Shape;1293;p125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4" name="Google Shape;1294;p125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5" name="Google Shape;1295;p125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1296" name="Google Shape;1296;p12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12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12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12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3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TITLE_ONLY_1_1_1_1"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126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1302" name="Google Shape;1302;p12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12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12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12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06" name="Google Shape;1306;p126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7" name="Google Shape;1307;p126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1308" name="Google Shape;1308;p12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12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12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12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2" name="Google Shape;1312;p126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126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126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TITLE_ONLY_1_1_1_1_1"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27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127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127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19" name="Google Shape;1319;p127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1320" name="Google Shape;1320;p12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12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12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12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4" name="Google Shape;1324;p127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2"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28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TITLE_AND_BODY_1_1"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29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o illustration">
  <p:cSld name="BLANK_1"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13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er 1">
  <p:cSld name="MAIN_POIN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er 2">
  <p:cSld name="MAIN_POINT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 txBox="1"/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5" name="Google Shape;75;p16"/>
          <p:cNvSpPr txBox="1"/>
          <p:nvPr>
            <p:ph idx="1" type="subTitle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" name="Google Shape;76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7"/>
          <p:cNvSpPr txBox="1"/>
          <p:nvPr>
            <p:ph type="title"/>
          </p:nvPr>
        </p:nvSpPr>
        <p:spPr>
          <a:xfrm>
            <a:off x="265500" y="18427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1" name="Google Shape;81;p17"/>
          <p:cNvSpPr txBox="1"/>
          <p:nvPr>
            <p:ph idx="1" type="subTitle"/>
          </p:nvPr>
        </p:nvSpPr>
        <p:spPr>
          <a:xfrm>
            <a:off x="265500" y="34126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" name="Google Shape;82;p1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1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6" name="Google Shape;8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87" name="Google Shape;87;p18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2">
  <p:cSld name="CAPTION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1" name="Google Shape;91;p19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4" name="Google Shape;94;p2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5" name="Google Shape;9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96" name="Google Shape;96;p2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2">
  <p:cSld name="BIG_NUMB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01" name="Google Shape;101;p2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5" name="Google Shape;105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6" name="Google Shape;10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TITLE_AND_BODY_4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4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normAutofit fontScale="70000" lnSpcReduction="20000"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115" name="Google Shape;115;p26"/>
          <p:cNvSpPr/>
          <p:nvPr/>
        </p:nvSpPr>
        <p:spPr>
          <a:xfrm>
            <a:off x="0" y="-57150"/>
            <a:ext cx="9144000" cy="464400"/>
          </a:xfrm>
          <a:prstGeom prst="wedgeRectCallout">
            <a:avLst>
              <a:gd fmla="val -21132" name="adj1"/>
              <a:gd fmla="val 47582" name="adj2"/>
            </a:avLst>
          </a:prstGeom>
          <a:solidFill>
            <a:srgbClr val="EC008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16" name="Google Shape;116;p26"/>
          <p:cNvSpPr/>
          <p:nvPr/>
        </p:nvSpPr>
        <p:spPr>
          <a:xfrm rot="10800000">
            <a:off x="7914113" y="350250"/>
            <a:ext cx="673500" cy="317100"/>
          </a:xfrm>
          <a:prstGeom prst="triangle">
            <a:avLst>
              <a:gd fmla="val 50000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7063" y="4562165"/>
            <a:ext cx="1457473" cy="49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/>
          <p:nvPr/>
        </p:nvSpPr>
        <p:spPr>
          <a:xfrm>
            <a:off x="-57150" y="1567350"/>
            <a:ext cx="9201300" cy="2008800"/>
          </a:xfrm>
          <a:prstGeom prst="rect">
            <a:avLst/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7"/>
          <p:cNvSpPr txBox="1"/>
          <p:nvPr>
            <p:ph type="title"/>
          </p:nvPr>
        </p:nvSpPr>
        <p:spPr>
          <a:xfrm>
            <a:off x="430800" y="1755169"/>
            <a:ext cx="8282400" cy="159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Google Shape;123;p28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24" name="Google Shape;124;p28"/>
          <p:cNvSpPr txBox="1"/>
          <p:nvPr>
            <p:ph type="title"/>
          </p:nvPr>
        </p:nvSpPr>
        <p:spPr>
          <a:xfrm>
            <a:off x="311700" y="485553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5" name="Google Shape;125;p28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6" name="Google Shape;126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29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29" name="Google Shape;129;p29"/>
          <p:cNvSpPr txBox="1"/>
          <p:nvPr>
            <p:ph type="title"/>
          </p:nvPr>
        </p:nvSpPr>
        <p:spPr>
          <a:xfrm>
            <a:off x="311700" y="485553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0" name="Google Shape;130;p29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1" name="Google Shape;131;p29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2" name="Google Shape;13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/>
          <p:nvPr>
            <p:ph type="title"/>
          </p:nvPr>
        </p:nvSpPr>
        <p:spPr>
          <a:xfrm>
            <a:off x="311700" y="485553"/>
            <a:ext cx="8520600" cy="73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35" name="Google Shape;13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Google Shape;137;p31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38" name="Google Shape;138;p31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9" name="Google Shape;139;p31"/>
          <p:cNvSpPr txBox="1"/>
          <p:nvPr>
            <p:ph idx="1" type="body"/>
          </p:nvPr>
        </p:nvSpPr>
        <p:spPr>
          <a:xfrm>
            <a:off x="311700" y="1618204"/>
            <a:ext cx="2808000" cy="295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0" name="Google Shape;14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1130825"/>
            <a:ext cx="85206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805375"/>
            <a:ext cx="85206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1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148" name="Google Shape;14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0" name="Google Shape;150;p35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151" name="Google Shape;151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2" name="Google Shape;152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58" name="Google Shape;158;p3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59" name="Google Shape;159;p3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0" name="Google Shape;160;p3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61" name="Google Shape;161;p3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solidFill>
          <a:schemeClr val="accent2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9"/>
          <p:cNvSpPr txBox="1"/>
          <p:nvPr>
            <p:ph type="ctrTitle"/>
          </p:nvPr>
        </p:nvSpPr>
        <p:spPr>
          <a:xfrm>
            <a:off x="3012325" y="2220413"/>
            <a:ext cx="5445900" cy="180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68" name="Google Shape;168;p39"/>
          <p:cNvSpPr/>
          <p:nvPr/>
        </p:nvSpPr>
        <p:spPr>
          <a:xfrm>
            <a:off x="6208125" y="4214588"/>
            <a:ext cx="22500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solidFill>
          <a:schemeClr val="accent1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0"/>
          <p:cNvSpPr/>
          <p:nvPr/>
        </p:nvSpPr>
        <p:spPr>
          <a:xfrm>
            <a:off x="5680600" y="0"/>
            <a:ext cx="3463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0"/>
          <p:cNvSpPr txBox="1"/>
          <p:nvPr>
            <p:ph type="ctrTitle"/>
          </p:nvPr>
        </p:nvSpPr>
        <p:spPr>
          <a:xfrm>
            <a:off x="685800" y="2897794"/>
            <a:ext cx="45054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2" name="Google Shape;172;p40"/>
          <p:cNvSpPr txBox="1"/>
          <p:nvPr>
            <p:ph idx="1" type="subTitle"/>
          </p:nvPr>
        </p:nvSpPr>
        <p:spPr>
          <a:xfrm>
            <a:off x="6101100" y="2863389"/>
            <a:ext cx="2446500" cy="143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None/>
              <a:defRPr sz="2200">
                <a:solidFill>
                  <a:schemeClr val="accent4"/>
                </a:solidFill>
              </a:defRPr>
            </a:lvl9pPr>
          </a:lstStyle>
          <a:p/>
        </p:txBody>
      </p:sp>
      <p:sp>
        <p:nvSpPr>
          <p:cNvPr id="173" name="Google Shape;173;p40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1"/>
          <p:cNvSpPr/>
          <p:nvPr/>
        </p:nvSpPr>
        <p:spPr>
          <a:xfrm>
            <a:off x="0" y="0"/>
            <a:ext cx="27678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41"/>
          <p:cNvSpPr txBox="1"/>
          <p:nvPr>
            <p:ph idx="1" type="body"/>
          </p:nvPr>
        </p:nvSpPr>
        <p:spPr>
          <a:xfrm>
            <a:off x="3165234" y="1146050"/>
            <a:ext cx="4809000" cy="32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▣"/>
              <a:defRPr sz="3000"/>
            </a:lvl1pPr>
            <a:lvl2pPr indent="-419100" lvl="1" marL="914400" rtl="0">
              <a:spcBef>
                <a:spcPts val="0"/>
              </a:spcBef>
              <a:spcAft>
                <a:spcPts val="0"/>
              </a:spcAft>
              <a:buSzPts val="3000"/>
              <a:buChar char="□"/>
              <a:defRPr sz="3000"/>
            </a:lvl2pPr>
            <a:lvl3pPr indent="-419100" lvl="2" marL="13716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indent="-419100" lvl="3" marL="18288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indent="-419100" lvl="4" marL="22860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indent="-419100" lvl="5" marL="27432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indent="-419100" lvl="6" marL="32004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indent="-419100" lvl="7" marL="3657600" rtl="0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indent="-419100" lvl="8" marL="4114800" rtl="0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grpSp>
        <p:nvGrpSpPr>
          <p:cNvPr id="177" name="Google Shape;177;p41"/>
          <p:cNvGrpSpPr/>
          <p:nvPr/>
        </p:nvGrpSpPr>
        <p:grpSpPr>
          <a:xfrm>
            <a:off x="801025" y="1121365"/>
            <a:ext cx="1957200" cy="922385"/>
            <a:chOff x="801025" y="1190353"/>
            <a:chExt cx="1957200" cy="1229847"/>
          </a:xfrm>
        </p:grpSpPr>
        <p:sp>
          <p:nvSpPr>
            <p:cNvPr id="178" name="Google Shape;178;p41"/>
            <p:cNvSpPr txBox="1"/>
            <p:nvPr/>
          </p:nvSpPr>
          <p:spPr>
            <a:xfrm>
              <a:off x="801025" y="1190353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9400">
                  <a:solidFill>
                    <a:schemeClr val="dk1"/>
                  </a:solidFill>
                </a:rPr>
                <a:t>‘’</a:t>
              </a:r>
              <a:endParaRPr b="1" sz="9400">
                <a:solidFill>
                  <a:schemeClr val="dk1"/>
                </a:solidFill>
              </a:endParaRPr>
            </a:p>
          </p:txBody>
        </p:sp>
        <p:sp>
          <p:nvSpPr>
            <p:cNvPr id="179" name="Google Shape;179;p41"/>
            <p:cNvSpPr/>
            <p:nvPr/>
          </p:nvSpPr>
          <p:spPr>
            <a:xfrm>
              <a:off x="1397400" y="1396000"/>
              <a:ext cx="772200" cy="1024200"/>
            </a:xfrm>
            <a:prstGeom prst="rect">
              <a:avLst/>
            </a:prstGeom>
            <a:noFill/>
            <a:ln cap="flat" cmpd="sng" w="762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80" name="Google Shape;180;p41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2"/>
          <p:cNvSpPr txBox="1"/>
          <p:nvPr>
            <p:ph type="title"/>
          </p:nvPr>
        </p:nvSpPr>
        <p:spPr>
          <a:xfrm>
            <a:off x="691200" y="152400"/>
            <a:ext cx="7761600" cy="96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83" name="Google Shape;183;p42"/>
          <p:cNvSpPr txBox="1"/>
          <p:nvPr>
            <p:ph idx="1" type="body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▣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84" name="Google Shape;184;p42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42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42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673625"/>
            <a:ext cx="8520600" cy="5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348176"/>
            <a:ext cx="8520600" cy="32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7" name="Google Shape;27;p5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3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43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3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1" name="Google Shape;191;p43"/>
          <p:cNvSpPr txBox="1"/>
          <p:nvPr>
            <p:ph idx="1" type="body"/>
          </p:nvPr>
        </p:nvSpPr>
        <p:spPr>
          <a:xfrm>
            <a:off x="691200" y="1393425"/>
            <a:ext cx="3767400" cy="29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92" name="Google Shape;192;p43"/>
          <p:cNvSpPr txBox="1"/>
          <p:nvPr>
            <p:ph idx="2" type="body"/>
          </p:nvPr>
        </p:nvSpPr>
        <p:spPr>
          <a:xfrm>
            <a:off x="4685500" y="1393425"/>
            <a:ext cx="3767400" cy="29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600"/>
              </a:spcBef>
              <a:spcAft>
                <a:spcPts val="0"/>
              </a:spcAft>
              <a:buSzPts val="2000"/>
              <a:buChar char="▣"/>
              <a:defRPr sz="2000"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indent="-355600" lvl="2" marL="1371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93" name="Google Shape;193;p43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4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44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44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98" name="Google Shape;198;p44"/>
          <p:cNvSpPr txBox="1"/>
          <p:nvPr>
            <p:ph idx="1" type="body"/>
          </p:nvPr>
        </p:nvSpPr>
        <p:spPr>
          <a:xfrm>
            <a:off x="691200" y="1393425"/>
            <a:ext cx="2501700" cy="29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99" name="Google Shape;199;p44"/>
          <p:cNvSpPr txBox="1"/>
          <p:nvPr>
            <p:ph idx="2" type="body"/>
          </p:nvPr>
        </p:nvSpPr>
        <p:spPr>
          <a:xfrm>
            <a:off x="3321088" y="1393425"/>
            <a:ext cx="2501700" cy="29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00" name="Google Shape;200;p44"/>
          <p:cNvSpPr txBox="1"/>
          <p:nvPr>
            <p:ph idx="3" type="body"/>
          </p:nvPr>
        </p:nvSpPr>
        <p:spPr>
          <a:xfrm>
            <a:off x="5950975" y="1393425"/>
            <a:ext cx="2501700" cy="29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▣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□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01" name="Google Shape;201;p44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5"/>
          <p:cNvSpPr/>
          <p:nvPr/>
        </p:nvSpPr>
        <p:spPr>
          <a:xfrm>
            <a:off x="0" y="0"/>
            <a:ext cx="1005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45"/>
          <p:cNvSpPr/>
          <p:nvPr/>
        </p:nvSpPr>
        <p:spPr>
          <a:xfrm>
            <a:off x="813273" y="1205841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45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06" name="Google Shape;206;p45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6"/>
          <p:cNvSpPr txBox="1"/>
          <p:nvPr>
            <p:ph idx="1" type="body"/>
          </p:nvPr>
        </p:nvSpPr>
        <p:spPr>
          <a:xfrm>
            <a:off x="457200" y="4258875"/>
            <a:ext cx="8229600" cy="70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sz="1800">
                <a:solidFill>
                  <a:schemeClr val="accent4"/>
                </a:solidFill>
              </a:defRPr>
            </a:lvl1pPr>
          </a:lstStyle>
          <a:p/>
        </p:txBody>
      </p:sp>
      <p:sp>
        <p:nvSpPr>
          <p:cNvPr id="209" name="Google Shape;209;p46"/>
          <p:cNvSpPr/>
          <p:nvPr/>
        </p:nvSpPr>
        <p:spPr>
          <a:xfrm>
            <a:off x="3805198" y="4212742"/>
            <a:ext cx="1533600" cy="10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46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46"/>
          <p:cNvSpPr txBox="1"/>
          <p:nvPr>
            <p:ph idx="12" type="sldNum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/>
            </a:lvl1pPr>
            <a:lvl2pPr lvl="1" rtl="0" algn="ctr">
              <a:buNone/>
              <a:defRPr/>
            </a:lvl2pPr>
            <a:lvl3pPr lvl="2" rtl="0" algn="ctr">
              <a:buNone/>
              <a:defRPr/>
            </a:lvl3pPr>
            <a:lvl4pPr lvl="3" rtl="0" algn="ctr">
              <a:buNone/>
              <a:defRPr/>
            </a:lvl4pPr>
            <a:lvl5pPr lvl="4" rtl="0" algn="ctr">
              <a:buNone/>
              <a:defRPr/>
            </a:lvl5pPr>
            <a:lvl6pPr lvl="5" rtl="0" algn="ctr">
              <a:buNone/>
              <a:defRPr/>
            </a:lvl6pPr>
            <a:lvl7pPr lvl="6" rtl="0" algn="ctr">
              <a:buNone/>
              <a:defRPr/>
            </a:lvl7pPr>
            <a:lvl8pPr lvl="7" rtl="0" algn="ctr">
              <a:buNone/>
              <a:defRPr/>
            </a:lvl8pPr>
            <a:lvl9pPr lvl="8" rtl="0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7"/>
          <p:cNvSpPr/>
          <p:nvPr/>
        </p:nvSpPr>
        <p:spPr>
          <a:xfrm>
            <a:off x="-4" y="5040225"/>
            <a:ext cx="9144000" cy="10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7"/>
          <p:cNvSpPr txBox="1"/>
          <p:nvPr>
            <p:ph idx="12" type="sldNum"/>
          </p:nvPr>
        </p:nvSpPr>
        <p:spPr>
          <a:xfrm>
            <a:off x="4297650" y="4777483"/>
            <a:ext cx="548700" cy="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buNone/>
              <a:defRPr>
                <a:solidFill>
                  <a:srgbClr val="FFFFFF"/>
                </a:solidFill>
              </a:defRPr>
            </a:lvl1pPr>
            <a:lvl2pPr lvl="1" rtl="0" algn="ctr">
              <a:buNone/>
              <a:defRPr>
                <a:solidFill>
                  <a:srgbClr val="FFFFFF"/>
                </a:solidFill>
              </a:defRPr>
            </a:lvl2pPr>
            <a:lvl3pPr lvl="2" rtl="0" algn="ctr">
              <a:buNone/>
              <a:defRPr>
                <a:solidFill>
                  <a:srgbClr val="FFFFFF"/>
                </a:solidFill>
              </a:defRPr>
            </a:lvl3pPr>
            <a:lvl4pPr lvl="3" rtl="0" algn="ctr">
              <a:buNone/>
              <a:defRPr>
                <a:solidFill>
                  <a:srgbClr val="FFFFFF"/>
                </a:solidFill>
              </a:defRPr>
            </a:lvl4pPr>
            <a:lvl5pPr lvl="4" rtl="0" algn="ctr">
              <a:buNone/>
              <a:defRPr>
                <a:solidFill>
                  <a:srgbClr val="FFFFFF"/>
                </a:solidFill>
              </a:defRPr>
            </a:lvl5pPr>
            <a:lvl6pPr lvl="5" rtl="0" algn="ctr">
              <a:buNone/>
              <a:defRPr>
                <a:solidFill>
                  <a:srgbClr val="FFFFFF"/>
                </a:solidFill>
              </a:defRPr>
            </a:lvl6pPr>
            <a:lvl7pPr lvl="6" rtl="0" algn="ctr">
              <a:buNone/>
              <a:defRPr>
                <a:solidFill>
                  <a:srgbClr val="FFFFFF"/>
                </a:solidFill>
              </a:defRPr>
            </a:lvl7pPr>
            <a:lvl8pPr lvl="7" rtl="0" algn="ctr">
              <a:buNone/>
              <a:defRPr>
                <a:solidFill>
                  <a:srgbClr val="FFFFFF"/>
                </a:solidFill>
              </a:defRPr>
            </a:lvl8pPr>
            <a:lvl9pPr lvl="8" rtl="0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o illustration">
  <p:cSld name="BLANK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9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AND_BODY_2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0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125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esenter 1">
  <p:cSld name="MAIN_POINT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223" name="Google Shape;223;p51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6" name="Google Shape;226;p5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▣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□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27" name="Google Shape;227;p5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28" name="Google Shape;228;p5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29" name="Google Shape;229;p5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" type="body"/>
          </p:nvPr>
        </p:nvSpPr>
        <p:spPr>
          <a:xfrm>
            <a:off x="311700" y="18382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6"/>
          <p:cNvSpPr txBox="1"/>
          <p:nvPr>
            <p:ph idx="2" type="body"/>
          </p:nvPr>
        </p:nvSpPr>
        <p:spPr>
          <a:xfrm>
            <a:off x="4832400" y="1838275"/>
            <a:ext cx="3999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3" name="Google Shape;33;p6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4"/>
          <p:cNvSpPr txBox="1"/>
          <p:nvPr>
            <p:ph type="ctrTitle"/>
          </p:nvPr>
        </p:nvSpPr>
        <p:spPr>
          <a:xfrm>
            <a:off x="4653959" y="979088"/>
            <a:ext cx="4377600" cy="251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235" name="Google Shape;235;p54"/>
          <p:cNvSpPr txBox="1"/>
          <p:nvPr>
            <p:ph idx="1" type="subTitle"/>
          </p:nvPr>
        </p:nvSpPr>
        <p:spPr>
          <a:xfrm>
            <a:off x="4653951" y="3464500"/>
            <a:ext cx="3648000" cy="7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36" name="Google Shape;236;p54"/>
          <p:cNvSpPr/>
          <p:nvPr/>
        </p:nvSpPr>
        <p:spPr>
          <a:xfrm>
            <a:off x="7642925" y="860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54"/>
          <p:cNvSpPr/>
          <p:nvPr/>
        </p:nvSpPr>
        <p:spPr>
          <a:xfrm>
            <a:off x="818947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8" name="Google Shape;238;p54"/>
          <p:cNvGrpSpPr/>
          <p:nvPr/>
        </p:nvGrpSpPr>
        <p:grpSpPr>
          <a:xfrm>
            <a:off x="8831844" y="1888678"/>
            <a:ext cx="75122" cy="485535"/>
            <a:chOff x="8414525" y="1639575"/>
            <a:chExt cx="120600" cy="779475"/>
          </a:xfrm>
        </p:grpSpPr>
        <p:sp>
          <p:nvSpPr>
            <p:cNvPr id="239" name="Google Shape;239;p5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5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5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5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3" name="Google Shape;243;p54"/>
          <p:cNvGrpSpPr/>
          <p:nvPr/>
        </p:nvGrpSpPr>
        <p:grpSpPr>
          <a:xfrm rot="-5400000">
            <a:off x="3458319" y="72378"/>
            <a:ext cx="75122" cy="485535"/>
            <a:chOff x="8414525" y="1639575"/>
            <a:chExt cx="120600" cy="779475"/>
          </a:xfrm>
        </p:grpSpPr>
        <p:sp>
          <p:nvSpPr>
            <p:cNvPr id="244" name="Google Shape;244;p5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5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5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5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8" name="Google Shape;248;p54"/>
          <p:cNvSpPr/>
          <p:nvPr/>
        </p:nvSpPr>
        <p:spPr>
          <a:xfrm>
            <a:off x="58552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54"/>
          <p:cNvSpPr/>
          <p:nvPr/>
        </p:nvSpPr>
        <p:spPr>
          <a:xfrm>
            <a:off x="506600" y="4116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5"/>
          <p:cNvSpPr txBox="1"/>
          <p:nvPr>
            <p:ph type="title"/>
          </p:nvPr>
        </p:nvSpPr>
        <p:spPr>
          <a:xfrm>
            <a:off x="447975" y="2327275"/>
            <a:ext cx="3737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52" name="Google Shape;252;p55"/>
          <p:cNvSpPr txBox="1"/>
          <p:nvPr>
            <p:ph hasCustomPrompt="1" idx="2" type="title"/>
          </p:nvPr>
        </p:nvSpPr>
        <p:spPr>
          <a:xfrm>
            <a:off x="2779375" y="1286581"/>
            <a:ext cx="1406400" cy="10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3" name="Google Shape;253;p55"/>
          <p:cNvSpPr txBox="1"/>
          <p:nvPr>
            <p:ph idx="1" type="subTitle"/>
          </p:nvPr>
        </p:nvSpPr>
        <p:spPr>
          <a:xfrm>
            <a:off x="1356975" y="3359668"/>
            <a:ext cx="2828700" cy="5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254" name="Google Shape;254;p55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255" name="Google Shape;255;p5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5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5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5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9" name="Google Shape;259;p55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0" name="Google Shape;260;p55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261" name="Google Shape;261;p5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5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5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5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" name="Google Shape;265;p55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55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7" name="Google Shape;267;p55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268" name="Google Shape;268;p5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5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5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5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6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4" name="Google Shape;274;p56"/>
          <p:cNvSpPr txBox="1"/>
          <p:nvPr>
            <p:ph idx="1" type="subTitle"/>
          </p:nvPr>
        </p:nvSpPr>
        <p:spPr>
          <a:xfrm>
            <a:off x="726225" y="1130579"/>
            <a:ext cx="7691700" cy="3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grpSp>
        <p:nvGrpSpPr>
          <p:cNvPr id="275" name="Google Shape;275;p56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276" name="Google Shape;276;p5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5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5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5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0" name="Google Shape;280;p56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56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82" name="Google Shape;282;p56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283" name="Google Shape;283;p5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5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5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5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7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9" name="Google Shape;289;p57"/>
          <p:cNvSpPr txBox="1"/>
          <p:nvPr>
            <p:ph idx="1" type="subTitle"/>
          </p:nvPr>
        </p:nvSpPr>
        <p:spPr>
          <a:xfrm>
            <a:off x="5114576" y="1442700"/>
            <a:ext cx="32013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0" name="Google Shape;290;p57"/>
          <p:cNvSpPr txBox="1"/>
          <p:nvPr>
            <p:ph idx="2" type="subTitle"/>
          </p:nvPr>
        </p:nvSpPr>
        <p:spPr>
          <a:xfrm>
            <a:off x="5111296" y="1796650"/>
            <a:ext cx="3204600" cy="9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91" name="Google Shape;291;p57"/>
          <p:cNvSpPr txBox="1"/>
          <p:nvPr>
            <p:ph idx="3" type="subTitle"/>
          </p:nvPr>
        </p:nvSpPr>
        <p:spPr>
          <a:xfrm>
            <a:off x="5117742" y="2866278"/>
            <a:ext cx="31983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292" name="Google Shape;292;p57"/>
          <p:cNvSpPr txBox="1"/>
          <p:nvPr>
            <p:ph idx="4" type="subTitle"/>
          </p:nvPr>
        </p:nvSpPr>
        <p:spPr>
          <a:xfrm>
            <a:off x="5111250" y="3220230"/>
            <a:ext cx="3201600" cy="9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293" name="Google Shape;293;p57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57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57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6" name="Google Shape;296;p57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297" name="Google Shape;297;p5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5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5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5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1" name="Google Shape;301;p57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8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304" name="Google Shape;304;p58"/>
          <p:cNvGrpSpPr/>
          <p:nvPr/>
        </p:nvGrpSpPr>
        <p:grpSpPr>
          <a:xfrm rot="10800000">
            <a:off x="311706" y="1551103"/>
            <a:ext cx="75122" cy="485535"/>
            <a:chOff x="8414525" y="1639575"/>
            <a:chExt cx="120600" cy="779475"/>
          </a:xfrm>
        </p:grpSpPr>
        <p:sp>
          <p:nvSpPr>
            <p:cNvPr id="305" name="Google Shape;305;p5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5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5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5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9" name="Google Shape;309;p58"/>
          <p:cNvSpPr/>
          <p:nvPr/>
        </p:nvSpPr>
        <p:spPr>
          <a:xfrm>
            <a:off x="435925" y="2057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0" name="Google Shape;310;p58"/>
          <p:cNvGrpSpPr/>
          <p:nvPr/>
        </p:nvGrpSpPr>
        <p:grpSpPr>
          <a:xfrm rot="5400000">
            <a:off x="8479419" y="3935815"/>
            <a:ext cx="75122" cy="485535"/>
            <a:chOff x="8414525" y="1639575"/>
            <a:chExt cx="120600" cy="779475"/>
          </a:xfrm>
        </p:grpSpPr>
        <p:sp>
          <p:nvSpPr>
            <p:cNvPr id="311" name="Google Shape;311;p5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5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5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5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5" name="Google Shape;315;p58"/>
          <p:cNvSpPr/>
          <p:nvPr/>
        </p:nvSpPr>
        <p:spPr>
          <a:xfrm>
            <a:off x="7334275" y="47297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58"/>
          <p:cNvSpPr/>
          <p:nvPr/>
        </p:nvSpPr>
        <p:spPr>
          <a:xfrm>
            <a:off x="8759750" y="3013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58"/>
          <p:cNvSpPr/>
          <p:nvPr/>
        </p:nvSpPr>
        <p:spPr>
          <a:xfrm>
            <a:off x="483800" y="32948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9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0" name="Google Shape;320;p59"/>
          <p:cNvSpPr txBox="1"/>
          <p:nvPr>
            <p:ph idx="1" type="subTitle"/>
          </p:nvPr>
        </p:nvSpPr>
        <p:spPr>
          <a:xfrm>
            <a:off x="1305750" y="1956300"/>
            <a:ext cx="2399700" cy="16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321" name="Google Shape;321;p59"/>
          <p:cNvSpPr/>
          <p:nvPr/>
        </p:nvSpPr>
        <p:spPr>
          <a:xfrm>
            <a:off x="655325" y="3875688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22" name="Google Shape;322;p59"/>
          <p:cNvGrpSpPr/>
          <p:nvPr/>
        </p:nvGrpSpPr>
        <p:grpSpPr>
          <a:xfrm rot="-5400000">
            <a:off x="8622994" y="657528"/>
            <a:ext cx="75122" cy="485535"/>
            <a:chOff x="8414525" y="1639575"/>
            <a:chExt cx="120600" cy="779475"/>
          </a:xfrm>
        </p:grpSpPr>
        <p:sp>
          <p:nvSpPr>
            <p:cNvPr id="323" name="Google Shape;323;p5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5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5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5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7" name="Google Shape;327;p59"/>
          <p:cNvGrpSpPr/>
          <p:nvPr/>
        </p:nvGrpSpPr>
        <p:grpSpPr>
          <a:xfrm>
            <a:off x="236581" y="2127365"/>
            <a:ext cx="75122" cy="485535"/>
            <a:chOff x="8414525" y="1639575"/>
            <a:chExt cx="120600" cy="779475"/>
          </a:xfrm>
        </p:grpSpPr>
        <p:sp>
          <p:nvSpPr>
            <p:cNvPr id="328" name="Google Shape;328;p5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5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5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5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2" name="Google Shape;332;p59"/>
          <p:cNvSpPr/>
          <p:nvPr/>
        </p:nvSpPr>
        <p:spPr>
          <a:xfrm>
            <a:off x="816650" y="7295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59"/>
          <p:cNvSpPr/>
          <p:nvPr/>
        </p:nvSpPr>
        <p:spPr>
          <a:xfrm>
            <a:off x="8150438" y="4294813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59"/>
          <p:cNvSpPr/>
          <p:nvPr/>
        </p:nvSpPr>
        <p:spPr>
          <a:xfrm>
            <a:off x="987600" y="9231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59"/>
          <p:cNvSpPr/>
          <p:nvPr/>
        </p:nvSpPr>
        <p:spPr>
          <a:xfrm>
            <a:off x="8710975" y="23748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0"/>
          <p:cNvSpPr txBox="1"/>
          <p:nvPr>
            <p:ph type="title"/>
          </p:nvPr>
        </p:nvSpPr>
        <p:spPr>
          <a:xfrm>
            <a:off x="680675" y="1366050"/>
            <a:ext cx="4674600" cy="241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338" name="Google Shape;338;p60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60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60"/>
          <p:cNvSpPr/>
          <p:nvPr/>
        </p:nvSpPr>
        <p:spPr>
          <a:xfrm>
            <a:off x="390500" y="4821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1" name="Google Shape;341;p60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342" name="Google Shape;342;p6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6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6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6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6" name="Google Shape;346;p60"/>
          <p:cNvSpPr/>
          <p:nvPr/>
        </p:nvSpPr>
        <p:spPr>
          <a:xfrm>
            <a:off x="8486375" y="42529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60"/>
          <p:cNvSpPr/>
          <p:nvPr/>
        </p:nvSpPr>
        <p:spPr>
          <a:xfrm>
            <a:off x="3105525" y="43230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8" name="Google Shape;348;p60"/>
          <p:cNvGrpSpPr/>
          <p:nvPr/>
        </p:nvGrpSpPr>
        <p:grpSpPr>
          <a:xfrm rot="10800000">
            <a:off x="3105531" y="847903"/>
            <a:ext cx="75122" cy="485535"/>
            <a:chOff x="8414525" y="1639575"/>
            <a:chExt cx="120600" cy="779475"/>
          </a:xfrm>
        </p:grpSpPr>
        <p:sp>
          <p:nvSpPr>
            <p:cNvPr id="349" name="Google Shape;349;p6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6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6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6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1"/>
          <p:cNvSpPr txBox="1"/>
          <p:nvPr>
            <p:ph type="title"/>
          </p:nvPr>
        </p:nvSpPr>
        <p:spPr>
          <a:xfrm>
            <a:off x="2385600" y="1447075"/>
            <a:ext cx="4372800" cy="12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8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55" name="Google Shape;355;p61"/>
          <p:cNvSpPr txBox="1"/>
          <p:nvPr>
            <p:ph idx="1" type="subTitle"/>
          </p:nvPr>
        </p:nvSpPr>
        <p:spPr>
          <a:xfrm>
            <a:off x="2385600" y="2781050"/>
            <a:ext cx="4372800" cy="115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356" name="Google Shape;356;p61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61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61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9" name="Google Shape;359;p61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360" name="Google Shape;360;p6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6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6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6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" name="Google Shape;364;p61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2"/>
          <p:cNvSpPr txBox="1"/>
          <p:nvPr>
            <p:ph type="title"/>
          </p:nvPr>
        </p:nvSpPr>
        <p:spPr>
          <a:xfrm>
            <a:off x="3925691" y="938325"/>
            <a:ext cx="4656900" cy="133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41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63"/>
          <p:cNvSpPr txBox="1"/>
          <p:nvPr>
            <p:ph hasCustomPrompt="1" type="title"/>
          </p:nvPr>
        </p:nvSpPr>
        <p:spPr>
          <a:xfrm>
            <a:off x="1888525" y="1776575"/>
            <a:ext cx="5368200" cy="113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67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63"/>
          <p:cNvSpPr txBox="1"/>
          <p:nvPr>
            <p:ph idx="1" type="subTitle"/>
          </p:nvPr>
        </p:nvSpPr>
        <p:spPr>
          <a:xfrm>
            <a:off x="2284150" y="2788325"/>
            <a:ext cx="4574400" cy="7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70" name="Google Shape;370;p63"/>
          <p:cNvSpPr/>
          <p:nvPr/>
        </p:nvSpPr>
        <p:spPr>
          <a:xfrm>
            <a:off x="5096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63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63"/>
          <p:cNvSpPr/>
          <p:nvPr/>
        </p:nvSpPr>
        <p:spPr>
          <a:xfrm>
            <a:off x="428850" y="33669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3" name="Google Shape;373;p63"/>
          <p:cNvGrpSpPr/>
          <p:nvPr/>
        </p:nvGrpSpPr>
        <p:grpSpPr>
          <a:xfrm rot="5400000">
            <a:off x="7983981" y="501503"/>
            <a:ext cx="75122" cy="485535"/>
            <a:chOff x="8414525" y="1639575"/>
            <a:chExt cx="120600" cy="779475"/>
          </a:xfrm>
        </p:grpSpPr>
        <p:sp>
          <p:nvSpPr>
            <p:cNvPr id="374" name="Google Shape;374;p6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6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6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6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8" name="Google Shape;378;p63"/>
          <p:cNvSpPr/>
          <p:nvPr/>
        </p:nvSpPr>
        <p:spPr>
          <a:xfrm>
            <a:off x="8550900" y="38476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63"/>
          <p:cNvSpPr/>
          <p:nvPr/>
        </p:nvSpPr>
        <p:spPr>
          <a:xfrm>
            <a:off x="3649950" y="1681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0" name="Google Shape;380;p63"/>
          <p:cNvGrpSpPr/>
          <p:nvPr/>
        </p:nvGrpSpPr>
        <p:grpSpPr>
          <a:xfrm rot="10800000">
            <a:off x="547956" y="296278"/>
            <a:ext cx="75122" cy="485535"/>
            <a:chOff x="8414525" y="1639575"/>
            <a:chExt cx="120600" cy="779475"/>
          </a:xfrm>
        </p:grpSpPr>
        <p:sp>
          <p:nvSpPr>
            <p:cNvPr id="381" name="Google Shape;381;p6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6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6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6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/>
          <p:nvPr>
            <p:ph type="title"/>
          </p:nvPr>
        </p:nvSpPr>
        <p:spPr>
          <a:xfrm>
            <a:off x="311700" y="1130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1" type="body"/>
          </p:nvPr>
        </p:nvSpPr>
        <p:spPr>
          <a:xfrm>
            <a:off x="311700" y="1838275"/>
            <a:ext cx="3999900" cy="28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p7"/>
          <p:cNvSpPr txBox="1"/>
          <p:nvPr>
            <p:ph idx="2" type="body"/>
          </p:nvPr>
        </p:nvSpPr>
        <p:spPr>
          <a:xfrm>
            <a:off x="4832400" y="1838275"/>
            <a:ext cx="3999900" cy="27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3_1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5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88" name="Google Shape;388;p65"/>
          <p:cNvSpPr txBox="1"/>
          <p:nvPr>
            <p:ph idx="1" type="subTitle"/>
          </p:nvPr>
        </p:nvSpPr>
        <p:spPr>
          <a:xfrm>
            <a:off x="1633481" y="1229700"/>
            <a:ext cx="2728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9" name="Google Shape;389;p65"/>
          <p:cNvSpPr txBox="1"/>
          <p:nvPr>
            <p:ph idx="2" type="subTitle"/>
          </p:nvPr>
        </p:nvSpPr>
        <p:spPr>
          <a:xfrm>
            <a:off x="1632672" y="1542315"/>
            <a:ext cx="2730000" cy="56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90" name="Google Shape;390;p65"/>
          <p:cNvSpPr txBox="1"/>
          <p:nvPr>
            <p:ph hasCustomPrompt="1" idx="3" type="title"/>
          </p:nvPr>
        </p:nvSpPr>
        <p:spPr>
          <a:xfrm>
            <a:off x="867202" y="1544397"/>
            <a:ext cx="632700" cy="4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1" name="Google Shape;391;p65"/>
          <p:cNvSpPr txBox="1"/>
          <p:nvPr>
            <p:ph idx="4" type="subTitle"/>
          </p:nvPr>
        </p:nvSpPr>
        <p:spPr>
          <a:xfrm>
            <a:off x="1636339" y="2422672"/>
            <a:ext cx="27369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2" name="Google Shape;392;p65"/>
          <p:cNvSpPr txBox="1"/>
          <p:nvPr>
            <p:ph idx="5" type="subTitle"/>
          </p:nvPr>
        </p:nvSpPr>
        <p:spPr>
          <a:xfrm>
            <a:off x="1631249" y="2737363"/>
            <a:ext cx="273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93" name="Google Shape;393;p65"/>
          <p:cNvSpPr txBox="1"/>
          <p:nvPr>
            <p:ph hasCustomPrompt="1" idx="6" type="title"/>
          </p:nvPr>
        </p:nvSpPr>
        <p:spPr>
          <a:xfrm>
            <a:off x="868115" y="2756608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4" name="Google Shape;394;p65"/>
          <p:cNvSpPr txBox="1"/>
          <p:nvPr>
            <p:ph idx="7" type="subTitle"/>
          </p:nvPr>
        </p:nvSpPr>
        <p:spPr>
          <a:xfrm>
            <a:off x="1637968" y="3617146"/>
            <a:ext cx="2730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5" name="Google Shape;395;p65"/>
          <p:cNvSpPr txBox="1"/>
          <p:nvPr>
            <p:ph idx="8" type="subTitle"/>
          </p:nvPr>
        </p:nvSpPr>
        <p:spPr>
          <a:xfrm>
            <a:off x="1631249" y="3932456"/>
            <a:ext cx="273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96" name="Google Shape;396;p65"/>
          <p:cNvSpPr txBox="1"/>
          <p:nvPr>
            <p:ph hasCustomPrompt="1" idx="9" type="title"/>
          </p:nvPr>
        </p:nvSpPr>
        <p:spPr>
          <a:xfrm>
            <a:off x="868115" y="3926170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397" name="Google Shape;397;p65"/>
          <p:cNvSpPr txBox="1"/>
          <p:nvPr>
            <p:ph idx="13" type="subTitle"/>
          </p:nvPr>
        </p:nvSpPr>
        <p:spPr>
          <a:xfrm>
            <a:off x="5748896" y="1231500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98" name="Google Shape;398;p65"/>
          <p:cNvSpPr txBox="1"/>
          <p:nvPr>
            <p:ph idx="14" type="subTitle"/>
          </p:nvPr>
        </p:nvSpPr>
        <p:spPr>
          <a:xfrm>
            <a:off x="5742147" y="1540665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399" name="Google Shape;399;p65"/>
          <p:cNvSpPr txBox="1"/>
          <p:nvPr>
            <p:ph hasCustomPrompt="1" idx="15" type="title"/>
          </p:nvPr>
        </p:nvSpPr>
        <p:spPr>
          <a:xfrm>
            <a:off x="4998630" y="1545297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0" name="Google Shape;400;p65"/>
          <p:cNvSpPr txBox="1"/>
          <p:nvPr>
            <p:ph idx="16" type="subTitle"/>
          </p:nvPr>
        </p:nvSpPr>
        <p:spPr>
          <a:xfrm>
            <a:off x="5748896" y="2422672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01" name="Google Shape;401;p65"/>
          <p:cNvSpPr txBox="1"/>
          <p:nvPr>
            <p:ph idx="17" type="subTitle"/>
          </p:nvPr>
        </p:nvSpPr>
        <p:spPr>
          <a:xfrm>
            <a:off x="5742151" y="2737363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02" name="Google Shape;402;p65"/>
          <p:cNvSpPr txBox="1"/>
          <p:nvPr>
            <p:ph hasCustomPrompt="1" idx="18" type="title"/>
          </p:nvPr>
        </p:nvSpPr>
        <p:spPr>
          <a:xfrm>
            <a:off x="4998630" y="2756608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03" name="Google Shape;403;p65"/>
          <p:cNvSpPr txBox="1"/>
          <p:nvPr>
            <p:ph idx="19" type="subTitle"/>
          </p:nvPr>
        </p:nvSpPr>
        <p:spPr>
          <a:xfrm>
            <a:off x="5748896" y="3617146"/>
            <a:ext cx="2742000" cy="3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04" name="Google Shape;404;p65"/>
          <p:cNvSpPr txBox="1"/>
          <p:nvPr>
            <p:ph idx="20" type="subTitle"/>
          </p:nvPr>
        </p:nvSpPr>
        <p:spPr>
          <a:xfrm>
            <a:off x="5742151" y="3932456"/>
            <a:ext cx="274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05" name="Google Shape;405;p65"/>
          <p:cNvSpPr txBox="1"/>
          <p:nvPr>
            <p:ph hasCustomPrompt="1" idx="21" type="title"/>
          </p:nvPr>
        </p:nvSpPr>
        <p:spPr>
          <a:xfrm>
            <a:off x="4998630" y="3926170"/>
            <a:ext cx="630900" cy="42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406" name="Google Shape;406;p65"/>
          <p:cNvGrpSpPr/>
          <p:nvPr/>
        </p:nvGrpSpPr>
        <p:grpSpPr>
          <a:xfrm rot="10800000">
            <a:off x="8767619" y="977790"/>
            <a:ext cx="75122" cy="485535"/>
            <a:chOff x="8414525" y="1639575"/>
            <a:chExt cx="120600" cy="779475"/>
          </a:xfrm>
        </p:grpSpPr>
        <p:sp>
          <p:nvSpPr>
            <p:cNvPr id="407" name="Google Shape;407;p6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6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6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6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1" name="Google Shape;411;p65"/>
          <p:cNvSpPr/>
          <p:nvPr/>
        </p:nvSpPr>
        <p:spPr>
          <a:xfrm>
            <a:off x="842515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5"/>
          <p:cNvSpPr/>
          <p:nvPr/>
        </p:nvSpPr>
        <p:spPr>
          <a:xfrm>
            <a:off x="8358225" y="47699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3" name="Google Shape;413;p65"/>
          <p:cNvGrpSpPr/>
          <p:nvPr/>
        </p:nvGrpSpPr>
        <p:grpSpPr>
          <a:xfrm rot="-5400000">
            <a:off x="963594" y="697478"/>
            <a:ext cx="75122" cy="485535"/>
            <a:chOff x="8414525" y="1639575"/>
            <a:chExt cx="120600" cy="779475"/>
          </a:xfrm>
        </p:grpSpPr>
        <p:sp>
          <p:nvSpPr>
            <p:cNvPr id="414" name="Google Shape;414;p6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6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6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6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18" name="Google Shape;418;p65"/>
          <p:cNvSpPr/>
          <p:nvPr/>
        </p:nvSpPr>
        <p:spPr>
          <a:xfrm>
            <a:off x="308075" y="42174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65"/>
          <p:cNvSpPr/>
          <p:nvPr/>
        </p:nvSpPr>
        <p:spPr>
          <a:xfrm>
            <a:off x="554575" y="46044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4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6"/>
          <p:cNvSpPr txBox="1"/>
          <p:nvPr>
            <p:ph idx="1" type="subTitle"/>
          </p:nvPr>
        </p:nvSpPr>
        <p:spPr>
          <a:xfrm>
            <a:off x="1647675" y="2867816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22" name="Google Shape;422;p66"/>
          <p:cNvSpPr txBox="1"/>
          <p:nvPr>
            <p:ph idx="2" type="subTitle"/>
          </p:nvPr>
        </p:nvSpPr>
        <p:spPr>
          <a:xfrm>
            <a:off x="1647675" y="3188289"/>
            <a:ext cx="1659600" cy="9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3" name="Google Shape;423;p66"/>
          <p:cNvSpPr txBox="1"/>
          <p:nvPr>
            <p:ph idx="3" type="subTitle"/>
          </p:nvPr>
        </p:nvSpPr>
        <p:spPr>
          <a:xfrm>
            <a:off x="3742200" y="2867816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24" name="Google Shape;424;p66"/>
          <p:cNvSpPr txBox="1"/>
          <p:nvPr>
            <p:ph idx="4" type="subTitle"/>
          </p:nvPr>
        </p:nvSpPr>
        <p:spPr>
          <a:xfrm>
            <a:off x="3742200" y="3188289"/>
            <a:ext cx="1659600" cy="9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5" name="Google Shape;425;p66"/>
          <p:cNvSpPr txBox="1"/>
          <p:nvPr>
            <p:ph idx="5" type="subTitle"/>
          </p:nvPr>
        </p:nvSpPr>
        <p:spPr>
          <a:xfrm>
            <a:off x="5836725" y="2867816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26" name="Google Shape;426;p66"/>
          <p:cNvSpPr txBox="1"/>
          <p:nvPr>
            <p:ph idx="6" type="subTitle"/>
          </p:nvPr>
        </p:nvSpPr>
        <p:spPr>
          <a:xfrm>
            <a:off x="5836725" y="3188289"/>
            <a:ext cx="1659600" cy="90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27" name="Google Shape;427;p66"/>
          <p:cNvSpPr txBox="1"/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28" name="Google Shape;428;p66"/>
          <p:cNvSpPr/>
          <p:nvPr/>
        </p:nvSpPr>
        <p:spPr>
          <a:xfrm>
            <a:off x="8595650" y="7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66"/>
          <p:cNvSpPr/>
          <p:nvPr/>
        </p:nvSpPr>
        <p:spPr>
          <a:xfrm>
            <a:off x="8652275" y="21846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0" name="Google Shape;430;p66"/>
          <p:cNvGrpSpPr/>
          <p:nvPr/>
        </p:nvGrpSpPr>
        <p:grpSpPr>
          <a:xfrm rot="5400000">
            <a:off x="8020544" y="4302140"/>
            <a:ext cx="75122" cy="485535"/>
            <a:chOff x="8414525" y="1639575"/>
            <a:chExt cx="120600" cy="779475"/>
          </a:xfrm>
        </p:grpSpPr>
        <p:sp>
          <p:nvSpPr>
            <p:cNvPr id="431" name="Google Shape;431;p6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6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6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6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5" name="Google Shape;435;p66"/>
          <p:cNvGrpSpPr/>
          <p:nvPr/>
        </p:nvGrpSpPr>
        <p:grpSpPr>
          <a:xfrm>
            <a:off x="314419" y="1403128"/>
            <a:ext cx="75122" cy="485535"/>
            <a:chOff x="8414525" y="1639575"/>
            <a:chExt cx="120600" cy="779475"/>
          </a:xfrm>
        </p:grpSpPr>
        <p:sp>
          <p:nvSpPr>
            <p:cNvPr id="436" name="Google Shape;436;p6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6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6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6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0" name="Google Shape;440;p66"/>
          <p:cNvSpPr/>
          <p:nvPr/>
        </p:nvSpPr>
        <p:spPr>
          <a:xfrm>
            <a:off x="585525" y="42762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66"/>
          <p:cNvSpPr/>
          <p:nvPr/>
        </p:nvSpPr>
        <p:spPr>
          <a:xfrm>
            <a:off x="708300" y="44853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MAIN_POINT_1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7"/>
          <p:cNvSpPr txBox="1"/>
          <p:nvPr>
            <p:ph type="title"/>
          </p:nvPr>
        </p:nvSpPr>
        <p:spPr>
          <a:xfrm>
            <a:off x="2357875" y="3069175"/>
            <a:ext cx="4428300" cy="46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44" name="Google Shape;444;p67"/>
          <p:cNvSpPr txBox="1"/>
          <p:nvPr>
            <p:ph idx="1" type="subTitle"/>
          </p:nvPr>
        </p:nvSpPr>
        <p:spPr>
          <a:xfrm>
            <a:off x="2357875" y="1706275"/>
            <a:ext cx="4428300" cy="15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2000"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2000"/>
            </a:lvl9pPr>
          </a:lstStyle>
          <a:p/>
        </p:txBody>
      </p:sp>
      <p:grpSp>
        <p:nvGrpSpPr>
          <p:cNvPr id="445" name="Google Shape;445;p67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446" name="Google Shape;446;p6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6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6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6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0" name="Google Shape;450;p67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1" name="Google Shape;451;p67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452" name="Google Shape;452;p6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6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6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6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6" name="Google Shape;456;p67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67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67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8"/>
          <p:cNvSpPr txBox="1"/>
          <p:nvPr>
            <p:ph type="title"/>
          </p:nvPr>
        </p:nvSpPr>
        <p:spPr>
          <a:xfrm>
            <a:off x="447975" y="1736250"/>
            <a:ext cx="3737700" cy="175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61" name="Google Shape;461;p68"/>
          <p:cNvSpPr txBox="1"/>
          <p:nvPr>
            <p:ph hasCustomPrompt="1" idx="2" type="title"/>
          </p:nvPr>
        </p:nvSpPr>
        <p:spPr>
          <a:xfrm>
            <a:off x="2779375" y="695558"/>
            <a:ext cx="1406400" cy="10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2" name="Google Shape;462;p68"/>
          <p:cNvSpPr txBox="1"/>
          <p:nvPr>
            <p:ph idx="1" type="subTitle"/>
          </p:nvPr>
        </p:nvSpPr>
        <p:spPr>
          <a:xfrm>
            <a:off x="1356975" y="3683798"/>
            <a:ext cx="2828700" cy="5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463" name="Google Shape;463;p68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464" name="Google Shape;464;p6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6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6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6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8" name="Google Shape;468;p68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9" name="Google Shape;469;p68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470" name="Google Shape;470;p6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6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6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6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4" name="Google Shape;474;p68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68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76" name="Google Shape;476;p68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477" name="Google Shape;477;p6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6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6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6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SECTION_HEADER_1_1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83" name="Google Shape;483;p69"/>
          <p:cNvSpPr txBox="1"/>
          <p:nvPr>
            <p:ph hasCustomPrompt="1" idx="2" type="title"/>
          </p:nvPr>
        </p:nvSpPr>
        <p:spPr>
          <a:xfrm>
            <a:off x="998975" y="138715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84" name="Google Shape;484;p69"/>
          <p:cNvSpPr txBox="1"/>
          <p:nvPr>
            <p:ph hasCustomPrompt="1" idx="3" type="title"/>
          </p:nvPr>
        </p:nvSpPr>
        <p:spPr>
          <a:xfrm>
            <a:off x="998975" y="316457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85" name="Google Shape;485;p69"/>
          <p:cNvSpPr txBox="1"/>
          <p:nvPr>
            <p:ph hasCustomPrompt="1" idx="4" type="title"/>
          </p:nvPr>
        </p:nvSpPr>
        <p:spPr>
          <a:xfrm>
            <a:off x="6378225" y="138715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86" name="Google Shape;486;p69"/>
          <p:cNvSpPr txBox="1"/>
          <p:nvPr>
            <p:ph hasCustomPrompt="1" idx="5" type="title"/>
          </p:nvPr>
        </p:nvSpPr>
        <p:spPr>
          <a:xfrm>
            <a:off x="6378225" y="3164572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487" name="Google Shape;487;p69"/>
          <p:cNvSpPr txBox="1"/>
          <p:nvPr>
            <p:ph idx="1" type="subTitle"/>
          </p:nvPr>
        </p:nvSpPr>
        <p:spPr>
          <a:xfrm>
            <a:off x="998975" y="1723821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88" name="Google Shape;488;p69"/>
          <p:cNvSpPr txBox="1"/>
          <p:nvPr>
            <p:ph idx="6" type="subTitle"/>
          </p:nvPr>
        </p:nvSpPr>
        <p:spPr>
          <a:xfrm>
            <a:off x="998975" y="3502149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89" name="Google Shape;489;p69"/>
          <p:cNvSpPr txBox="1"/>
          <p:nvPr>
            <p:ph idx="7" type="subTitle"/>
          </p:nvPr>
        </p:nvSpPr>
        <p:spPr>
          <a:xfrm>
            <a:off x="6378225" y="1723821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90" name="Google Shape;490;p69"/>
          <p:cNvSpPr txBox="1"/>
          <p:nvPr>
            <p:ph idx="8" type="subTitle"/>
          </p:nvPr>
        </p:nvSpPr>
        <p:spPr>
          <a:xfrm>
            <a:off x="6378225" y="3502149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91" name="Google Shape;491;p69"/>
          <p:cNvSpPr txBox="1"/>
          <p:nvPr>
            <p:ph idx="9" type="subTitle"/>
          </p:nvPr>
        </p:nvSpPr>
        <p:spPr>
          <a:xfrm>
            <a:off x="998975" y="2027940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92" name="Google Shape;492;p69"/>
          <p:cNvSpPr txBox="1"/>
          <p:nvPr>
            <p:ph idx="13" type="subTitle"/>
          </p:nvPr>
        </p:nvSpPr>
        <p:spPr>
          <a:xfrm>
            <a:off x="998975" y="3805705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93" name="Google Shape;493;p69"/>
          <p:cNvSpPr txBox="1"/>
          <p:nvPr>
            <p:ph idx="14" type="subTitle"/>
          </p:nvPr>
        </p:nvSpPr>
        <p:spPr>
          <a:xfrm>
            <a:off x="6378225" y="2027927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94" name="Google Shape;494;p69"/>
          <p:cNvSpPr txBox="1"/>
          <p:nvPr>
            <p:ph idx="15" type="subTitle"/>
          </p:nvPr>
        </p:nvSpPr>
        <p:spPr>
          <a:xfrm>
            <a:off x="6378225" y="3806300"/>
            <a:ext cx="1659600" cy="7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495" name="Google Shape;495;p69"/>
          <p:cNvSpPr/>
          <p:nvPr/>
        </p:nvSpPr>
        <p:spPr>
          <a:xfrm>
            <a:off x="263788" y="26803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69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7" name="Google Shape;497;p69"/>
          <p:cNvGrpSpPr/>
          <p:nvPr/>
        </p:nvGrpSpPr>
        <p:grpSpPr>
          <a:xfrm>
            <a:off x="285769" y="1179753"/>
            <a:ext cx="75122" cy="485535"/>
            <a:chOff x="8414525" y="1639575"/>
            <a:chExt cx="120600" cy="779475"/>
          </a:xfrm>
        </p:grpSpPr>
        <p:sp>
          <p:nvSpPr>
            <p:cNvPr id="498" name="Google Shape;498;p6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6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6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6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02" name="Google Shape;502;p69"/>
          <p:cNvGrpSpPr/>
          <p:nvPr/>
        </p:nvGrpSpPr>
        <p:grpSpPr>
          <a:xfrm>
            <a:off x="8691581" y="2026003"/>
            <a:ext cx="75122" cy="485535"/>
            <a:chOff x="8414525" y="1639575"/>
            <a:chExt cx="120600" cy="779475"/>
          </a:xfrm>
        </p:grpSpPr>
        <p:sp>
          <p:nvSpPr>
            <p:cNvPr id="503" name="Google Shape;503;p6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6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6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6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07" name="Google Shape;507;p69"/>
          <p:cNvSpPr/>
          <p:nvPr/>
        </p:nvSpPr>
        <p:spPr>
          <a:xfrm>
            <a:off x="858845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69"/>
          <p:cNvSpPr/>
          <p:nvPr/>
        </p:nvSpPr>
        <p:spPr>
          <a:xfrm>
            <a:off x="8711225" y="748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69"/>
          <p:cNvSpPr/>
          <p:nvPr/>
        </p:nvSpPr>
        <p:spPr>
          <a:xfrm>
            <a:off x="8766688" y="421332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SECTION_HEADER_1_1_1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70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2" name="Google Shape;512;p70"/>
          <p:cNvSpPr txBox="1"/>
          <p:nvPr>
            <p:ph hasCustomPrompt="1" idx="2" type="title"/>
          </p:nvPr>
        </p:nvSpPr>
        <p:spPr>
          <a:xfrm>
            <a:off x="2352494" y="1646925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13" name="Google Shape;513;p70"/>
          <p:cNvSpPr txBox="1"/>
          <p:nvPr>
            <p:ph hasCustomPrompt="1" idx="3" type="title"/>
          </p:nvPr>
        </p:nvSpPr>
        <p:spPr>
          <a:xfrm>
            <a:off x="2352431" y="3316563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14" name="Google Shape;514;p70"/>
          <p:cNvSpPr txBox="1"/>
          <p:nvPr>
            <p:ph hasCustomPrompt="1" idx="4" type="title"/>
          </p:nvPr>
        </p:nvSpPr>
        <p:spPr>
          <a:xfrm>
            <a:off x="5131969" y="1646925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15" name="Google Shape;515;p70"/>
          <p:cNvSpPr txBox="1"/>
          <p:nvPr>
            <p:ph hasCustomPrompt="1" idx="5" type="title"/>
          </p:nvPr>
        </p:nvSpPr>
        <p:spPr>
          <a:xfrm>
            <a:off x="5131906" y="3316563"/>
            <a:ext cx="16596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9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16" name="Google Shape;516;p70"/>
          <p:cNvSpPr txBox="1"/>
          <p:nvPr>
            <p:ph idx="1" type="subTitle"/>
          </p:nvPr>
        </p:nvSpPr>
        <p:spPr>
          <a:xfrm>
            <a:off x="2352494" y="2022013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17" name="Google Shape;517;p70"/>
          <p:cNvSpPr txBox="1"/>
          <p:nvPr>
            <p:ph idx="6" type="subTitle"/>
          </p:nvPr>
        </p:nvSpPr>
        <p:spPr>
          <a:xfrm>
            <a:off x="2352431" y="3692367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18" name="Google Shape;518;p70"/>
          <p:cNvSpPr txBox="1"/>
          <p:nvPr>
            <p:ph idx="7" type="subTitle"/>
          </p:nvPr>
        </p:nvSpPr>
        <p:spPr>
          <a:xfrm>
            <a:off x="5131969" y="2022013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19" name="Google Shape;519;p70"/>
          <p:cNvSpPr txBox="1"/>
          <p:nvPr>
            <p:ph idx="8" type="subTitle"/>
          </p:nvPr>
        </p:nvSpPr>
        <p:spPr>
          <a:xfrm>
            <a:off x="5131906" y="3692367"/>
            <a:ext cx="16596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20" name="Google Shape;520;p70"/>
          <p:cNvSpPr/>
          <p:nvPr/>
        </p:nvSpPr>
        <p:spPr>
          <a:xfrm>
            <a:off x="991288" y="40575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70"/>
          <p:cNvSpPr/>
          <p:nvPr/>
        </p:nvSpPr>
        <p:spPr>
          <a:xfrm>
            <a:off x="585525" y="23134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22" name="Google Shape;522;p70"/>
          <p:cNvGrpSpPr/>
          <p:nvPr/>
        </p:nvGrpSpPr>
        <p:grpSpPr>
          <a:xfrm rot="-5400000">
            <a:off x="1378449" y="570368"/>
            <a:ext cx="75122" cy="485535"/>
            <a:chOff x="8414525" y="1639575"/>
            <a:chExt cx="120600" cy="779475"/>
          </a:xfrm>
        </p:grpSpPr>
        <p:sp>
          <p:nvSpPr>
            <p:cNvPr id="523" name="Google Shape;523;p7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7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7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7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7" name="Google Shape;527;p70"/>
          <p:cNvGrpSpPr/>
          <p:nvPr/>
        </p:nvGrpSpPr>
        <p:grpSpPr>
          <a:xfrm>
            <a:off x="8543506" y="2245778"/>
            <a:ext cx="75122" cy="485535"/>
            <a:chOff x="8414525" y="1639575"/>
            <a:chExt cx="120600" cy="779475"/>
          </a:xfrm>
        </p:grpSpPr>
        <p:sp>
          <p:nvSpPr>
            <p:cNvPr id="528" name="Google Shape;528;p7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7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7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7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2" name="Google Shape;532;p70"/>
          <p:cNvSpPr/>
          <p:nvPr/>
        </p:nvSpPr>
        <p:spPr>
          <a:xfrm>
            <a:off x="7907950" y="443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70"/>
          <p:cNvSpPr/>
          <p:nvPr/>
        </p:nvSpPr>
        <p:spPr>
          <a:xfrm>
            <a:off x="8030725" y="652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70"/>
          <p:cNvSpPr/>
          <p:nvPr/>
        </p:nvSpPr>
        <p:spPr>
          <a:xfrm>
            <a:off x="7992750" y="40575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SECTION_HEADER_1_1_1_1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71"/>
          <p:cNvSpPr txBox="1"/>
          <p:nvPr>
            <p:ph type="title"/>
          </p:nvPr>
        </p:nvSpPr>
        <p:spPr>
          <a:xfrm>
            <a:off x="718750" y="365160"/>
            <a:ext cx="770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37" name="Google Shape;537;p71"/>
          <p:cNvSpPr txBox="1"/>
          <p:nvPr>
            <p:ph hasCustomPrompt="1" idx="2" type="title"/>
          </p:nvPr>
        </p:nvSpPr>
        <p:spPr>
          <a:xfrm>
            <a:off x="1660096" y="1407131"/>
            <a:ext cx="2442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38" name="Google Shape;538;p71"/>
          <p:cNvSpPr txBox="1"/>
          <p:nvPr>
            <p:ph hasCustomPrompt="1" idx="3" type="title"/>
          </p:nvPr>
        </p:nvSpPr>
        <p:spPr>
          <a:xfrm>
            <a:off x="1660096" y="3205988"/>
            <a:ext cx="2442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39" name="Google Shape;539;p71"/>
          <p:cNvSpPr txBox="1"/>
          <p:nvPr>
            <p:ph hasCustomPrompt="1" idx="4" type="title"/>
          </p:nvPr>
        </p:nvSpPr>
        <p:spPr>
          <a:xfrm>
            <a:off x="5098721" y="1407131"/>
            <a:ext cx="2328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40" name="Google Shape;540;p71"/>
          <p:cNvSpPr txBox="1"/>
          <p:nvPr>
            <p:ph hasCustomPrompt="1" idx="5" type="title"/>
          </p:nvPr>
        </p:nvSpPr>
        <p:spPr>
          <a:xfrm>
            <a:off x="5098721" y="3205988"/>
            <a:ext cx="2328000" cy="48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541" name="Google Shape;541;p71"/>
          <p:cNvSpPr txBox="1"/>
          <p:nvPr>
            <p:ph idx="1" type="subTitle"/>
          </p:nvPr>
        </p:nvSpPr>
        <p:spPr>
          <a:xfrm>
            <a:off x="1660096" y="1734456"/>
            <a:ext cx="2442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42" name="Google Shape;542;p71"/>
          <p:cNvSpPr txBox="1"/>
          <p:nvPr>
            <p:ph idx="6" type="subTitle"/>
          </p:nvPr>
        </p:nvSpPr>
        <p:spPr>
          <a:xfrm>
            <a:off x="1960671" y="2014556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3" name="Google Shape;543;p71"/>
          <p:cNvSpPr txBox="1"/>
          <p:nvPr>
            <p:ph idx="7" type="subTitle"/>
          </p:nvPr>
        </p:nvSpPr>
        <p:spPr>
          <a:xfrm>
            <a:off x="1660096" y="3532633"/>
            <a:ext cx="2442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44" name="Google Shape;544;p71"/>
          <p:cNvSpPr txBox="1"/>
          <p:nvPr>
            <p:ph idx="8" type="subTitle"/>
          </p:nvPr>
        </p:nvSpPr>
        <p:spPr>
          <a:xfrm>
            <a:off x="1960671" y="3813321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5" name="Google Shape;545;p71"/>
          <p:cNvSpPr txBox="1"/>
          <p:nvPr>
            <p:ph idx="9" type="subTitle"/>
          </p:nvPr>
        </p:nvSpPr>
        <p:spPr>
          <a:xfrm>
            <a:off x="5098721" y="1734456"/>
            <a:ext cx="2328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46" name="Google Shape;546;p71"/>
          <p:cNvSpPr txBox="1"/>
          <p:nvPr>
            <p:ph idx="13" type="subTitle"/>
          </p:nvPr>
        </p:nvSpPr>
        <p:spPr>
          <a:xfrm>
            <a:off x="5342371" y="2014556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7" name="Google Shape;547;p71"/>
          <p:cNvSpPr txBox="1"/>
          <p:nvPr>
            <p:ph idx="14" type="subTitle"/>
          </p:nvPr>
        </p:nvSpPr>
        <p:spPr>
          <a:xfrm>
            <a:off x="5098721" y="3532633"/>
            <a:ext cx="23280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48" name="Google Shape;548;p71"/>
          <p:cNvSpPr txBox="1"/>
          <p:nvPr>
            <p:ph idx="15" type="subTitle"/>
          </p:nvPr>
        </p:nvSpPr>
        <p:spPr>
          <a:xfrm>
            <a:off x="5342371" y="3813322"/>
            <a:ext cx="1840800" cy="6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49" name="Google Shape;549;p71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71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1" name="Google Shape;551;p71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552" name="Google Shape;552;p7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7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7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7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6" name="Google Shape;556;p71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557" name="Google Shape;557;p7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7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7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7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1" name="Google Shape;561;p71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71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71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1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2"/>
          <p:cNvSpPr txBox="1"/>
          <p:nvPr>
            <p:ph type="title"/>
          </p:nvPr>
        </p:nvSpPr>
        <p:spPr>
          <a:xfrm>
            <a:off x="706050" y="365160"/>
            <a:ext cx="773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6" name="Google Shape;566;p72"/>
          <p:cNvSpPr txBox="1"/>
          <p:nvPr>
            <p:ph idx="1" type="subTitle"/>
          </p:nvPr>
        </p:nvSpPr>
        <p:spPr>
          <a:xfrm>
            <a:off x="1421550" y="1957809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67" name="Google Shape;567;p72"/>
          <p:cNvSpPr txBox="1"/>
          <p:nvPr>
            <p:ph idx="2" type="subTitle"/>
          </p:nvPr>
        </p:nvSpPr>
        <p:spPr>
          <a:xfrm>
            <a:off x="1421550" y="2269143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8" name="Google Shape;568;p72"/>
          <p:cNvSpPr txBox="1"/>
          <p:nvPr>
            <p:ph idx="3" type="subTitle"/>
          </p:nvPr>
        </p:nvSpPr>
        <p:spPr>
          <a:xfrm>
            <a:off x="3753600" y="1957809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69" name="Google Shape;569;p72"/>
          <p:cNvSpPr txBox="1"/>
          <p:nvPr>
            <p:ph idx="4" type="subTitle"/>
          </p:nvPr>
        </p:nvSpPr>
        <p:spPr>
          <a:xfrm>
            <a:off x="3753600" y="2269143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0" name="Google Shape;570;p72"/>
          <p:cNvSpPr txBox="1"/>
          <p:nvPr>
            <p:ph idx="5" type="subTitle"/>
          </p:nvPr>
        </p:nvSpPr>
        <p:spPr>
          <a:xfrm>
            <a:off x="6085625" y="1957809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1" name="Google Shape;571;p72"/>
          <p:cNvSpPr txBox="1"/>
          <p:nvPr>
            <p:ph idx="6" type="subTitle"/>
          </p:nvPr>
        </p:nvSpPr>
        <p:spPr>
          <a:xfrm>
            <a:off x="6085625" y="2269143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2" name="Google Shape;572;p72"/>
          <p:cNvSpPr txBox="1"/>
          <p:nvPr>
            <p:ph idx="7" type="subTitle"/>
          </p:nvPr>
        </p:nvSpPr>
        <p:spPr>
          <a:xfrm>
            <a:off x="1421550" y="3718364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3" name="Google Shape;573;p72"/>
          <p:cNvSpPr txBox="1"/>
          <p:nvPr>
            <p:ph idx="8" type="subTitle"/>
          </p:nvPr>
        </p:nvSpPr>
        <p:spPr>
          <a:xfrm>
            <a:off x="1421550" y="4029150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4" name="Google Shape;574;p72"/>
          <p:cNvSpPr txBox="1"/>
          <p:nvPr>
            <p:ph idx="9" type="subTitle"/>
          </p:nvPr>
        </p:nvSpPr>
        <p:spPr>
          <a:xfrm>
            <a:off x="3753600" y="3718364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5" name="Google Shape;575;p72"/>
          <p:cNvSpPr txBox="1"/>
          <p:nvPr>
            <p:ph idx="13" type="subTitle"/>
          </p:nvPr>
        </p:nvSpPr>
        <p:spPr>
          <a:xfrm>
            <a:off x="3753600" y="4029150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6" name="Google Shape;576;p72"/>
          <p:cNvSpPr txBox="1"/>
          <p:nvPr>
            <p:ph idx="14" type="subTitle"/>
          </p:nvPr>
        </p:nvSpPr>
        <p:spPr>
          <a:xfrm>
            <a:off x="6085625" y="3718364"/>
            <a:ext cx="16368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77" name="Google Shape;577;p72"/>
          <p:cNvSpPr txBox="1"/>
          <p:nvPr>
            <p:ph idx="15" type="subTitle"/>
          </p:nvPr>
        </p:nvSpPr>
        <p:spPr>
          <a:xfrm>
            <a:off x="6085625" y="4029150"/>
            <a:ext cx="16368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8" name="Google Shape;578;p72"/>
          <p:cNvSpPr/>
          <p:nvPr/>
        </p:nvSpPr>
        <p:spPr>
          <a:xfrm>
            <a:off x="241788" y="19578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p72"/>
          <p:cNvSpPr/>
          <p:nvPr/>
        </p:nvSpPr>
        <p:spPr>
          <a:xfrm>
            <a:off x="360900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0" name="Google Shape;580;p72"/>
          <p:cNvGrpSpPr/>
          <p:nvPr/>
        </p:nvGrpSpPr>
        <p:grpSpPr>
          <a:xfrm rot="-5400000">
            <a:off x="1314094" y="313803"/>
            <a:ext cx="75122" cy="485535"/>
            <a:chOff x="8414525" y="1639575"/>
            <a:chExt cx="120600" cy="779475"/>
          </a:xfrm>
        </p:grpSpPr>
        <p:sp>
          <p:nvSpPr>
            <p:cNvPr id="581" name="Google Shape;581;p7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7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7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7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5" name="Google Shape;585;p72"/>
          <p:cNvGrpSpPr/>
          <p:nvPr/>
        </p:nvGrpSpPr>
        <p:grpSpPr>
          <a:xfrm>
            <a:off x="8713581" y="1696478"/>
            <a:ext cx="75122" cy="485535"/>
            <a:chOff x="8414525" y="1639575"/>
            <a:chExt cx="120600" cy="779475"/>
          </a:xfrm>
        </p:grpSpPr>
        <p:sp>
          <p:nvSpPr>
            <p:cNvPr id="586" name="Google Shape;586;p7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7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7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7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0" name="Google Shape;590;p72"/>
          <p:cNvSpPr/>
          <p:nvPr/>
        </p:nvSpPr>
        <p:spPr>
          <a:xfrm>
            <a:off x="7821950" y="257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72"/>
          <p:cNvSpPr/>
          <p:nvPr/>
        </p:nvSpPr>
        <p:spPr>
          <a:xfrm>
            <a:off x="8537163" y="40291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2"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3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94" name="Google Shape;594;p73"/>
          <p:cNvSpPr txBox="1"/>
          <p:nvPr>
            <p:ph idx="1" type="subTitle"/>
          </p:nvPr>
        </p:nvSpPr>
        <p:spPr>
          <a:xfrm>
            <a:off x="1088949" y="1635575"/>
            <a:ext cx="20625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95" name="Google Shape;595;p73"/>
          <p:cNvSpPr txBox="1"/>
          <p:nvPr>
            <p:ph idx="2" type="subTitle"/>
          </p:nvPr>
        </p:nvSpPr>
        <p:spPr>
          <a:xfrm>
            <a:off x="1088975" y="1944674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596" name="Google Shape;596;p73"/>
          <p:cNvSpPr txBox="1"/>
          <p:nvPr>
            <p:ph idx="3" type="subTitle"/>
          </p:nvPr>
        </p:nvSpPr>
        <p:spPr>
          <a:xfrm>
            <a:off x="1088949" y="2939645"/>
            <a:ext cx="2062500" cy="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97" name="Google Shape;597;p73"/>
          <p:cNvSpPr txBox="1"/>
          <p:nvPr>
            <p:ph idx="4" type="subTitle"/>
          </p:nvPr>
        </p:nvSpPr>
        <p:spPr>
          <a:xfrm>
            <a:off x="1088875" y="3248928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598" name="Google Shape;598;p73"/>
          <p:cNvSpPr txBox="1"/>
          <p:nvPr>
            <p:ph idx="5" type="subTitle"/>
          </p:nvPr>
        </p:nvSpPr>
        <p:spPr>
          <a:xfrm>
            <a:off x="5992552" y="1635575"/>
            <a:ext cx="2062500" cy="46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599" name="Google Shape;599;p73"/>
          <p:cNvSpPr txBox="1"/>
          <p:nvPr>
            <p:ph idx="6" type="subTitle"/>
          </p:nvPr>
        </p:nvSpPr>
        <p:spPr>
          <a:xfrm>
            <a:off x="5992547" y="1944674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600" name="Google Shape;600;p73"/>
          <p:cNvSpPr txBox="1"/>
          <p:nvPr>
            <p:ph idx="7" type="subTitle"/>
          </p:nvPr>
        </p:nvSpPr>
        <p:spPr>
          <a:xfrm>
            <a:off x="5992552" y="2939645"/>
            <a:ext cx="2062500" cy="4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01" name="Google Shape;601;p73"/>
          <p:cNvSpPr txBox="1"/>
          <p:nvPr>
            <p:ph idx="8" type="subTitle"/>
          </p:nvPr>
        </p:nvSpPr>
        <p:spPr>
          <a:xfrm>
            <a:off x="5992552" y="3248928"/>
            <a:ext cx="2062500" cy="8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4B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4B"/>
                </a:solidFill>
              </a:defRPr>
            </a:lvl9pPr>
          </a:lstStyle>
          <a:p/>
        </p:txBody>
      </p:sp>
      <p:sp>
        <p:nvSpPr>
          <p:cNvPr id="602" name="Google Shape;602;p73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73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4" name="Google Shape;604;p73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605" name="Google Shape;605;p7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7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7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7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9" name="Google Shape;609;p73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73"/>
          <p:cNvSpPr/>
          <p:nvPr/>
        </p:nvSpPr>
        <p:spPr>
          <a:xfrm>
            <a:off x="430800" y="539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73"/>
          <p:cNvSpPr/>
          <p:nvPr/>
        </p:nvSpPr>
        <p:spPr>
          <a:xfrm>
            <a:off x="394975" y="5390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/>
          <p:nvPr>
            <p:ph type="title"/>
          </p:nvPr>
        </p:nvSpPr>
        <p:spPr>
          <a:xfrm>
            <a:off x="311700" y="673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" type="body"/>
          </p:nvPr>
        </p:nvSpPr>
        <p:spPr>
          <a:xfrm>
            <a:off x="311700" y="1381075"/>
            <a:ext cx="3999900" cy="31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8"/>
          <p:cNvSpPr txBox="1"/>
          <p:nvPr>
            <p:ph idx="2" type="body"/>
          </p:nvPr>
        </p:nvSpPr>
        <p:spPr>
          <a:xfrm>
            <a:off x="4832400" y="1838275"/>
            <a:ext cx="3999900" cy="31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_AND_BODY_1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4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14" name="Google Shape;614;p74"/>
          <p:cNvSpPr txBox="1"/>
          <p:nvPr>
            <p:ph idx="1" type="subTitle"/>
          </p:nvPr>
        </p:nvSpPr>
        <p:spPr>
          <a:xfrm>
            <a:off x="4914675" y="1444750"/>
            <a:ext cx="3503100" cy="27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grpSp>
        <p:nvGrpSpPr>
          <p:cNvPr id="615" name="Google Shape;615;p74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616" name="Google Shape;616;p7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7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7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7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20" name="Google Shape;620;p74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74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2" name="Google Shape;622;p74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623" name="Google Shape;623;p7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7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7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7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TWO_COLUMNS_1"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75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29" name="Google Shape;629;p75"/>
          <p:cNvSpPr txBox="1"/>
          <p:nvPr>
            <p:ph idx="1" type="subTitle"/>
          </p:nvPr>
        </p:nvSpPr>
        <p:spPr>
          <a:xfrm>
            <a:off x="1730275" y="2911525"/>
            <a:ext cx="23235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30" name="Google Shape;630;p75"/>
          <p:cNvSpPr txBox="1"/>
          <p:nvPr>
            <p:ph idx="2" type="subTitle"/>
          </p:nvPr>
        </p:nvSpPr>
        <p:spPr>
          <a:xfrm>
            <a:off x="1730276" y="3265469"/>
            <a:ext cx="2323500" cy="10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31" name="Google Shape;631;p75"/>
          <p:cNvSpPr txBox="1"/>
          <p:nvPr>
            <p:ph idx="3" type="subTitle"/>
          </p:nvPr>
        </p:nvSpPr>
        <p:spPr>
          <a:xfrm>
            <a:off x="5092625" y="2911525"/>
            <a:ext cx="23211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1800">
                <a:solidFill>
                  <a:schemeClr val="accent1"/>
                </a:solidFill>
              </a:defRPr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32" name="Google Shape;632;p75"/>
          <p:cNvSpPr txBox="1"/>
          <p:nvPr>
            <p:ph idx="4" type="subTitle"/>
          </p:nvPr>
        </p:nvSpPr>
        <p:spPr>
          <a:xfrm>
            <a:off x="5090300" y="3265468"/>
            <a:ext cx="2321100" cy="10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33" name="Google Shape;633;p75"/>
          <p:cNvSpPr/>
          <p:nvPr/>
        </p:nvSpPr>
        <p:spPr>
          <a:xfrm>
            <a:off x="241788" y="2026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75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5" name="Google Shape;635;p75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636" name="Google Shape;636;p7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7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7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7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0" name="Google Shape;640;p75"/>
          <p:cNvGrpSpPr/>
          <p:nvPr/>
        </p:nvGrpSpPr>
        <p:grpSpPr>
          <a:xfrm>
            <a:off x="8755206" y="2699378"/>
            <a:ext cx="75122" cy="485535"/>
            <a:chOff x="8414525" y="1639575"/>
            <a:chExt cx="120600" cy="779475"/>
          </a:xfrm>
        </p:grpSpPr>
        <p:sp>
          <p:nvSpPr>
            <p:cNvPr id="641" name="Google Shape;641;p7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7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7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7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5" name="Google Shape;645;p75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75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75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0_2"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76"/>
          <p:cNvSpPr txBox="1"/>
          <p:nvPr>
            <p:ph type="title"/>
          </p:nvPr>
        </p:nvSpPr>
        <p:spPr>
          <a:xfrm>
            <a:off x="2529250" y="261788"/>
            <a:ext cx="4085400" cy="11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7200"/>
            </a:lvl9pPr>
          </a:lstStyle>
          <a:p/>
        </p:txBody>
      </p:sp>
      <p:sp>
        <p:nvSpPr>
          <p:cNvPr id="650" name="Google Shape;650;p76"/>
          <p:cNvSpPr txBox="1"/>
          <p:nvPr>
            <p:ph idx="1" type="subTitle"/>
          </p:nvPr>
        </p:nvSpPr>
        <p:spPr>
          <a:xfrm>
            <a:off x="2531100" y="1479414"/>
            <a:ext cx="4085400" cy="13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 algn="ct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51" name="Google Shape;651;p76"/>
          <p:cNvSpPr txBox="1"/>
          <p:nvPr/>
        </p:nvSpPr>
        <p:spPr>
          <a:xfrm>
            <a:off x="2288450" y="3598503"/>
            <a:ext cx="4569600" cy="66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 This presentation template was created by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including icon by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, and infographics &amp; images from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-CA" sz="1200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 </a:t>
            </a:r>
            <a:r>
              <a:rPr lang="en-CA" sz="12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rPr>
              <a:t>and illustrations by </a:t>
            </a:r>
            <a:r>
              <a:rPr b="1" lang="en-CA" sz="1200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Stor</a:t>
            </a:r>
            <a:r>
              <a:rPr b="1" lang="en-CA" sz="1200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yset</a:t>
            </a:r>
            <a:endParaRPr b="1" sz="1200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652" name="Google Shape;652;p76"/>
          <p:cNvSpPr/>
          <p:nvPr/>
        </p:nvSpPr>
        <p:spPr>
          <a:xfrm>
            <a:off x="1366463" y="22838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76"/>
          <p:cNvSpPr/>
          <p:nvPr/>
        </p:nvSpPr>
        <p:spPr>
          <a:xfrm>
            <a:off x="655325" y="393192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4" name="Google Shape;654;p76"/>
          <p:cNvGrpSpPr/>
          <p:nvPr/>
        </p:nvGrpSpPr>
        <p:grpSpPr>
          <a:xfrm rot="-5400000">
            <a:off x="1118769" y="662103"/>
            <a:ext cx="75122" cy="485535"/>
            <a:chOff x="8414525" y="1639575"/>
            <a:chExt cx="120600" cy="779475"/>
          </a:xfrm>
        </p:grpSpPr>
        <p:sp>
          <p:nvSpPr>
            <p:cNvPr id="655" name="Google Shape;655;p7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7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7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7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59" name="Google Shape;659;p76"/>
          <p:cNvGrpSpPr/>
          <p:nvPr/>
        </p:nvGrpSpPr>
        <p:grpSpPr>
          <a:xfrm>
            <a:off x="7917056" y="2402978"/>
            <a:ext cx="75122" cy="485535"/>
            <a:chOff x="8414525" y="1639575"/>
            <a:chExt cx="120600" cy="779475"/>
          </a:xfrm>
        </p:grpSpPr>
        <p:sp>
          <p:nvSpPr>
            <p:cNvPr id="660" name="Google Shape;660;p76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76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76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76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76"/>
          <p:cNvSpPr/>
          <p:nvPr/>
        </p:nvSpPr>
        <p:spPr>
          <a:xfrm>
            <a:off x="8150450" y="748513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76"/>
          <p:cNvSpPr/>
          <p:nvPr/>
        </p:nvSpPr>
        <p:spPr>
          <a:xfrm>
            <a:off x="8150438" y="43510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76"/>
          <p:cNvSpPr/>
          <p:nvPr/>
        </p:nvSpPr>
        <p:spPr>
          <a:xfrm>
            <a:off x="8321400" y="942113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7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669" name="Google Shape;669;p77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670" name="Google Shape;670;p7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7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7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7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4" name="Google Shape;674;p77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5" name="Google Shape;675;p77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676" name="Google Shape;676;p77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77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77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77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0" name="Google Shape;680;p77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77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77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TITLE_ONLY_1_1"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78"/>
          <p:cNvGrpSpPr/>
          <p:nvPr/>
        </p:nvGrpSpPr>
        <p:grpSpPr>
          <a:xfrm rot="10800000">
            <a:off x="8781744" y="3978203"/>
            <a:ext cx="75122" cy="485535"/>
            <a:chOff x="8414525" y="1639575"/>
            <a:chExt cx="120600" cy="779475"/>
          </a:xfrm>
        </p:grpSpPr>
        <p:sp>
          <p:nvSpPr>
            <p:cNvPr id="685" name="Google Shape;685;p7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7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7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7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89" name="Google Shape;689;p78"/>
          <p:cNvSpPr/>
          <p:nvPr/>
        </p:nvSpPr>
        <p:spPr>
          <a:xfrm>
            <a:off x="399475" y="44637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0" name="Google Shape;690;p78"/>
          <p:cNvGrpSpPr/>
          <p:nvPr/>
        </p:nvGrpSpPr>
        <p:grpSpPr>
          <a:xfrm rot="10800000">
            <a:off x="399481" y="1589965"/>
            <a:ext cx="75122" cy="485535"/>
            <a:chOff x="8414525" y="1639575"/>
            <a:chExt cx="120600" cy="779475"/>
          </a:xfrm>
        </p:grpSpPr>
        <p:sp>
          <p:nvSpPr>
            <p:cNvPr id="691" name="Google Shape;691;p78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78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78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78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5" name="Google Shape;695;p78"/>
          <p:cNvSpPr/>
          <p:nvPr/>
        </p:nvSpPr>
        <p:spPr>
          <a:xfrm>
            <a:off x="8759750" y="28217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78"/>
          <p:cNvSpPr/>
          <p:nvPr/>
        </p:nvSpPr>
        <p:spPr>
          <a:xfrm>
            <a:off x="377488" y="5919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78"/>
          <p:cNvSpPr/>
          <p:nvPr/>
        </p:nvSpPr>
        <p:spPr>
          <a:xfrm>
            <a:off x="8678600" y="6564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ONLY_1_1_1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699;p79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700" name="Google Shape;700;p7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7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7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7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04" name="Google Shape;704;p79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79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6" name="Google Shape;706;p79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707" name="Google Shape;707;p79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79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79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79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TITLE_ONLY_1_1_1_1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2" name="Google Shape;712;p80"/>
          <p:cNvGrpSpPr/>
          <p:nvPr/>
        </p:nvGrpSpPr>
        <p:grpSpPr>
          <a:xfrm rot="10800000">
            <a:off x="8040406" y="3579278"/>
            <a:ext cx="75122" cy="485535"/>
            <a:chOff x="8414525" y="1639575"/>
            <a:chExt cx="120600" cy="779475"/>
          </a:xfrm>
        </p:grpSpPr>
        <p:sp>
          <p:nvSpPr>
            <p:cNvPr id="713" name="Google Shape;713;p8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8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8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8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17" name="Google Shape;717;p80"/>
          <p:cNvSpPr/>
          <p:nvPr/>
        </p:nvSpPr>
        <p:spPr>
          <a:xfrm>
            <a:off x="7859700" y="484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8" name="Google Shape;718;p80"/>
          <p:cNvGrpSpPr/>
          <p:nvPr/>
        </p:nvGrpSpPr>
        <p:grpSpPr>
          <a:xfrm rot="5400000">
            <a:off x="1430394" y="743140"/>
            <a:ext cx="75122" cy="485535"/>
            <a:chOff x="8414525" y="1639575"/>
            <a:chExt cx="120600" cy="779475"/>
          </a:xfrm>
        </p:grpSpPr>
        <p:sp>
          <p:nvSpPr>
            <p:cNvPr id="719" name="Google Shape;719;p8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8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8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8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3" name="Google Shape;723;p80"/>
          <p:cNvSpPr/>
          <p:nvPr/>
        </p:nvSpPr>
        <p:spPr>
          <a:xfrm>
            <a:off x="7573250" y="4249775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80"/>
          <p:cNvSpPr/>
          <p:nvPr/>
        </p:nvSpPr>
        <p:spPr>
          <a:xfrm>
            <a:off x="8354600" y="7655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80"/>
          <p:cNvSpPr/>
          <p:nvPr/>
        </p:nvSpPr>
        <p:spPr>
          <a:xfrm>
            <a:off x="1086850" y="368135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TITLE_ONLY_1_1_1_1_1"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1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81"/>
          <p:cNvSpPr/>
          <p:nvPr/>
        </p:nvSpPr>
        <p:spPr>
          <a:xfrm>
            <a:off x="8163225" y="7717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81"/>
          <p:cNvSpPr/>
          <p:nvPr/>
        </p:nvSpPr>
        <p:spPr>
          <a:xfrm>
            <a:off x="1013925" y="42982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0" name="Google Shape;730;p81"/>
          <p:cNvGrpSpPr/>
          <p:nvPr/>
        </p:nvGrpSpPr>
        <p:grpSpPr>
          <a:xfrm rot="10800000">
            <a:off x="8614381" y="3879303"/>
            <a:ext cx="75122" cy="485535"/>
            <a:chOff x="8414525" y="1639575"/>
            <a:chExt cx="120600" cy="779475"/>
          </a:xfrm>
        </p:grpSpPr>
        <p:sp>
          <p:nvSpPr>
            <p:cNvPr id="731" name="Google Shape;731;p8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8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8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8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5" name="Google Shape;735;p81"/>
          <p:cNvSpPr/>
          <p:nvPr/>
        </p:nvSpPr>
        <p:spPr>
          <a:xfrm>
            <a:off x="8480700" y="24996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2"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82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noAutofit/>
          </a:bodyPr>
          <a:lstStyle>
            <a:lvl1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sz="11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TITLE_AND_BODY_1_1"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3"/>
          <p:cNvSpPr txBox="1"/>
          <p:nvPr>
            <p:ph idx="12" type="sldNum"/>
          </p:nvPr>
        </p:nvSpPr>
        <p:spPr>
          <a:xfrm>
            <a:off x="4449997" y="4902398"/>
            <a:ext cx="239100" cy="1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25" lIns="35725" spcFirstLastPara="1" rIns="35725" wrap="square" tIns="3572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b="0" i="0" sz="11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>
            <p:ph type="title"/>
          </p:nvPr>
        </p:nvSpPr>
        <p:spPr>
          <a:xfrm>
            <a:off x="311700" y="1207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49" name="Google Shape;49;p9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no illustration">
  <p:cSld name="BLANK_1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8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86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>
                <a:solidFill>
                  <a:srgbClr val="3F3F3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8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0" name="Google Shape;750;p8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87"/>
          <p:cNvSpPr txBox="1"/>
          <p:nvPr>
            <p:ph type="title"/>
          </p:nvPr>
        </p:nvSpPr>
        <p:spPr>
          <a:xfrm>
            <a:off x="628650" y="280079"/>
            <a:ext cx="78867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3" name="Google Shape;753;p87"/>
          <p:cNvSpPr txBox="1"/>
          <p:nvPr>
            <p:ph idx="1" type="body"/>
          </p:nvPr>
        </p:nvSpPr>
        <p:spPr>
          <a:xfrm>
            <a:off x="628650" y="1099159"/>
            <a:ext cx="7886700" cy="3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8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6" name="Google Shape;756;p88"/>
          <p:cNvSpPr txBox="1"/>
          <p:nvPr>
            <p:ph idx="1" type="body"/>
          </p:nvPr>
        </p:nvSpPr>
        <p:spPr>
          <a:xfrm>
            <a:off x="623888" y="3442098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7" name="Google Shape;757;p8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8" name="Google Shape;758;p8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9" name="Google Shape;759;p8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89"/>
          <p:cNvSpPr txBox="1"/>
          <p:nvPr>
            <p:ph type="title"/>
          </p:nvPr>
        </p:nvSpPr>
        <p:spPr>
          <a:xfrm>
            <a:off x="628650" y="273845"/>
            <a:ext cx="78867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2" name="Google Shape;762;p8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3" name="Google Shape;763;p8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4" name="Google Shape;764;p8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5" name="Google Shape;765;p8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6" name="Google Shape;766;p8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9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9" name="Google Shape;769;p90"/>
          <p:cNvSpPr txBox="1"/>
          <p:nvPr>
            <p:ph idx="1" type="body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0" name="Google Shape;770;p90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1" name="Google Shape;771;p9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2" name="Google Shape;772;p9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3" name="Google Shape;773;p9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4" name="Google Shape;774;p9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5" name="Google Shape;775;p9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1"/>
          <p:cNvSpPr txBox="1"/>
          <p:nvPr>
            <p:ph type="title"/>
          </p:nvPr>
        </p:nvSpPr>
        <p:spPr>
          <a:xfrm>
            <a:off x="628650" y="273845"/>
            <a:ext cx="78867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9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9" name="Google Shape;779;p9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0" name="Google Shape;780;p9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9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3" name="Google Shape;783;p9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4" name="Google Shape;784;p9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7" name="Google Shape;787;p93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88" name="Google Shape;788;p93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9" name="Google Shape;789;p9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0" name="Google Shape;790;p9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1" name="Google Shape;791;p9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4" name="Google Shape;794;p94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5" name="Google Shape;795;p94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96" name="Google Shape;796;p9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7" name="Google Shape;797;p9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8" name="Google Shape;798;p9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-column text 1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/>
          <p:nvPr>
            <p:ph type="title"/>
          </p:nvPr>
        </p:nvSpPr>
        <p:spPr>
          <a:xfrm>
            <a:off x="311700" y="1393800"/>
            <a:ext cx="2808000" cy="663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2125326"/>
            <a:ext cx="2808000" cy="26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  <p:sp>
        <p:nvSpPr>
          <p:cNvPr id="54" name="Google Shape;54;p10"/>
          <p:cNvSpPr txBox="1"/>
          <p:nvPr/>
        </p:nvSpPr>
        <p:spPr>
          <a:xfrm>
            <a:off x="237700" y="4683625"/>
            <a:ext cx="85206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bit.ly/tdsbul21				                                                                                                        #TDSBUL</a:t>
            </a:r>
            <a:endParaRPr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/>
          <p:nvPr>
            <p:ph type="title"/>
          </p:nvPr>
        </p:nvSpPr>
        <p:spPr>
          <a:xfrm>
            <a:off x="628650" y="273845"/>
            <a:ext cx="78867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95"/>
          <p:cNvSpPr txBox="1"/>
          <p:nvPr>
            <p:ph idx="1" type="body"/>
          </p:nvPr>
        </p:nvSpPr>
        <p:spPr>
          <a:xfrm rot="5400000">
            <a:off x="2916300" y="-966400"/>
            <a:ext cx="3311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2" name="Google Shape;802;p9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3" name="Google Shape;803;p9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4" name="Google Shape;804;p9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96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7" name="Google Shape;807;p96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8" name="Google Shape;808;p9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9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9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9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13" name="Google Shape;813;p9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814" name="Google Shape;814;p9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 type="tx">
  <p:cSld name="TITLE_AND_BODY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98"/>
          <p:cNvSpPr txBox="1"/>
          <p:nvPr>
            <p:ph type="title"/>
          </p:nvPr>
        </p:nvSpPr>
        <p:spPr>
          <a:xfrm>
            <a:off x="311700" y="1130825"/>
            <a:ext cx="8520600" cy="54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98"/>
          <p:cNvSpPr txBox="1"/>
          <p:nvPr>
            <p:ph idx="1" type="body"/>
          </p:nvPr>
        </p:nvSpPr>
        <p:spPr>
          <a:xfrm>
            <a:off x="311700" y="1805375"/>
            <a:ext cx="8520600" cy="295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18" name="Google Shape;818;p9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00"/>
          <p:cNvSpPr txBox="1"/>
          <p:nvPr>
            <p:ph type="ctrTitle"/>
          </p:nvPr>
        </p:nvSpPr>
        <p:spPr>
          <a:xfrm>
            <a:off x="4653959" y="979088"/>
            <a:ext cx="4377600" cy="2511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  <p:sp>
        <p:nvSpPr>
          <p:cNvPr id="824" name="Google Shape;824;p100"/>
          <p:cNvSpPr txBox="1"/>
          <p:nvPr>
            <p:ph idx="1" type="subTitle"/>
          </p:nvPr>
        </p:nvSpPr>
        <p:spPr>
          <a:xfrm>
            <a:off x="4653951" y="3464500"/>
            <a:ext cx="3648000" cy="76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b="1"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25" name="Google Shape;825;p100"/>
          <p:cNvSpPr/>
          <p:nvPr/>
        </p:nvSpPr>
        <p:spPr>
          <a:xfrm>
            <a:off x="7642925" y="8600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100"/>
          <p:cNvSpPr/>
          <p:nvPr/>
        </p:nvSpPr>
        <p:spPr>
          <a:xfrm>
            <a:off x="818947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7" name="Google Shape;827;p100"/>
          <p:cNvGrpSpPr/>
          <p:nvPr/>
        </p:nvGrpSpPr>
        <p:grpSpPr>
          <a:xfrm>
            <a:off x="8831844" y="1888678"/>
            <a:ext cx="75122" cy="485535"/>
            <a:chOff x="8414525" y="1639575"/>
            <a:chExt cx="120600" cy="779475"/>
          </a:xfrm>
        </p:grpSpPr>
        <p:sp>
          <p:nvSpPr>
            <p:cNvPr id="828" name="Google Shape;828;p10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10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10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10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32" name="Google Shape;832;p100"/>
          <p:cNvGrpSpPr/>
          <p:nvPr/>
        </p:nvGrpSpPr>
        <p:grpSpPr>
          <a:xfrm rot="-5400000">
            <a:off x="3458319" y="72378"/>
            <a:ext cx="75122" cy="485535"/>
            <a:chOff x="8414525" y="1639575"/>
            <a:chExt cx="120600" cy="779475"/>
          </a:xfrm>
        </p:grpSpPr>
        <p:sp>
          <p:nvSpPr>
            <p:cNvPr id="833" name="Google Shape;833;p100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100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100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100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7" name="Google Shape;837;p100"/>
          <p:cNvSpPr/>
          <p:nvPr/>
        </p:nvSpPr>
        <p:spPr>
          <a:xfrm>
            <a:off x="585525" y="43230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100"/>
          <p:cNvSpPr/>
          <p:nvPr/>
        </p:nvSpPr>
        <p:spPr>
          <a:xfrm>
            <a:off x="506600" y="411620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101"/>
          <p:cNvSpPr txBox="1"/>
          <p:nvPr>
            <p:ph type="title"/>
          </p:nvPr>
        </p:nvSpPr>
        <p:spPr>
          <a:xfrm>
            <a:off x="447975" y="2327275"/>
            <a:ext cx="37377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841" name="Google Shape;841;p101"/>
          <p:cNvSpPr txBox="1"/>
          <p:nvPr>
            <p:ph hasCustomPrompt="1" idx="2" type="title"/>
          </p:nvPr>
        </p:nvSpPr>
        <p:spPr>
          <a:xfrm>
            <a:off x="2779375" y="1286581"/>
            <a:ext cx="1406400" cy="104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2" name="Google Shape;842;p101"/>
          <p:cNvSpPr txBox="1"/>
          <p:nvPr>
            <p:ph idx="1" type="subTitle"/>
          </p:nvPr>
        </p:nvSpPr>
        <p:spPr>
          <a:xfrm>
            <a:off x="1356975" y="3359668"/>
            <a:ext cx="2828700" cy="5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/>
        </p:txBody>
      </p:sp>
      <p:grpSp>
        <p:nvGrpSpPr>
          <p:cNvPr id="843" name="Google Shape;843;p101"/>
          <p:cNvGrpSpPr/>
          <p:nvPr/>
        </p:nvGrpSpPr>
        <p:grpSpPr>
          <a:xfrm rot="10800000">
            <a:off x="1035881" y="4184878"/>
            <a:ext cx="75122" cy="485535"/>
            <a:chOff x="8414525" y="1639575"/>
            <a:chExt cx="120600" cy="779475"/>
          </a:xfrm>
        </p:grpSpPr>
        <p:sp>
          <p:nvSpPr>
            <p:cNvPr id="844" name="Google Shape;844;p10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10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10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10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8" name="Google Shape;848;p101"/>
          <p:cNvSpPr/>
          <p:nvPr/>
        </p:nvSpPr>
        <p:spPr>
          <a:xfrm>
            <a:off x="8295125" y="460445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9" name="Google Shape;849;p101"/>
          <p:cNvGrpSpPr/>
          <p:nvPr/>
        </p:nvGrpSpPr>
        <p:grpSpPr>
          <a:xfrm rot="5400000">
            <a:off x="2198919" y="423465"/>
            <a:ext cx="75122" cy="485535"/>
            <a:chOff x="8414525" y="1639575"/>
            <a:chExt cx="120600" cy="779475"/>
          </a:xfrm>
        </p:grpSpPr>
        <p:sp>
          <p:nvSpPr>
            <p:cNvPr id="850" name="Google Shape;850;p10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10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10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10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4" name="Google Shape;854;p101"/>
          <p:cNvSpPr/>
          <p:nvPr/>
        </p:nvSpPr>
        <p:spPr>
          <a:xfrm>
            <a:off x="621750" y="1141075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101"/>
          <p:cNvSpPr/>
          <p:nvPr/>
        </p:nvSpPr>
        <p:spPr>
          <a:xfrm>
            <a:off x="8457425" y="3556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6" name="Google Shape;856;p101"/>
          <p:cNvGrpSpPr/>
          <p:nvPr/>
        </p:nvGrpSpPr>
        <p:grpSpPr>
          <a:xfrm rot="10800000">
            <a:off x="8763856" y="2272128"/>
            <a:ext cx="75122" cy="485535"/>
            <a:chOff x="8414525" y="1639575"/>
            <a:chExt cx="120600" cy="779475"/>
          </a:xfrm>
        </p:grpSpPr>
        <p:sp>
          <p:nvSpPr>
            <p:cNvPr id="857" name="Google Shape;857;p101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101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101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101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02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63" name="Google Shape;863;p102"/>
          <p:cNvSpPr txBox="1"/>
          <p:nvPr>
            <p:ph idx="1" type="subTitle"/>
          </p:nvPr>
        </p:nvSpPr>
        <p:spPr>
          <a:xfrm>
            <a:off x="726225" y="1130579"/>
            <a:ext cx="7691700" cy="3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100"/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100"/>
            </a:lvl9pPr>
          </a:lstStyle>
          <a:p/>
        </p:txBody>
      </p:sp>
      <p:grpSp>
        <p:nvGrpSpPr>
          <p:cNvPr id="864" name="Google Shape;864;p102"/>
          <p:cNvGrpSpPr/>
          <p:nvPr/>
        </p:nvGrpSpPr>
        <p:grpSpPr>
          <a:xfrm rot="10800000">
            <a:off x="8671194" y="2432440"/>
            <a:ext cx="75122" cy="485535"/>
            <a:chOff x="8414525" y="1639575"/>
            <a:chExt cx="120600" cy="779475"/>
          </a:xfrm>
        </p:grpSpPr>
        <p:sp>
          <p:nvSpPr>
            <p:cNvPr id="865" name="Google Shape;865;p10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10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10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10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69" name="Google Shape;869;p102"/>
          <p:cNvSpPr/>
          <p:nvPr/>
        </p:nvSpPr>
        <p:spPr>
          <a:xfrm>
            <a:off x="344300" y="5108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102"/>
          <p:cNvSpPr/>
          <p:nvPr/>
        </p:nvSpPr>
        <p:spPr>
          <a:xfrm>
            <a:off x="225200" y="13756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1" name="Google Shape;871;p102"/>
          <p:cNvGrpSpPr/>
          <p:nvPr/>
        </p:nvGrpSpPr>
        <p:grpSpPr>
          <a:xfrm rot="-5400000">
            <a:off x="931444" y="4645303"/>
            <a:ext cx="75122" cy="485535"/>
            <a:chOff x="8414525" y="1639575"/>
            <a:chExt cx="120600" cy="779475"/>
          </a:xfrm>
        </p:grpSpPr>
        <p:sp>
          <p:nvSpPr>
            <p:cNvPr id="872" name="Google Shape;872;p102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102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102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102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03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78" name="Google Shape;878;p103"/>
          <p:cNvSpPr txBox="1"/>
          <p:nvPr>
            <p:ph idx="1" type="subTitle"/>
          </p:nvPr>
        </p:nvSpPr>
        <p:spPr>
          <a:xfrm>
            <a:off x="5114576" y="1442700"/>
            <a:ext cx="32013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79" name="Google Shape;879;p103"/>
          <p:cNvSpPr txBox="1"/>
          <p:nvPr>
            <p:ph idx="2" type="subTitle"/>
          </p:nvPr>
        </p:nvSpPr>
        <p:spPr>
          <a:xfrm>
            <a:off x="5111296" y="1796650"/>
            <a:ext cx="3204600" cy="9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80" name="Google Shape;880;p103"/>
          <p:cNvSpPr txBox="1"/>
          <p:nvPr>
            <p:ph idx="3" type="subTitle"/>
          </p:nvPr>
        </p:nvSpPr>
        <p:spPr>
          <a:xfrm>
            <a:off x="5117742" y="2866278"/>
            <a:ext cx="3198300" cy="3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1" sz="1600">
                <a:solidFill>
                  <a:schemeClr val="accent1"/>
                </a:solidFill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81" name="Google Shape;881;p103"/>
          <p:cNvSpPr txBox="1"/>
          <p:nvPr>
            <p:ph idx="4" type="subTitle"/>
          </p:nvPr>
        </p:nvSpPr>
        <p:spPr>
          <a:xfrm>
            <a:off x="5111250" y="3220230"/>
            <a:ext cx="3201600" cy="9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882" name="Google Shape;882;p103"/>
          <p:cNvSpPr/>
          <p:nvPr/>
        </p:nvSpPr>
        <p:spPr>
          <a:xfrm>
            <a:off x="650825" y="771700"/>
            <a:ext cx="281400" cy="2814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103"/>
          <p:cNvSpPr/>
          <p:nvPr/>
        </p:nvSpPr>
        <p:spPr>
          <a:xfrm>
            <a:off x="8832300" y="19635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103"/>
          <p:cNvSpPr/>
          <p:nvPr/>
        </p:nvSpPr>
        <p:spPr>
          <a:xfrm>
            <a:off x="311700" y="429825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5" name="Google Shape;885;p103"/>
          <p:cNvGrpSpPr/>
          <p:nvPr/>
        </p:nvGrpSpPr>
        <p:grpSpPr>
          <a:xfrm rot="5400000">
            <a:off x="8284856" y="491378"/>
            <a:ext cx="75122" cy="485535"/>
            <a:chOff x="8414525" y="1639575"/>
            <a:chExt cx="120600" cy="779475"/>
          </a:xfrm>
        </p:grpSpPr>
        <p:sp>
          <p:nvSpPr>
            <p:cNvPr id="886" name="Google Shape;886;p103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103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103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103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0" name="Google Shape;890;p103"/>
          <p:cNvSpPr/>
          <p:nvPr/>
        </p:nvSpPr>
        <p:spPr>
          <a:xfrm>
            <a:off x="8565175" y="4217100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04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grpSp>
        <p:nvGrpSpPr>
          <p:cNvPr id="893" name="Google Shape;893;p104"/>
          <p:cNvGrpSpPr/>
          <p:nvPr/>
        </p:nvGrpSpPr>
        <p:grpSpPr>
          <a:xfrm rot="10800000">
            <a:off x="311706" y="1551103"/>
            <a:ext cx="75122" cy="485535"/>
            <a:chOff x="8414525" y="1639575"/>
            <a:chExt cx="120600" cy="779475"/>
          </a:xfrm>
        </p:grpSpPr>
        <p:sp>
          <p:nvSpPr>
            <p:cNvPr id="894" name="Google Shape;894;p10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10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10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10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8" name="Google Shape;898;p104"/>
          <p:cNvSpPr/>
          <p:nvPr/>
        </p:nvSpPr>
        <p:spPr>
          <a:xfrm>
            <a:off x="435925" y="2057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99" name="Google Shape;899;p104"/>
          <p:cNvGrpSpPr/>
          <p:nvPr/>
        </p:nvGrpSpPr>
        <p:grpSpPr>
          <a:xfrm rot="5400000">
            <a:off x="8479419" y="3935815"/>
            <a:ext cx="75122" cy="485535"/>
            <a:chOff x="8414525" y="1639575"/>
            <a:chExt cx="120600" cy="779475"/>
          </a:xfrm>
        </p:grpSpPr>
        <p:sp>
          <p:nvSpPr>
            <p:cNvPr id="900" name="Google Shape;900;p104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104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104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104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4" name="Google Shape;904;p104"/>
          <p:cNvSpPr/>
          <p:nvPr/>
        </p:nvSpPr>
        <p:spPr>
          <a:xfrm>
            <a:off x="7334275" y="4729750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104"/>
          <p:cNvSpPr/>
          <p:nvPr/>
        </p:nvSpPr>
        <p:spPr>
          <a:xfrm>
            <a:off x="8759750" y="3013200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6" name="Google Shape;906;p104"/>
          <p:cNvSpPr/>
          <p:nvPr/>
        </p:nvSpPr>
        <p:spPr>
          <a:xfrm>
            <a:off x="483800" y="329482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105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09" name="Google Shape;909;p105"/>
          <p:cNvSpPr txBox="1"/>
          <p:nvPr>
            <p:ph idx="1" type="subTitle"/>
          </p:nvPr>
        </p:nvSpPr>
        <p:spPr>
          <a:xfrm>
            <a:off x="1305750" y="1956300"/>
            <a:ext cx="2399700" cy="164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/>
        </p:txBody>
      </p:sp>
      <p:sp>
        <p:nvSpPr>
          <p:cNvPr id="910" name="Google Shape;910;p105"/>
          <p:cNvSpPr/>
          <p:nvPr/>
        </p:nvSpPr>
        <p:spPr>
          <a:xfrm>
            <a:off x="655325" y="3875688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1" name="Google Shape;911;p105"/>
          <p:cNvGrpSpPr/>
          <p:nvPr/>
        </p:nvGrpSpPr>
        <p:grpSpPr>
          <a:xfrm rot="-5400000">
            <a:off x="8622994" y="657528"/>
            <a:ext cx="75122" cy="485535"/>
            <a:chOff x="8414525" y="1639575"/>
            <a:chExt cx="120600" cy="779475"/>
          </a:xfrm>
        </p:grpSpPr>
        <p:sp>
          <p:nvSpPr>
            <p:cNvPr id="912" name="Google Shape;912;p10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0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10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10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16" name="Google Shape;916;p105"/>
          <p:cNvGrpSpPr/>
          <p:nvPr/>
        </p:nvGrpSpPr>
        <p:grpSpPr>
          <a:xfrm>
            <a:off x="236581" y="2127365"/>
            <a:ext cx="75122" cy="485535"/>
            <a:chOff x="8414525" y="1639575"/>
            <a:chExt cx="120600" cy="779475"/>
          </a:xfrm>
        </p:grpSpPr>
        <p:sp>
          <p:nvSpPr>
            <p:cNvPr id="917" name="Google Shape;917;p105"/>
            <p:cNvSpPr/>
            <p:nvPr/>
          </p:nvSpPr>
          <p:spPr>
            <a:xfrm rot="10800000">
              <a:off x="8414525" y="163957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105"/>
            <p:cNvSpPr/>
            <p:nvPr/>
          </p:nvSpPr>
          <p:spPr>
            <a:xfrm rot="10800000">
              <a:off x="8414525" y="186460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105"/>
            <p:cNvSpPr/>
            <p:nvPr/>
          </p:nvSpPr>
          <p:spPr>
            <a:xfrm rot="10800000">
              <a:off x="8414525" y="2089625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105"/>
            <p:cNvSpPr/>
            <p:nvPr/>
          </p:nvSpPr>
          <p:spPr>
            <a:xfrm rot="10800000">
              <a:off x="8414525" y="2314650"/>
              <a:ext cx="120600" cy="104400"/>
            </a:xfrm>
            <a:prstGeom prst="triangle">
              <a:avLst>
                <a:gd fmla="val 500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1" name="Google Shape;921;p105"/>
          <p:cNvSpPr/>
          <p:nvPr/>
        </p:nvSpPr>
        <p:spPr>
          <a:xfrm>
            <a:off x="816650" y="729575"/>
            <a:ext cx="281400" cy="2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105"/>
          <p:cNvSpPr/>
          <p:nvPr/>
        </p:nvSpPr>
        <p:spPr>
          <a:xfrm>
            <a:off x="8150438" y="4294813"/>
            <a:ext cx="119100" cy="1191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105"/>
          <p:cNvSpPr/>
          <p:nvPr/>
        </p:nvSpPr>
        <p:spPr>
          <a:xfrm>
            <a:off x="987600" y="923175"/>
            <a:ext cx="119100" cy="1191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105"/>
          <p:cNvSpPr/>
          <p:nvPr/>
        </p:nvSpPr>
        <p:spPr>
          <a:xfrm>
            <a:off x="8710975" y="2374800"/>
            <a:ext cx="281400" cy="2814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24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76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78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80.xml"/><Relationship Id="rId3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32" Type="http://schemas.openxmlformats.org/officeDocument/2006/relationships/theme" Target="../theme/theme7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67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1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93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17.xml"/><Relationship Id="rId23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9.xml"/><Relationship Id="rId25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3.xml"/><Relationship Id="rId32" Type="http://schemas.openxmlformats.org/officeDocument/2006/relationships/theme" Target="../theme/theme6.xml"/><Relationship Id="rId13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dern-writer">
    <p:bg>
      <p:bgPr>
        <a:solidFill>
          <a:schemeClr val="lt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/>
          <p:nvPr>
            <p:ph type="title"/>
          </p:nvPr>
        </p:nvSpPr>
        <p:spPr>
          <a:xfrm>
            <a:off x="311700" y="485553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alibri"/>
              <a:buNone/>
              <a:defRPr b="1" sz="3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11" name="Google Shape;111;p25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112" name="Google Shape;11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8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"/>
              <a:buNone/>
              <a:defRPr b="1" sz="3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64" name="Google Shape;164;p38"/>
          <p:cNvSpPr txBox="1"/>
          <p:nvPr>
            <p:ph idx="1" type="body"/>
          </p:nvPr>
        </p:nvSpPr>
        <p:spPr>
          <a:xfrm>
            <a:off x="691200" y="1511100"/>
            <a:ext cx="7761600" cy="28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▣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□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●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○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■"/>
              <a:defRPr sz="2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65" name="Google Shape;165;p38"/>
          <p:cNvSpPr txBox="1"/>
          <p:nvPr>
            <p:ph idx="12" type="sldNum"/>
          </p:nvPr>
        </p:nvSpPr>
        <p:spPr>
          <a:xfrm>
            <a:off x="8556775" y="4758433"/>
            <a:ext cx="548700" cy="3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r">
              <a:buNone/>
              <a:defRPr b="1" sz="1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4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3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232" name="Google Shape;232;p53"/>
          <p:cNvSpPr txBox="1"/>
          <p:nvPr>
            <p:ph idx="1" type="body"/>
          </p:nvPr>
        </p:nvSpPr>
        <p:spPr>
          <a:xfrm>
            <a:off x="311700" y="1234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indent="-317500" lvl="1" marL="914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indent="-317500" lvl="2" marL="1371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indent="-317500" lvl="3" marL="1828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indent="-317500" lvl="4" marL="22860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indent="-317500" lvl="5" marL="2743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indent="-317500" lvl="6" marL="32004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indent="-317500" lvl="7" marL="36576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indent="-317500" lvl="8" marL="411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85"/>
          <p:cNvSpPr/>
          <p:nvPr/>
        </p:nvSpPr>
        <p:spPr>
          <a:xfrm>
            <a:off x="0" y="0"/>
            <a:ext cx="9144000" cy="897900"/>
          </a:xfrm>
          <a:prstGeom prst="rect">
            <a:avLst/>
          </a:prstGeom>
          <a:solidFill>
            <a:srgbClr val="7F3B8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85"/>
          <p:cNvSpPr txBox="1"/>
          <p:nvPr>
            <p:ph type="title"/>
          </p:nvPr>
        </p:nvSpPr>
        <p:spPr>
          <a:xfrm>
            <a:off x="628650" y="273845"/>
            <a:ext cx="78867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1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5" name="Google Shape;745;p85"/>
          <p:cNvSpPr txBox="1"/>
          <p:nvPr>
            <p:ph idx="1" type="body"/>
          </p:nvPr>
        </p:nvSpPr>
        <p:spPr>
          <a:xfrm>
            <a:off x="628650" y="1321250"/>
            <a:ext cx="7886700" cy="33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46" name="Google Shape;746;p8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31885" y="4300088"/>
            <a:ext cx="1328737" cy="66526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4"/>
        </a:soli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9"/>
          <p:cNvSpPr txBox="1"/>
          <p:nvPr>
            <p:ph type="title"/>
          </p:nvPr>
        </p:nvSpPr>
        <p:spPr>
          <a:xfrm>
            <a:off x="311700" y="36516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lata"/>
              <a:buNone/>
              <a:defRPr b="1" sz="32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/>
        </p:txBody>
      </p:sp>
      <p:sp>
        <p:nvSpPr>
          <p:cNvPr id="821" name="Google Shape;821;p99"/>
          <p:cNvSpPr txBox="1"/>
          <p:nvPr>
            <p:ph idx="1" type="body"/>
          </p:nvPr>
        </p:nvSpPr>
        <p:spPr>
          <a:xfrm>
            <a:off x="311700" y="1234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●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partan"/>
              <a:buChar char="○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partan"/>
              <a:buChar char="■"/>
              <a:defRPr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69" r:id="rId29"/>
    <p:sldLayoutId id="2147483770" r:id="rId30"/>
    <p:sldLayoutId id="2147483771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5.png"/><Relationship Id="rId5" Type="http://schemas.openxmlformats.org/officeDocument/2006/relationships/image" Target="../media/image61.png"/><Relationship Id="rId6" Type="http://schemas.openxmlformats.org/officeDocument/2006/relationships/image" Target="../media/image50.png"/><Relationship Id="rId7" Type="http://schemas.openxmlformats.org/officeDocument/2006/relationships/image" Target="../media/image46.png"/><Relationship Id="rId8" Type="http://schemas.openxmlformats.org/officeDocument/2006/relationships/image" Target="../media/image66.png"/><Relationship Id="rId10" Type="http://schemas.openxmlformats.org/officeDocument/2006/relationships/image" Target="../media/image4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0.png"/><Relationship Id="rId4" Type="http://schemas.openxmlformats.org/officeDocument/2006/relationships/image" Target="../media/image49.png"/><Relationship Id="rId5" Type="http://schemas.openxmlformats.org/officeDocument/2006/relationships/image" Target="../media/image5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1.png"/><Relationship Id="rId4" Type="http://schemas.openxmlformats.org/officeDocument/2006/relationships/image" Target="../media/image78.png"/><Relationship Id="rId5" Type="http://schemas.openxmlformats.org/officeDocument/2006/relationships/image" Target="../media/image76.png"/><Relationship Id="rId6" Type="http://schemas.openxmlformats.org/officeDocument/2006/relationships/image" Target="../media/image58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7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9.png"/><Relationship Id="rId4" Type="http://schemas.openxmlformats.org/officeDocument/2006/relationships/image" Target="../media/image71.png"/><Relationship Id="rId5" Type="http://schemas.openxmlformats.org/officeDocument/2006/relationships/image" Target="../media/image65.png"/><Relationship Id="rId6" Type="http://schemas.openxmlformats.org/officeDocument/2006/relationships/image" Target="../media/image6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Relationship Id="rId4" Type="http://schemas.openxmlformats.org/officeDocument/2006/relationships/image" Target="../media/image84.jpg"/><Relationship Id="rId5" Type="http://schemas.openxmlformats.org/officeDocument/2006/relationships/image" Target="../media/image2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2.png"/><Relationship Id="rId4" Type="http://schemas.openxmlformats.org/officeDocument/2006/relationships/image" Target="../media/image90.png"/><Relationship Id="rId5" Type="http://schemas.openxmlformats.org/officeDocument/2006/relationships/image" Target="../media/image77.png"/><Relationship Id="rId6" Type="http://schemas.openxmlformats.org/officeDocument/2006/relationships/image" Target="../media/image8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TXVsdGlwbGVDaG9pY2U%3D" TargetMode="External"/><Relationship Id="rId9" Type="http://schemas.openxmlformats.org/officeDocument/2006/relationships/image" Target="../media/image74.png"/><Relationship Id="rId5" Type="http://schemas.openxmlformats.org/officeDocument/2006/relationships/image" Target="../media/image64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72.png"/><Relationship Id="rId8" Type="http://schemas.openxmlformats.org/officeDocument/2006/relationships/hyperlink" Target="https://www.sli.do/features-google-slides?payload=eyJwb2xsVXVpZCI6ImFmMTU5ZDIzLTcwYWQtNDhiOC1iZDEzLTgxNWI2NTJjOGE4MCIsInByZXNlbnRhdGlvbklkIjoiMUQ2TWdTbTBvTE9YbTlJSFhjTWdaQ1drdkp3dEhrS013bmo5X2Y0ZnNNeE0iLCJzbGlkZUlkIjoiU0xJREVTX0FQSTE1OTQyMTAzNzJfMCIsInRpbWVsaW5lIjpbeyJwb2xsUXVlc3Rpb25VdWlkIjoiMjFhYTMxNzAtYTk3Yy00MWEwLTliY2QtOWVjZTg1ODE5MDhjIiwic2hvd1Jlc3VsdHMiOnRydWV9XSwidHlwZSI6IlNsaWRvUG9sbCJ9" TargetMode="Externa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TXVsdGlwbGVDaG9pY2U%3D" TargetMode="External"/><Relationship Id="rId9" Type="http://schemas.openxmlformats.org/officeDocument/2006/relationships/image" Target="../media/image74.png"/><Relationship Id="rId5" Type="http://schemas.openxmlformats.org/officeDocument/2006/relationships/image" Target="../media/image64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72.png"/><Relationship Id="rId8" Type="http://schemas.openxmlformats.org/officeDocument/2006/relationships/hyperlink" Target="https://www.sli.do/features-google-slides?payload=eyJwb2xsVXVpZCI6ImVmMjUzOWU4LTA1ZWUtNDc5Ni05OTg3LTAxMDE0MzAyZGJlYSIsInByZXNlbnRhdGlvbklkIjoiMUQ2TWdTbTBvTE9YbTlJSFhjTWdaQ1drdkp3dEhrS013bmo5X2Y0ZnNNeE0iLCJzbGlkZUlkIjoiU0xJREVTX0FQSTIxMjgyMjA4ODdfMCIsInRpbWVsaW5lIjpbeyJwb2xsUXVlc3Rpb25VdWlkIjoiYTM3OWE4NDQtMmUwNC00MDRlLWJkNmMtYTQ0NjY2ZmI4YmZjIiwic2hvd1Jlc3VsdHMiOnRydWV9XSwidHlwZSI6IlNsaWRvUG9sbCJ9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drive.google.com/file/d/1Pica7miRA0TBiryFoBGdH_cCC4bXmxBu/view" TargetMode="External"/><Relationship Id="rId4" Type="http://schemas.openxmlformats.org/officeDocument/2006/relationships/image" Target="../media/image8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3.png"/><Relationship Id="rId4" Type="http://schemas.openxmlformats.org/officeDocument/2006/relationships/image" Target="../media/image86.png"/><Relationship Id="rId5" Type="http://schemas.openxmlformats.org/officeDocument/2006/relationships/image" Target="../media/image8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9.png"/><Relationship Id="rId4" Type="http://schemas.openxmlformats.org/officeDocument/2006/relationships/image" Target="../media/image103.png"/><Relationship Id="rId5" Type="http://schemas.openxmlformats.org/officeDocument/2006/relationships/image" Target="../media/image9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Relationship Id="rId4" Type="http://schemas.openxmlformats.org/officeDocument/2006/relationships/image" Target="../media/image9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3.png"/><Relationship Id="rId4" Type="http://schemas.openxmlformats.org/officeDocument/2006/relationships/image" Target="../media/image8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0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6.png"/><Relationship Id="rId4" Type="http://schemas.openxmlformats.org/officeDocument/2006/relationships/image" Target="../media/image140.png"/><Relationship Id="rId5" Type="http://schemas.openxmlformats.org/officeDocument/2006/relationships/image" Target="../media/image10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5.png"/><Relationship Id="rId4" Type="http://schemas.openxmlformats.org/officeDocument/2006/relationships/image" Target="../media/image5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1.png"/><Relationship Id="rId4" Type="http://schemas.openxmlformats.org/officeDocument/2006/relationships/image" Target="../media/image104.png"/><Relationship Id="rId5" Type="http://schemas.openxmlformats.org/officeDocument/2006/relationships/image" Target="../media/image108.jpg"/><Relationship Id="rId6" Type="http://schemas.openxmlformats.org/officeDocument/2006/relationships/image" Target="../media/image99.jpg"/><Relationship Id="rId7" Type="http://schemas.openxmlformats.org/officeDocument/2006/relationships/image" Target="../media/image110.jpg"/><Relationship Id="rId8" Type="http://schemas.openxmlformats.org/officeDocument/2006/relationships/image" Target="../media/image11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6.png"/><Relationship Id="rId4" Type="http://schemas.openxmlformats.org/officeDocument/2006/relationships/image" Target="../media/image11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35.png"/><Relationship Id="rId4" Type="http://schemas.openxmlformats.org/officeDocument/2006/relationships/image" Target="../media/image1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5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18.png"/><Relationship Id="rId4" Type="http://schemas.openxmlformats.org/officeDocument/2006/relationships/image" Target="../media/image5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3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UXVpeg%3D%3D" TargetMode="External"/><Relationship Id="rId9" Type="http://schemas.openxmlformats.org/officeDocument/2006/relationships/image" Target="../media/image74.png"/><Relationship Id="rId5" Type="http://schemas.openxmlformats.org/officeDocument/2006/relationships/image" Target="../media/image107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72.png"/><Relationship Id="rId8" Type="http://schemas.openxmlformats.org/officeDocument/2006/relationships/hyperlink" Target="https://www.sli.do/features-google-slides?payload=eyJwb2xsUXVlc3Rpb25VdWlkIjoiNjk1MjRmMTgtOGFmYi00ZTQyLWJmOWItY2YwYjg5ZjhlZTk0IiwicG9sbFV1aWQiOiIwY2U1ZTU4Ni0yYzBmLTQyNGYtOTRkMS05ZTJmMmY4MGQ0YjciLCJwcmVzZW50YXRpb25JZCI6IjFENk1nU20wb0xPWG05SUhYY01nWkNXa3ZKd3RIa0tNd25qOV9mNGZzTXhNIiwic2xpZGVJZCI6IlNMSURFU19BUEkxNzcxOTMwNjc0XzAiLCJ0aW1lbGluZSI6W3sic2NyZWVuIjoiUXVpekpvaW5pbmcifSx7InBvbGxRdWVzdGlvblV1aWQiOiI2OTUyNGYxOC04YWZiLTRlNDItYmY5Yi1jZjBiODlmOGVlOTQiLCJzaG93Q29ycmVjdEFuc3dlcnMiOmZhbHNlLCJzaG93UmVzdWx0cyI6ZmFsc2UsInZvdGluZ0xvY2tlZCI6ZmFsc2V9LHsicG9sbFF1ZXN0aW9uVXVpZCI6IjY5NTI0ZjE4LThhZmItNGU0Mi1iZjliLWNmMGI4OWY4ZWU5NCIsInNob3dDb3JyZWN0QW5zd2VycyI6ZmFsc2UsInNob3dSZXN1bHRzIjp0cnVlLCJ2b3RpbmdMb2NrZWQiOnRydWV9LHsicG9sbFF1ZXN0aW9uVXVpZCI6IjY5NTI0ZjE4LThhZmItNGU0Mi1iZjliLWNmMGI4OWY4ZWU5NCIsInNob3dDb3JyZWN0QW5zd2VycyI6dHJ1ZSwic2hvd1Jlc3VsdHMiOnRydWUsInZvdGluZ0xvY2tlZCI6dHJ1ZX0seyJwb2xsUXVlc3Rpb25VdWlkIjoiNjk1MjRmMTgtOGFmYi00ZTQyLWJmOWItY2YwYjg5ZjhlZTk0Iiwic2NyZWVuIjoiUXVpekludGVyaW1MZWFkZXJib2FyZCJ9XSwidHlwZSI6IlNsaWRvUG9sbCJ9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31.png"/><Relationship Id="rId4" Type="http://schemas.openxmlformats.org/officeDocument/2006/relationships/image" Target="../media/image13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UXVpeg%3D%3D" TargetMode="External"/><Relationship Id="rId9" Type="http://schemas.openxmlformats.org/officeDocument/2006/relationships/image" Target="../media/image74.png"/><Relationship Id="rId5" Type="http://schemas.openxmlformats.org/officeDocument/2006/relationships/image" Target="../media/image107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72.png"/><Relationship Id="rId8" Type="http://schemas.openxmlformats.org/officeDocument/2006/relationships/hyperlink" Target="https://www.sli.do/features-google-slides?payload=eyJwb2xsUXVlc3Rpb25VdWlkIjoiNGM1NDk4ZTUtY2RlYS00MGRkLWI2MGEtMzgwN2IxZDdmZTFlIiwicG9sbFV1aWQiOiIwY2U1ZTU4Ni0yYzBmLTQyNGYtOTRkMS05ZTJmMmY4MGQ0YjciLCJwcmVzZW50YXRpb25JZCI6IjFENk1nU20wb0xPWG05SUhYY01nWkNXa3ZKd3RIa0tNd25qOV9mNGZzTXhNIiwic2xpZGVJZCI6IlNMSURFU19BUEk4MzAwNzQxMzBfMCIsInRpbWVsaW5lIjpbeyJzY3JlZW4iOiJRdWl6R2V0UmVhZHkifSx7InBvbGxRdWVzdGlvblV1aWQiOiI0YzU0OThlNS1jZGVhLTQwZGQtYjYwYS0zODA3YjFkN2ZlMWUiLCJzaG93Q29ycmVjdEFuc3dlcnMiOmZhbHNlLCJzaG93UmVzdWx0cyI6ZmFsc2UsInZvdGluZ0xvY2tlZCI6ZmFsc2V9LHsicG9sbFF1ZXN0aW9uVXVpZCI6IjRjNTQ5OGU1LWNkZWEtNDBkZC1iNjBhLTM4MDdiMWQ3ZmUxZSIsInNob3dDb3JyZWN0QW5zd2VycyI6ZmFsc2UsInNob3dSZXN1bHRzIjp0cnVlLCJ2b3RpbmdMb2NrZWQiOnRydWV9LHsicG9sbFF1ZXN0aW9uVXVpZCI6IjRjNTQ5OGU1LWNkZWEtNDBkZC1iNjBhLTM4MDdiMWQ3ZmUxZSIsInNob3dDb3JyZWN0QW5zd2VycyI6dHJ1ZSwic2hvd1Jlc3VsdHMiOnRydWUsInZvdGluZ0xvY2tlZCI6dHJ1ZX0seyJwb2xsUXVlc3Rpb25VdWlkIjoiNGM1NDk4ZTUtY2RlYS00MGRkLWI2MGEtMzgwN2IxZDdmZTFlIiwic2NyZWVuIjoiUXVpekludGVyaW1MZWFkZXJib2FyZCJ9XSwidHlwZSI6IlNsaWRvUG9sbCJ9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1.png"/><Relationship Id="rId4" Type="http://schemas.openxmlformats.org/officeDocument/2006/relationships/image" Target="../media/image12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UXVpeg%3D%3D" TargetMode="External"/><Relationship Id="rId9" Type="http://schemas.openxmlformats.org/officeDocument/2006/relationships/image" Target="../media/image74.png"/><Relationship Id="rId5" Type="http://schemas.openxmlformats.org/officeDocument/2006/relationships/image" Target="../media/image107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72.png"/><Relationship Id="rId8" Type="http://schemas.openxmlformats.org/officeDocument/2006/relationships/hyperlink" Target="https://www.sli.do/features-google-slides?payload=eyJwb2xsUXVlc3Rpb25VdWlkIjoiZDk5MmQyNzMtODI4MS00MzRhLWE5NTQtZmQzYjFmOTU4YTNmIiwicG9sbFV1aWQiOiIwY2U1ZTU4Ni0yYzBmLTQyNGYtOTRkMS05ZTJmMmY4MGQ0YjciLCJwcmVzZW50YXRpb25JZCI6IjFENk1nU20wb0xPWG05SUhYY01nWkNXa3ZKd3RIa0tNd25qOV9mNGZzTXhNIiwic2xpZGVJZCI6IlNMSURFU19BUEkyMjAxNDI4MjBfMCIsInRpbWVsaW5lIjpbeyJzY3JlZW4iOiJRdWl6R2V0UmVhZHkifSx7InBvbGxRdWVzdGlvblV1aWQiOiJkOTkyZDI3My04MjgxLTQzNGEtYTk1NC1mZDNiMWY5NThhM2YiLCJzaG93Q29ycmVjdEFuc3dlcnMiOmZhbHNlLCJzaG93UmVzdWx0cyI6ZmFsc2UsInZvdGluZ0xvY2tlZCI6ZmFsc2V9LHsicG9sbFF1ZXN0aW9uVXVpZCI6ImQ5OTJkMjczLTgyODEtNDM0YS1hOTU0LWZkM2IxZjk1OGEzZiIsInNob3dDb3JyZWN0QW5zd2VycyI6ZmFsc2UsInNob3dSZXN1bHRzIjp0cnVlLCJ2b3RpbmdMb2NrZWQiOnRydWV9LHsicG9sbFF1ZXN0aW9uVXVpZCI6ImQ5OTJkMjczLTgyODEtNDM0YS1hOTU0LWZkM2IxZjk1OGEzZiIsInNob3dDb3JyZWN0QW5zd2VycyI6dHJ1ZSwic2hvd1Jlc3VsdHMiOnRydWUsInZvdGluZ0xvY2tlZCI6dHJ1ZX0seyJwb2xsUXVlc3Rpb25VdWlkIjoiZDk5MmQyNzMtODI4MS00MzRhLWE5NTQtZmQzYjFmOTU4YTNmIiwic2NyZWVuIjoiUXVpekludGVyaW1MZWFkZXJib2FyZCJ9XSwidHlwZSI6IlNsaWRvUG9sbCJ9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39.png"/><Relationship Id="rId4" Type="http://schemas.openxmlformats.org/officeDocument/2006/relationships/image" Target="../media/image131.png"/><Relationship Id="rId5" Type="http://schemas.openxmlformats.org/officeDocument/2006/relationships/image" Target="../media/image144.png"/><Relationship Id="rId6" Type="http://schemas.openxmlformats.org/officeDocument/2006/relationships/image" Target="../media/image151.png"/><Relationship Id="rId7" Type="http://schemas.openxmlformats.org/officeDocument/2006/relationships/image" Target="../media/image13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UXVpeg%3D%3D" TargetMode="External"/><Relationship Id="rId9" Type="http://schemas.openxmlformats.org/officeDocument/2006/relationships/image" Target="../media/image74.png"/><Relationship Id="rId5" Type="http://schemas.openxmlformats.org/officeDocument/2006/relationships/image" Target="../media/image107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72.png"/><Relationship Id="rId8" Type="http://schemas.openxmlformats.org/officeDocument/2006/relationships/hyperlink" Target="https://www.sli.do/features-google-slides?payload=eyJwb2xsUXVlc3Rpb25VdWlkIjoiYjNlNWRlNzctYmIyNS00ZjBlLWExNTYtMGUzYzg3OTJlNmFmIiwicG9sbFV1aWQiOiIwY2U1ZTU4Ni0yYzBmLTQyNGYtOTRkMS05ZTJmMmY4MGQ0YjciLCJwcmVzZW50YXRpb25JZCI6IjFENk1nU20wb0xPWG05SUhYY01nWkNXa3ZKd3RIa0tNd25qOV9mNGZzTXhNIiwic2xpZGVJZCI6IlNMSURFU19BUEk5NTAxNjAxNDlfMCIsInRpbWVsaW5lIjpbeyJzY3JlZW4iOiJRdWl6R2V0UmVhZHkifSx7InBvbGxRdWVzdGlvblV1aWQiOiJiM2U1ZGU3Ny1iYjI1LTRmMGUtYTE1Ni0wZTNjODc5MmU2YWYiLCJzaG93Q29ycmVjdEFuc3dlcnMiOmZhbHNlLCJzaG93UmVzdWx0cyI6ZmFsc2UsInZvdGluZ0xvY2tlZCI6ZmFsc2V9LHsicG9sbFF1ZXN0aW9uVXVpZCI6ImIzZTVkZTc3LWJiMjUtNGYwZS1hMTU2LTBlM2M4NzkyZTZhZiIsInNob3dDb3JyZWN0QW5zd2VycyI6ZmFsc2UsInNob3dSZXN1bHRzIjp0cnVlLCJ2b3RpbmdMb2NrZWQiOnRydWV9LHsicG9sbFF1ZXN0aW9uVXVpZCI6ImIzZTVkZTc3LWJiMjUtNGYwZS1hMTU2LTBlM2M4NzkyZTZhZiIsInNob3dDb3JyZWN0QW5zd2VycyI6dHJ1ZSwic2hvd1Jlc3VsdHMiOnRydWUsInZvdGluZ0xvY2tlZCI6dHJ1ZX0seyJwb2xsUXVlc3Rpb25VdWlkIjoiYjNlNWRlNzctYmIyNS00ZjBlLWExNTYtMGUzYzg3OTJlNmFmIiwic2NyZWVuIjoiUXVpekludGVyaW1MZWFkZXJib2FyZCJ9XSwidHlwZSI6IlNsaWRvUG9sbCJ9" TargetMode="Externa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31.png"/><Relationship Id="rId4" Type="http://schemas.openxmlformats.org/officeDocument/2006/relationships/image" Target="../media/image130.png"/><Relationship Id="rId5" Type="http://schemas.openxmlformats.org/officeDocument/2006/relationships/image" Target="../media/image153.png"/><Relationship Id="rId6" Type="http://schemas.openxmlformats.org/officeDocument/2006/relationships/image" Target="../media/image13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s://www.slido.com/support/gsi/how-to-change-the-design" TargetMode="External"/><Relationship Id="rId4" Type="http://schemas.openxmlformats.org/officeDocument/2006/relationships/hyperlink" Target="https://www.sli.do/features-google-slides?interaction-type=UXVpeg%3D%3D" TargetMode="External"/><Relationship Id="rId9" Type="http://schemas.openxmlformats.org/officeDocument/2006/relationships/image" Target="../media/image74.png"/><Relationship Id="rId5" Type="http://schemas.openxmlformats.org/officeDocument/2006/relationships/image" Target="../media/image107.png"/><Relationship Id="rId6" Type="http://schemas.openxmlformats.org/officeDocument/2006/relationships/hyperlink" Target="https://chrome.google.com/webstore/detail/slido/dhhclfjehmpacimcdknijodpjpmppkii" TargetMode="External"/><Relationship Id="rId7" Type="http://schemas.openxmlformats.org/officeDocument/2006/relationships/image" Target="../media/image72.png"/><Relationship Id="rId8" Type="http://schemas.openxmlformats.org/officeDocument/2006/relationships/hyperlink" Target="https://www.sli.do/features-google-slides?payload=eyJwb2xsUXVlc3Rpb25VdWlkIjoiNjZkNmE2MmEtMWEyNi00ODE1LThkODktNDA0ZWE0YTdmNjJjIiwicG9sbFV1aWQiOiIwY2U1ZTU4Ni0yYzBmLTQyNGYtOTRkMS05ZTJmMmY4MGQ0YjciLCJwcmVzZW50YXRpb25JZCI6IjFENk1nU20wb0xPWG05SUhYY01nWkNXa3ZKd3RIa0tNd25qOV9mNGZzTXhNIiwic2xpZGVJZCI6IlNMSURFU19BUEkzODE5NDAzNDdfMCIsInRpbWVsaW5lIjpbeyJzY3JlZW4iOiJRdWl6R2V0UmVhZHkifSx7InBvbGxRdWVzdGlvblV1aWQiOiI2NmQ2YTYyYS0xYTI2LTQ4MTUtOGQ4OS00MDRlYTRhN2Y2MmMiLCJzaG93Q29ycmVjdEFuc3dlcnMiOmZhbHNlLCJzaG93UmVzdWx0cyI6ZmFsc2UsInZvdGluZ0xvY2tlZCI6ZmFsc2V9LHsicG9sbFF1ZXN0aW9uVXVpZCI6IjY2ZDZhNjJhLTFhMjYtNDgxNS04ZDg5LTQwNGVhNGE3ZjYyYyIsInNob3dDb3JyZWN0QW5zd2VycyI6ZmFsc2UsInNob3dSZXN1bHRzIjp0cnVlLCJ2b3RpbmdMb2NrZWQiOnRydWV9LHsicG9sbFF1ZXN0aW9uVXVpZCI6IjY2ZDZhNjJhLTFhMjYtNDgxNS04ZDg5LTQwNGVhNGE3ZjYyYyIsInNob3dDb3JyZWN0QW5zd2VycyI6dHJ1ZSwic2hvd1Jlc3VsdHMiOnRydWUsInZvdGluZ0xvY2tlZCI6dHJ1ZX0seyJwb2xsUXVlc3Rpb25VdWlkIjoiNjZkNmE2MmEtMWEyNi00ODE1LThkODktNDA0ZWE0YTdmNjJjIiwic2NyZWVuIjoiUXVpekxlYWRlcmJvYXJkIiwic2hvd0NvcnJlY3RBbnN3ZXJzIjp0cnVlLCJzaG93UmVzdWx0cyI6dHJ1ZSwidm90aW5nTG9ja2VkIjp0cnVlfV0sInR5cGUiOiJTbGlkb1BvbGwifQ%3D%3D" TargetMode="Externa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31.png"/><Relationship Id="rId4" Type="http://schemas.openxmlformats.org/officeDocument/2006/relationships/image" Target="../media/image147.png"/><Relationship Id="rId5" Type="http://schemas.openxmlformats.org/officeDocument/2006/relationships/image" Target="../media/image150.png"/><Relationship Id="rId6" Type="http://schemas.openxmlformats.org/officeDocument/2006/relationships/image" Target="../media/image14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3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31.png"/><Relationship Id="rId4" Type="http://schemas.openxmlformats.org/officeDocument/2006/relationships/hyperlink" Target="http://www.youtube.com/watch?v=xVVWK4oK93I" TargetMode="External"/><Relationship Id="rId5" Type="http://schemas.openxmlformats.org/officeDocument/2006/relationships/image" Target="../media/image145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31.png"/><Relationship Id="rId4" Type="http://schemas.openxmlformats.org/officeDocument/2006/relationships/image" Target="../media/image142.png"/><Relationship Id="rId5" Type="http://schemas.openxmlformats.org/officeDocument/2006/relationships/image" Target="../media/image146.png"/><Relationship Id="rId6" Type="http://schemas.openxmlformats.org/officeDocument/2006/relationships/image" Target="../media/image13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5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34.png"/><Relationship Id="rId4" Type="http://schemas.openxmlformats.org/officeDocument/2006/relationships/image" Target="../media/image149.png"/><Relationship Id="rId5" Type="http://schemas.openxmlformats.org/officeDocument/2006/relationships/image" Target="../media/image14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5" Type="http://schemas.openxmlformats.org/officeDocument/2006/relationships/image" Target="../media/image26.png"/><Relationship Id="rId6" Type="http://schemas.openxmlformats.org/officeDocument/2006/relationships/image" Target="../media/image33.png"/><Relationship Id="rId7" Type="http://schemas.openxmlformats.org/officeDocument/2006/relationships/image" Target="../media/image29.png"/><Relationship Id="rId8" Type="http://schemas.openxmlformats.org/officeDocument/2006/relationships/image" Target="../media/image31.png"/><Relationship Id="rId11" Type="http://schemas.openxmlformats.org/officeDocument/2006/relationships/image" Target="../media/image40.png"/><Relationship Id="rId10" Type="http://schemas.openxmlformats.org/officeDocument/2006/relationships/image" Target="../media/image37.png"/><Relationship Id="rId13" Type="http://schemas.openxmlformats.org/officeDocument/2006/relationships/image" Target="../media/image28.png"/><Relationship Id="rId12" Type="http://schemas.openxmlformats.org/officeDocument/2006/relationships/image" Target="../media/image34.png"/><Relationship Id="rId15" Type="http://schemas.openxmlformats.org/officeDocument/2006/relationships/image" Target="../media/image35.png"/><Relationship Id="rId14" Type="http://schemas.openxmlformats.org/officeDocument/2006/relationships/image" Target="../media/image36.png"/><Relationship Id="rId16" Type="http://schemas.openxmlformats.org/officeDocument/2006/relationships/image" Target="../media/image5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5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131"/>
          <p:cNvSpPr txBox="1"/>
          <p:nvPr>
            <p:ph type="ctrTitle"/>
          </p:nvPr>
        </p:nvSpPr>
        <p:spPr>
          <a:xfrm>
            <a:off x="1919050" y="1276050"/>
            <a:ext cx="6694200" cy="232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000">
                <a:latin typeface="Poppins"/>
                <a:ea typeface="Poppins"/>
                <a:cs typeface="Poppins"/>
                <a:sym typeface="Poppins"/>
              </a:rPr>
              <a:t>Digital</a:t>
            </a:r>
            <a:r>
              <a:rPr lang="en-CA" sz="4000">
                <a:latin typeface="Poppins"/>
                <a:ea typeface="Poppins"/>
                <a:cs typeface="Poppins"/>
                <a:sym typeface="Poppins"/>
              </a:rPr>
              <a:t> Media Literacy </a:t>
            </a:r>
            <a:br>
              <a:rPr lang="en-CA" sz="4000">
                <a:latin typeface="Poppins"/>
                <a:ea typeface="Poppins"/>
                <a:cs typeface="Poppins"/>
                <a:sym typeface="Poppins"/>
              </a:rPr>
            </a:br>
            <a:r>
              <a:rPr lang="en-CA" sz="4000">
                <a:latin typeface="Poppins"/>
                <a:ea typeface="Poppins"/>
                <a:cs typeface="Poppins"/>
                <a:sym typeface="Poppins"/>
              </a:rPr>
              <a:t>in an Age of AI  </a:t>
            </a:r>
            <a:endParaRPr sz="4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lang="en-CA" sz="2000"/>
              <a:t>2:15 - 3:25</a:t>
            </a:r>
            <a:endParaRPr b="0" sz="2000"/>
          </a:p>
        </p:txBody>
      </p:sp>
      <p:pic>
        <p:nvPicPr>
          <p:cNvPr id="1336" name="Google Shape;1336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0" y="1531400"/>
            <a:ext cx="2645874" cy="1535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131"/>
          <p:cNvSpPr/>
          <p:nvPr/>
        </p:nvSpPr>
        <p:spPr>
          <a:xfrm>
            <a:off x="6021125" y="4165875"/>
            <a:ext cx="2436900" cy="1497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8" name="Google Shape;1338;p131"/>
          <p:cNvPicPr preferRelativeResize="0"/>
          <p:nvPr/>
        </p:nvPicPr>
        <p:blipFill rotWithShape="1">
          <a:blip r:embed="rId4">
            <a:alphaModFix/>
          </a:blip>
          <a:srcRect b="16774" l="0" r="0" t="20070"/>
          <a:stretch/>
        </p:blipFill>
        <p:spPr>
          <a:xfrm>
            <a:off x="195675" y="4401669"/>
            <a:ext cx="2551049" cy="564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6" name="Google Shape;1426;p140"/>
          <p:cNvPicPr preferRelativeResize="0"/>
          <p:nvPr/>
        </p:nvPicPr>
        <p:blipFill rotWithShape="1">
          <a:blip r:embed="rId3">
            <a:alphaModFix/>
          </a:blip>
          <a:srcRect b="8529" l="33706" r="31622" t="19969"/>
          <a:stretch/>
        </p:blipFill>
        <p:spPr>
          <a:xfrm>
            <a:off x="4551138" y="3103538"/>
            <a:ext cx="1431725" cy="166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1750" y="1034226"/>
            <a:ext cx="2895475" cy="1077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28" name="Google Shape;1428;p140"/>
          <p:cNvSpPr txBox="1"/>
          <p:nvPr/>
        </p:nvSpPr>
        <p:spPr>
          <a:xfrm>
            <a:off x="408375" y="411900"/>
            <a:ext cx="2630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What </a:t>
            </a:r>
            <a:r>
              <a:rPr b="1" i="1" lang="en-CA" sz="3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is </a:t>
            </a:r>
            <a:r>
              <a:rPr b="1" lang="en-CA" sz="3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it?</a:t>
            </a:r>
            <a:endParaRPr b="1" sz="3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29" name="Google Shape;1429;p140"/>
          <p:cNvSpPr txBox="1"/>
          <p:nvPr/>
        </p:nvSpPr>
        <p:spPr>
          <a:xfrm>
            <a:off x="231325" y="1412875"/>
            <a:ext cx="38634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Generative AI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: Programs that generate text or images on the basis of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prompts 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provided by users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Chatbots (like ChatGPT) are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large language models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: they have been trained on a huge 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amount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of text to produce natural sounding text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30" name="Google Shape;1430;p140"/>
          <p:cNvPicPr preferRelativeResize="0"/>
          <p:nvPr/>
        </p:nvPicPr>
        <p:blipFill rotWithShape="1">
          <a:blip r:embed="rId5">
            <a:alphaModFix/>
          </a:blip>
          <a:srcRect b="26025" l="13775" r="16225" t="27731"/>
          <a:stretch/>
        </p:blipFill>
        <p:spPr>
          <a:xfrm>
            <a:off x="6439250" y="2179487"/>
            <a:ext cx="2250276" cy="75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1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04757" y="2933195"/>
            <a:ext cx="2566857" cy="101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1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2825" y="1311611"/>
            <a:ext cx="2054648" cy="6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140"/>
          <p:cNvPicPr preferRelativeResize="0"/>
          <p:nvPr/>
        </p:nvPicPr>
        <p:blipFill rotWithShape="1">
          <a:blip r:embed="rId8">
            <a:alphaModFix/>
          </a:blip>
          <a:srcRect b="35832" l="19017" r="20723" t="35221"/>
          <a:stretch/>
        </p:blipFill>
        <p:spPr>
          <a:xfrm>
            <a:off x="4571988" y="118099"/>
            <a:ext cx="3142651" cy="8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p140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5" name="Google Shape;1435;p1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04513" y="2333825"/>
            <a:ext cx="1924950" cy="59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140"/>
          <p:cNvPicPr preferRelativeResize="0"/>
          <p:nvPr/>
        </p:nvPicPr>
        <p:blipFill rotWithShape="1">
          <a:blip r:embed="rId10">
            <a:alphaModFix/>
          </a:blip>
          <a:srcRect b="33275" l="17032" r="13896" t="34645"/>
          <a:stretch/>
        </p:blipFill>
        <p:spPr>
          <a:xfrm>
            <a:off x="6304725" y="4211774"/>
            <a:ext cx="2589516" cy="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1" name="Google Shape;1441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925" y="1332125"/>
            <a:ext cx="2474851" cy="168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Google Shape;1442;p141"/>
          <p:cNvPicPr preferRelativeResize="0"/>
          <p:nvPr/>
        </p:nvPicPr>
        <p:blipFill rotWithShape="1">
          <a:blip r:embed="rId4">
            <a:alphaModFix/>
          </a:blip>
          <a:srcRect b="8529" l="33706" r="31622" t="19969"/>
          <a:stretch/>
        </p:blipFill>
        <p:spPr>
          <a:xfrm>
            <a:off x="3784589" y="1335297"/>
            <a:ext cx="1594774" cy="1849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3" name="Google Shape;1443;p141"/>
          <p:cNvCxnSpPr/>
          <p:nvPr/>
        </p:nvCxnSpPr>
        <p:spPr>
          <a:xfrm>
            <a:off x="2821551" y="2173525"/>
            <a:ext cx="817500" cy="7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444" name="Google Shape;1444;p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5625" y="1335300"/>
            <a:ext cx="2618101" cy="202975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5" name="Google Shape;1445;p141"/>
          <p:cNvSpPr/>
          <p:nvPr/>
        </p:nvSpPr>
        <p:spPr>
          <a:xfrm rot="5400000">
            <a:off x="3703338" y="2405150"/>
            <a:ext cx="1544700" cy="2618100"/>
          </a:xfrm>
          <a:prstGeom prst="curvedLeftArrow">
            <a:avLst>
              <a:gd fmla="val 18944" name="adj1"/>
              <a:gd fmla="val 50000" name="adj2"/>
              <a:gd fmla="val 2455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6" name="Google Shape;1446;p141"/>
          <p:cNvSpPr txBox="1"/>
          <p:nvPr/>
        </p:nvSpPr>
        <p:spPr>
          <a:xfrm>
            <a:off x="4111953" y="4616225"/>
            <a:ext cx="123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Training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47" name="Google Shape;1447;p141"/>
          <p:cNvSpPr txBox="1"/>
          <p:nvPr/>
        </p:nvSpPr>
        <p:spPr>
          <a:xfrm>
            <a:off x="89075" y="259025"/>
            <a:ext cx="552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latin typeface="Poppins"/>
                <a:ea typeface="Poppins"/>
                <a:cs typeface="Poppins"/>
                <a:sym typeface="Poppins"/>
              </a:rPr>
              <a:t>How Chatbots Work </a:t>
            </a:r>
            <a:r>
              <a:rPr b="1" lang="en-CA" sz="2400">
                <a:latin typeface="Poppins"/>
                <a:ea typeface="Poppins"/>
                <a:cs typeface="Poppins"/>
                <a:sym typeface="Poppins"/>
              </a:rPr>
              <a:t>(roughly) </a:t>
            </a:r>
            <a:endParaRPr b="1" sz="24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448" name="Google Shape;1448;p141"/>
          <p:cNvCxnSpPr/>
          <p:nvPr/>
        </p:nvCxnSpPr>
        <p:spPr>
          <a:xfrm>
            <a:off x="5351551" y="2173525"/>
            <a:ext cx="817500" cy="7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142"/>
          <p:cNvSpPr txBox="1"/>
          <p:nvPr/>
        </p:nvSpPr>
        <p:spPr>
          <a:xfrm>
            <a:off x="355700" y="283300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What Chatbots </a:t>
            </a:r>
            <a:r>
              <a:rPr b="1" i="1" lang="en-CA" sz="2800">
                <a:latin typeface="Poppins"/>
                <a:ea typeface="Poppins"/>
                <a:cs typeface="Poppins"/>
                <a:sym typeface="Poppins"/>
              </a:rPr>
              <a:t>Aren’t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54" name="Google Shape;1454;p142"/>
          <p:cNvSpPr txBox="1"/>
          <p:nvPr/>
        </p:nvSpPr>
        <p:spPr>
          <a:xfrm>
            <a:off x="355700" y="1211375"/>
            <a:ext cx="52902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Encyclopedias</a:t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They’re not drawing from entries written by experts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Reviewed for accuracy</a:t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No one is checking to make sure the content being produced is true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Magic</a:t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Yeah they’re cool, but it has significant limits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55" name="Google Shape;1455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9250" y="898900"/>
            <a:ext cx="3345700" cy="33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6" name="Google Shape;1456;p142"/>
          <p:cNvSpPr txBox="1"/>
          <p:nvPr/>
        </p:nvSpPr>
        <p:spPr>
          <a:xfrm>
            <a:off x="6281675" y="4340700"/>
            <a:ext cx="19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3F3F3F"/>
                </a:solidFill>
              </a:rPr>
              <a:t>Created using DALL-E 3</a:t>
            </a:r>
            <a:endParaRPr sz="1200">
              <a:solidFill>
                <a:srgbClr val="3F3F3F"/>
              </a:solidFill>
            </a:endParaRPr>
          </a:p>
        </p:txBody>
      </p:sp>
      <p:sp>
        <p:nvSpPr>
          <p:cNvPr id="1457" name="Google Shape;1457;p14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" name="Google Shape;1462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25" y="2602753"/>
            <a:ext cx="8476600" cy="201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987" y="2880362"/>
            <a:ext cx="8780024" cy="14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1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988" y="2510416"/>
            <a:ext cx="8780024" cy="220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1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1416" y="2510416"/>
            <a:ext cx="8841150" cy="178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1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225" y="2571750"/>
            <a:ext cx="8967524" cy="18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Google Shape;1467;p1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9150" y="138025"/>
            <a:ext cx="7925676" cy="2205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44"/>
          <p:cNvSpPr txBox="1"/>
          <p:nvPr/>
        </p:nvSpPr>
        <p:spPr>
          <a:xfrm>
            <a:off x="4795700" y="1515800"/>
            <a:ext cx="4139400" cy="2678100"/>
          </a:xfrm>
          <a:prstGeom prst="rect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 want to learn about how AI chatbots work. Say that you were going to create a new Taylor Swift song for me. I'll start with a word, and then you provide me with a list of words that you think are most likely to follow. Ready?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473" name="Google Shape;1473;p14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144"/>
          <p:cNvSpPr txBox="1"/>
          <p:nvPr/>
        </p:nvSpPr>
        <p:spPr>
          <a:xfrm>
            <a:off x="368900" y="116700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Activity: Be the Chatbot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75" name="Google Shape;1475;p144"/>
          <p:cNvSpPr txBox="1"/>
          <p:nvPr/>
        </p:nvSpPr>
        <p:spPr>
          <a:xfrm>
            <a:off x="277200" y="840800"/>
            <a:ext cx="42948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Navigate to a chatbot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Provide this prompt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Choose a word from the list that’s generated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Continue choosing words until you have a few lines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When you’re ready, ask your chatbot to tell you what you’ve come up with so far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476" name="Google Shape;1476;p144"/>
          <p:cNvCxnSpPr/>
          <p:nvPr/>
        </p:nvCxnSpPr>
        <p:spPr>
          <a:xfrm>
            <a:off x="3520350" y="1718025"/>
            <a:ext cx="11700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77" name="Google Shape;1477;p144"/>
          <p:cNvSpPr txBox="1"/>
          <p:nvPr/>
        </p:nvSpPr>
        <p:spPr>
          <a:xfrm>
            <a:off x="5345250" y="4411925"/>
            <a:ext cx="3317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ctrl-f.ca/en/getca</a:t>
            </a:r>
            <a:endParaRPr sz="2400"/>
          </a:p>
        </p:txBody>
      </p:sp>
      <p:pic>
        <p:nvPicPr>
          <p:cNvPr id="1478" name="Google Shape;1478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7950" y="86775"/>
            <a:ext cx="1227147" cy="1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" name="Google Shape;1483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8076"/>
            <a:ext cx="9206824" cy="438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7675" y="2497400"/>
            <a:ext cx="3383800" cy="245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8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46"/>
          <p:cNvSpPr txBox="1"/>
          <p:nvPr/>
        </p:nvSpPr>
        <p:spPr>
          <a:xfrm>
            <a:off x="382325" y="1421350"/>
            <a:ext cx="35127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Lesson 2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Ethics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0" name="Google Shape;1490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146"/>
          <p:cNvSpPr txBox="1"/>
          <p:nvPr/>
        </p:nvSpPr>
        <p:spPr>
          <a:xfrm>
            <a:off x="272838" y="4555850"/>
            <a:ext cx="3081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CA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Created with DALL-E 3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47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7" name="Google Shape;1497;p147"/>
          <p:cNvSpPr txBox="1"/>
          <p:nvPr/>
        </p:nvSpPr>
        <p:spPr>
          <a:xfrm>
            <a:off x="421600" y="169400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AI Ethics: 3 Questions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8" name="Google Shape;1498;p147"/>
          <p:cNvSpPr txBox="1"/>
          <p:nvPr/>
        </p:nvSpPr>
        <p:spPr>
          <a:xfrm>
            <a:off x="361115" y="995800"/>
            <a:ext cx="5790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What are the potential benefits this technology can produce? In what ways might it be harmful?</a:t>
            </a:r>
            <a:br>
              <a:rPr lang="en-CA" sz="2000">
                <a:latin typeface="Poppins"/>
                <a:ea typeface="Poppins"/>
                <a:cs typeface="Poppins"/>
                <a:sym typeface="Poppins"/>
              </a:rPr>
            </a:b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How can people who </a:t>
            </a:r>
            <a:r>
              <a:rPr b="1" i="1" lang="en-CA" sz="2000">
                <a:latin typeface="Poppins"/>
                <a:ea typeface="Poppins"/>
                <a:cs typeface="Poppins"/>
                <a:sym typeface="Poppins"/>
              </a:rPr>
              <a:t>create</a:t>
            </a:r>
            <a:r>
              <a:rPr b="1" lang="en-CA" sz="2000"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AI tools make sure they help people, and minimize the chances that other people will be harmed?</a:t>
            </a:r>
            <a:br>
              <a:rPr lang="en-CA" sz="2000">
                <a:latin typeface="Poppins"/>
                <a:ea typeface="Poppins"/>
                <a:cs typeface="Poppins"/>
                <a:sym typeface="Poppins"/>
              </a:rPr>
            </a:b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eriod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How can people who </a:t>
            </a:r>
            <a:r>
              <a:rPr b="1" i="1" lang="en-CA" sz="2000">
                <a:latin typeface="Poppins"/>
                <a:ea typeface="Poppins"/>
                <a:cs typeface="Poppins"/>
                <a:sym typeface="Poppins"/>
              </a:rPr>
              <a:t>use </a:t>
            </a: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AI make sure they do so responsibly, and don’t cause harm to others?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99" name="Google Shape;1499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650" y="1593610"/>
            <a:ext cx="2683375" cy="268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4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5" name="Google Shape;1505;p148"/>
          <p:cNvSpPr txBox="1"/>
          <p:nvPr/>
        </p:nvSpPr>
        <p:spPr>
          <a:xfrm>
            <a:off x="495375" y="327500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AI Ethics: Big Issues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06" name="Google Shape;1506;p148"/>
          <p:cNvSpPr txBox="1"/>
          <p:nvPr/>
        </p:nvSpPr>
        <p:spPr>
          <a:xfrm>
            <a:off x="2052850" y="1617100"/>
            <a:ext cx="235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rPr>
              <a:t>Environmental Impact</a:t>
            </a:r>
            <a:endParaRPr sz="2400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507" name="Google Shape;1507;p148"/>
          <p:cNvPicPr preferRelativeResize="0"/>
          <p:nvPr/>
        </p:nvPicPr>
        <p:blipFill rotWithShape="1">
          <a:blip r:embed="rId3">
            <a:alphaModFix/>
          </a:blip>
          <a:srcRect b="15167" l="5016" r="7433" t="0"/>
          <a:stretch/>
        </p:blipFill>
        <p:spPr>
          <a:xfrm>
            <a:off x="809175" y="1509638"/>
            <a:ext cx="1174800" cy="113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Google Shape;1508;p148"/>
          <p:cNvSpPr txBox="1"/>
          <p:nvPr/>
        </p:nvSpPr>
        <p:spPr>
          <a:xfrm>
            <a:off x="6130325" y="1617100"/>
            <a:ext cx="235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rPr>
              <a:t>Intellectual Property</a:t>
            </a:r>
            <a:endParaRPr sz="2400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509" name="Google Shape;1509;p148"/>
          <p:cNvPicPr preferRelativeResize="0"/>
          <p:nvPr/>
        </p:nvPicPr>
        <p:blipFill rotWithShape="1">
          <a:blip r:embed="rId4">
            <a:alphaModFix/>
          </a:blip>
          <a:srcRect b="14346" l="0" r="0" t="0"/>
          <a:stretch/>
        </p:blipFill>
        <p:spPr>
          <a:xfrm>
            <a:off x="4801400" y="1509650"/>
            <a:ext cx="1328934" cy="11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148"/>
          <p:cNvSpPr txBox="1"/>
          <p:nvPr/>
        </p:nvSpPr>
        <p:spPr>
          <a:xfrm>
            <a:off x="2052850" y="3413725"/>
            <a:ext cx="246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rPr>
              <a:t>Misinformation</a:t>
            </a:r>
            <a:endParaRPr sz="2400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511" name="Google Shape;1511;p148"/>
          <p:cNvPicPr preferRelativeResize="0"/>
          <p:nvPr/>
        </p:nvPicPr>
        <p:blipFill rotWithShape="1">
          <a:blip r:embed="rId5">
            <a:alphaModFix/>
          </a:blip>
          <a:srcRect b="14799" l="0" r="0" t="0"/>
          <a:stretch/>
        </p:blipFill>
        <p:spPr>
          <a:xfrm>
            <a:off x="809175" y="3190325"/>
            <a:ext cx="1174800" cy="1000895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p148"/>
          <p:cNvSpPr txBox="1"/>
          <p:nvPr/>
        </p:nvSpPr>
        <p:spPr>
          <a:xfrm>
            <a:off x="6130325" y="3229075"/>
            <a:ext cx="2350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2"/>
                </a:solidFill>
                <a:latin typeface="Noto Sans"/>
                <a:ea typeface="Noto Sans"/>
                <a:cs typeface="Noto Sans"/>
                <a:sym typeface="Noto Sans"/>
              </a:rPr>
              <a:t>Worker Treatment</a:t>
            </a:r>
            <a:endParaRPr sz="2400">
              <a:solidFill>
                <a:schemeClr val="dk2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513" name="Google Shape;1513;p148"/>
          <p:cNvPicPr preferRelativeResize="0"/>
          <p:nvPr/>
        </p:nvPicPr>
        <p:blipFill rotWithShape="1">
          <a:blip r:embed="rId6">
            <a:alphaModFix/>
          </a:blip>
          <a:srcRect b="16784" l="0" r="0" t="0"/>
          <a:stretch/>
        </p:blipFill>
        <p:spPr>
          <a:xfrm>
            <a:off x="4878450" y="3214475"/>
            <a:ext cx="1174799" cy="97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Google Shape;1518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35662" y="-37725"/>
            <a:ext cx="10415326" cy="521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IVIX_logo_2015-01.png" id="1343" name="Google Shape;1343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58125" y="4511675"/>
            <a:ext cx="1727900" cy="6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p13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p132"/>
          <p:cNvSpPr/>
          <p:nvPr/>
        </p:nvSpPr>
        <p:spPr>
          <a:xfrm>
            <a:off x="0" y="4516800"/>
            <a:ext cx="9144000" cy="6222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6" name="Google Shape;1346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468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132"/>
          <p:cNvSpPr txBox="1"/>
          <p:nvPr/>
        </p:nvSpPr>
        <p:spPr>
          <a:xfrm>
            <a:off x="430200" y="623100"/>
            <a:ext cx="46599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7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How</a:t>
            </a:r>
            <a:r>
              <a:rPr b="1" lang="en-CA" sz="27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 can we best evaluate the information we see and hear online?</a:t>
            </a:r>
            <a:endParaRPr b="1" sz="2700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48" name="Google Shape;1348;p1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300" y="3837604"/>
            <a:ext cx="1727902" cy="1002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p150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4" name="Google Shape;1524;p150"/>
          <p:cNvSpPr txBox="1"/>
          <p:nvPr/>
        </p:nvSpPr>
        <p:spPr>
          <a:xfrm>
            <a:off x="421600" y="443425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Activity: AI Bias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5" name="Google Shape;1525;p150"/>
          <p:cNvSpPr txBox="1"/>
          <p:nvPr/>
        </p:nvSpPr>
        <p:spPr>
          <a:xfrm>
            <a:off x="368900" y="1709850"/>
            <a:ext cx="4522800" cy="2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Poppins"/>
              <a:buAutoNum type="arabicPeriod"/>
            </a:pPr>
            <a:r>
              <a:rPr lang="en-CA" sz="2300">
                <a:latin typeface="Poppins"/>
                <a:ea typeface="Poppins"/>
                <a:cs typeface="Poppins"/>
                <a:sym typeface="Poppins"/>
              </a:rPr>
              <a:t>Navigate to a chatbot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Poppins"/>
              <a:buAutoNum type="arabicPeriod"/>
            </a:pPr>
            <a:r>
              <a:rPr lang="en-CA" sz="2300">
                <a:latin typeface="Poppins"/>
                <a:ea typeface="Poppins"/>
                <a:cs typeface="Poppins"/>
                <a:sym typeface="Poppins"/>
              </a:rPr>
              <a:t>Provide the following prompt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Poppins"/>
              <a:ea typeface="Poppins"/>
              <a:cs typeface="Poppins"/>
              <a:sym typeface="Poppins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Poppins"/>
              <a:buAutoNum type="arabicPeriod"/>
            </a:pPr>
            <a:r>
              <a:rPr lang="en-CA" sz="2300">
                <a:latin typeface="Poppins"/>
                <a:ea typeface="Poppins"/>
                <a:cs typeface="Poppins"/>
                <a:sym typeface="Poppins"/>
              </a:rPr>
              <a:t>What did your picture look like?</a:t>
            </a:r>
            <a:endParaRPr sz="23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6" name="Google Shape;1526;p150"/>
          <p:cNvSpPr txBox="1"/>
          <p:nvPr/>
        </p:nvSpPr>
        <p:spPr>
          <a:xfrm>
            <a:off x="5522925" y="2323400"/>
            <a:ext cx="3320100" cy="1662300"/>
          </a:xfrm>
          <a:prstGeom prst="rect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Create an image of a typical person from Alberta</a:t>
            </a:r>
            <a:endParaRPr sz="24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527" name="Google Shape;1527;p150"/>
          <p:cNvCxnSpPr/>
          <p:nvPr/>
        </p:nvCxnSpPr>
        <p:spPr>
          <a:xfrm>
            <a:off x="4142200" y="2729775"/>
            <a:ext cx="11487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28" name="Google Shape;1528;p150"/>
          <p:cNvSpPr txBox="1"/>
          <p:nvPr/>
        </p:nvSpPr>
        <p:spPr>
          <a:xfrm>
            <a:off x="5547975" y="4418175"/>
            <a:ext cx="327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ctrl-f.ca/en/getca</a:t>
            </a:r>
            <a:endParaRPr sz="2400"/>
          </a:p>
        </p:txBody>
      </p:sp>
      <p:pic>
        <p:nvPicPr>
          <p:cNvPr id="1529" name="Google Shape;1529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0175" y="281100"/>
            <a:ext cx="14478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151"/>
          <p:cNvSpPr txBox="1"/>
          <p:nvPr>
            <p:ph type="title"/>
          </p:nvPr>
        </p:nvSpPr>
        <p:spPr>
          <a:xfrm>
            <a:off x="311700" y="1130825"/>
            <a:ext cx="8520600" cy="546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5" name="Google Shape;1535;p151"/>
          <p:cNvSpPr txBox="1"/>
          <p:nvPr/>
        </p:nvSpPr>
        <p:spPr>
          <a:xfrm>
            <a:off x="485950" y="70025"/>
            <a:ext cx="8126400" cy="80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Bias in AI</a:t>
            </a:r>
            <a:r>
              <a:rPr b="1" lang="en-CA" sz="36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: Images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6" name="Google Shape;1536;p151"/>
          <p:cNvSpPr txBox="1"/>
          <p:nvPr>
            <p:ph idx="1" type="body"/>
          </p:nvPr>
        </p:nvSpPr>
        <p:spPr>
          <a:xfrm>
            <a:off x="208075" y="1179825"/>
            <a:ext cx="4247700" cy="300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“Create an image of a typical </a:t>
            </a:r>
            <a:r>
              <a:rPr b="1"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Albertan</a:t>
            </a: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”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•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do these image have in common?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•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biases do you think they reflect?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Poppins"/>
              <a:buChar char="•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Did you get similar results?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37" name="Google Shape;1537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4800" y="1035925"/>
            <a:ext cx="1858675" cy="18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Google Shape;1538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1750" y="1035925"/>
            <a:ext cx="1858675" cy="18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Google Shape;1539;p1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4800" y="3053500"/>
            <a:ext cx="1858675" cy="185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1750" y="3053500"/>
            <a:ext cx="1858675" cy="18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1" name="Google Shape;1541;p151"/>
          <p:cNvSpPr txBox="1"/>
          <p:nvPr/>
        </p:nvSpPr>
        <p:spPr>
          <a:xfrm>
            <a:off x="2104625" y="4511975"/>
            <a:ext cx="25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3F3F3F"/>
                </a:solidFill>
              </a:rPr>
              <a:t>Created using DALL-E 3</a:t>
            </a:r>
            <a:endParaRPr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152"/>
          <p:cNvSpPr txBox="1"/>
          <p:nvPr/>
        </p:nvSpPr>
        <p:spPr>
          <a:xfrm>
            <a:off x="382325" y="1421350"/>
            <a:ext cx="3512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Lesson 3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AI in the Classroom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47" name="Google Shape;1547;p152"/>
          <p:cNvSpPr txBox="1"/>
          <p:nvPr/>
        </p:nvSpPr>
        <p:spPr>
          <a:xfrm>
            <a:off x="272838" y="4555850"/>
            <a:ext cx="3081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CA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Created with DALL-E 3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48" name="Google Shape;1548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153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4" name="Google Shape;1554;p153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555" name="Google Shape;1555;p15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556" name="Google Shape;1556;p153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Does your school have policies around the use of AI in the classroom?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57" name="Google Shape;1557;p153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58" name="Google Shape;1558;p153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559" name="Google Shape;1559;p1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560" name="Google Shape;1560;p15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4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5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6" name="Google Shape;1566;p154"/>
          <p:cNvSpPr txBox="1"/>
          <p:nvPr/>
        </p:nvSpPr>
        <p:spPr>
          <a:xfrm>
            <a:off x="421600" y="169400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AI in the Classroom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67" name="Google Shape;1567;p154"/>
          <p:cNvSpPr txBox="1"/>
          <p:nvPr/>
        </p:nvSpPr>
        <p:spPr>
          <a:xfrm>
            <a:off x="425900" y="946675"/>
            <a:ext cx="55206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Students consider what AI is good for when it comes to their educational goals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Co-create norms around AI use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Identify where AI use stops becoming a tool and starts doing the work for you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Poppins"/>
              <a:buChar char="●"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Emphasis on student agency: AI is a tool, and they need to think about whether they want to use it, and in what ways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68" name="Google Shape;1568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200" y="1001587"/>
            <a:ext cx="3131325" cy="313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p154"/>
          <p:cNvSpPr txBox="1"/>
          <p:nvPr/>
        </p:nvSpPr>
        <p:spPr>
          <a:xfrm>
            <a:off x="6221900" y="4132925"/>
            <a:ext cx="25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3F3F3F"/>
                </a:solidFill>
              </a:rPr>
              <a:t>Created using DALL-E 3</a:t>
            </a:r>
            <a:endParaRPr>
              <a:solidFill>
                <a:srgbClr val="3F3F3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p155"/>
          <p:cNvSpPr/>
          <p:nvPr/>
        </p:nvSpPr>
        <p:spPr>
          <a:xfrm>
            <a:off x="419525" y="4083275"/>
            <a:ext cx="1428000" cy="949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575" name="Google Shape;1575;p155"/>
          <p:cNvGraphicFramePr/>
          <p:nvPr/>
        </p:nvGraphicFramePr>
        <p:xfrm>
          <a:off x="2016700" y="71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{6BEC2491-87E0-4A94-AF9A-BEC3180C57E3}</a:tableStyleId>
              </a:tblPr>
              <a:tblGrid>
                <a:gridCol w="6627325"/>
              </a:tblGrid>
              <a:tr h="375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10-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has an AI generate the entire essay and submits it to their teacher.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has AI generate an essay. They review and edit the essay and submit it to their teacher.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62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generates multiple AI drafts, and edits together the best parts to create their essay.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36000" marB="36000" marR="36000" marL="360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7-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provides all the information to include in the essay, but the AI generates the essay itself.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6-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writes their own draft, then generates an AI draft, and incorporates the best ideas to complete their essay.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writes the majority of the essay, but has AI generate a few sentences where the student is struggling to express their ideas.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4-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uses AI as a research tool and verifies all information, but does all writing without AI.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does all the research and writing without AI, but uses AI for feedback. Student makes all the changes themselves.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5168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does all the research and writing on their own, but uses AI to check spelling and grammar.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46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1-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 </a:t>
                      </a:r>
                      <a:r>
                        <a:rPr lang="en-CA" sz="13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does not use AI for any research, writing or feedback.</a:t>
                      </a:r>
                      <a:endParaRPr sz="13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63500" marB="63500" marR="63500" marL="63500" anchor="ctr">
                    <a:lnL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576" name="Google Shape;1576;p155"/>
          <p:cNvSpPr/>
          <p:nvPr/>
        </p:nvSpPr>
        <p:spPr>
          <a:xfrm>
            <a:off x="559475" y="512225"/>
            <a:ext cx="867300" cy="3820800"/>
          </a:xfrm>
          <a:prstGeom prst="up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7D3E84"/>
              </a:gs>
              <a:gs pos="100000">
                <a:srgbClr val="B5F0FE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7" name="Google Shape;1577;p155"/>
          <p:cNvSpPr txBox="1"/>
          <p:nvPr/>
        </p:nvSpPr>
        <p:spPr>
          <a:xfrm>
            <a:off x="314875" y="50525"/>
            <a:ext cx="142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AI Created</a:t>
            </a:r>
            <a:endParaRPr/>
          </a:p>
        </p:txBody>
      </p:sp>
      <p:sp>
        <p:nvSpPr>
          <p:cNvPr id="1578" name="Google Shape;1578;p155"/>
          <p:cNvSpPr txBox="1"/>
          <p:nvPr/>
        </p:nvSpPr>
        <p:spPr>
          <a:xfrm>
            <a:off x="441475" y="4333025"/>
            <a:ext cx="1174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Student Created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82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156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584" name="Google Shape;1584;p156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585" name="Google Shape;1585;p15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586" name="Google Shape;1586;p156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5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Indicate where the essay is more the work of AI than it is of the student.</a:t>
            </a:r>
            <a:endParaRPr b="1" sz="35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87" name="Google Shape;1587;p156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588" name="Google Shape;1588;p156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589" name="Google Shape;1589;p1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590" name="Google Shape;1590;p15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157"/>
          <p:cNvSpPr/>
          <p:nvPr/>
        </p:nvSpPr>
        <p:spPr>
          <a:xfrm>
            <a:off x="4572025" y="951875"/>
            <a:ext cx="4582500" cy="4191600"/>
          </a:xfrm>
          <a:prstGeom prst="rect">
            <a:avLst/>
          </a:prstGeom>
          <a:solidFill>
            <a:srgbClr val="CFE2F3"/>
          </a:solidFill>
          <a:ln cap="flat" cmpd="sng" w="9525">
            <a:solidFill>
              <a:srgbClr val="D0E2F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6" name="Google Shape;1596;p157"/>
          <p:cNvSpPr txBox="1"/>
          <p:nvPr>
            <p:ph idx="4294967295" type="title"/>
          </p:nvPr>
        </p:nvSpPr>
        <p:spPr>
          <a:xfrm>
            <a:off x="270375" y="264275"/>
            <a:ext cx="85290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CTRL-F: AI Literacy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7" name="Google Shape;1597;p157"/>
          <p:cNvSpPr/>
          <p:nvPr/>
        </p:nvSpPr>
        <p:spPr>
          <a:xfrm>
            <a:off x="75" y="833975"/>
            <a:ext cx="91440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8" name="Google Shape;1598;p157"/>
          <p:cNvSpPr txBox="1"/>
          <p:nvPr>
            <p:ph idx="4294967295" type="title"/>
          </p:nvPr>
        </p:nvSpPr>
        <p:spPr>
          <a:xfrm>
            <a:off x="4822025" y="1104275"/>
            <a:ext cx="4012200" cy="95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>
                <a:latin typeface="Poppins"/>
                <a:ea typeface="Poppins"/>
                <a:cs typeface="Poppins"/>
                <a:sym typeface="Poppins"/>
              </a:rPr>
              <a:t>Verification Skills Extensions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99" name="Google Shape;1599;p157"/>
          <p:cNvSpPr txBox="1"/>
          <p:nvPr>
            <p:ph idx="4294967295" type="title"/>
          </p:nvPr>
        </p:nvSpPr>
        <p:spPr>
          <a:xfrm>
            <a:off x="4582500" y="2412750"/>
            <a:ext cx="4496700" cy="172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Investigating AI Sources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Checking Chatbot Claims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Char char="●"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Tracing AI-Generated Media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00" name="Google Shape;1600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00" y="1104263"/>
            <a:ext cx="3550081" cy="388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p158"/>
          <p:cNvSpPr txBox="1"/>
          <p:nvPr/>
        </p:nvSpPr>
        <p:spPr>
          <a:xfrm>
            <a:off x="402300" y="1922225"/>
            <a:ext cx="38934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What am I looking at?</a:t>
            </a:r>
            <a:endParaRPr b="1" sz="3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06" name="Google Shape;1606;p158" title="polar bear rescu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9575" y="0"/>
            <a:ext cx="289322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59"/>
          <p:cNvSpPr txBox="1"/>
          <p:nvPr>
            <p:ph idx="4294967295" type="title"/>
          </p:nvPr>
        </p:nvSpPr>
        <p:spPr>
          <a:xfrm>
            <a:off x="462525" y="0"/>
            <a:ext cx="7990200" cy="68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700"/>
              <a:t>Looking closely doesn’t work</a:t>
            </a:r>
            <a:endParaRPr sz="2700"/>
          </a:p>
        </p:txBody>
      </p:sp>
      <p:pic>
        <p:nvPicPr>
          <p:cNvPr id="1612" name="Google Shape;1612;p159"/>
          <p:cNvPicPr preferRelativeResize="0"/>
          <p:nvPr/>
        </p:nvPicPr>
        <p:blipFill rotWithShape="1">
          <a:blip r:embed="rId3">
            <a:alphaModFix/>
          </a:blip>
          <a:srcRect b="0" l="11046" r="16756" t="0"/>
          <a:stretch/>
        </p:blipFill>
        <p:spPr>
          <a:xfrm>
            <a:off x="1592325" y="859150"/>
            <a:ext cx="2206475" cy="20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Google Shape;1613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88" y="3302137"/>
            <a:ext cx="4360201" cy="14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Google Shape;1614;p159"/>
          <p:cNvPicPr preferRelativeResize="0"/>
          <p:nvPr/>
        </p:nvPicPr>
        <p:blipFill rotWithShape="1">
          <a:blip r:embed="rId5">
            <a:alphaModFix/>
          </a:blip>
          <a:srcRect b="0" l="35726" r="29451" t="0"/>
          <a:stretch/>
        </p:blipFill>
        <p:spPr>
          <a:xfrm>
            <a:off x="6246250" y="778775"/>
            <a:ext cx="2206476" cy="42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133"/>
          <p:cNvSpPr/>
          <p:nvPr/>
        </p:nvSpPr>
        <p:spPr>
          <a:xfrm>
            <a:off x="4471150" y="-75"/>
            <a:ext cx="4672800" cy="5143500"/>
          </a:xfrm>
          <a:prstGeom prst="rect">
            <a:avLst/>
          </a:prstGeom>
          <a:solidFill>
            <a:srgbClr val="C0F2FE"/>
          </a:solidFill>
          <a:ln cap="flat" cmpd="sng" w="9525">
            <a:solidFill>
              <a:srgbClr val="DAFB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pic>
        <p:nvPicPr>
          <p:cNvPr id="1354" name="Google Shape;1354;p133"/>
          <p:cNvPicPr preferRelativeResize="0"/>
          <p:nvPr/>
        </p:nvPicPr>
        <p:blipFill rotWithShape="1">
          <a:blip r:embed="rId3">
            <a:alphaModFix/>
          </a:blip>
          <a:srcRect b="0" l="40255" r="0" t="0"/>
          <a:stretch/>
        </p:blipFill>
        <p:spPr>
          <a:xfrm>
            <a:off x="357225" y="1673550"/>
            <a:ext cx="3698474" cy="27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5" name="Google Shape;1355;p133"/>
          <p:cNvSpPr txBox="1"/>
          <p:nvPr/>
        </p:nvSpPr>
        <p:spPr>
          <a:xfrm>
            <a:off x="694763" y="345425"/>
            <a:ext cx="3023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000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Online Search</a:t>
            </a:r>
            <a:endParaRPr b="1" sz="3000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000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 Skills</a:t>
            </a:r>
            <a:endParaRPr b="1" sz="3000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6" name="Google Shape;1356;p133"/>
          <p:cNvSpPr txBox="1"/>
          <p:nvPr/>
        </p:nvSpPr>
        <p:spPr>
          <a:xfrm>
            <a:off x="4737375" y="232700"/>
            <a:ext cx="4132800" cy="46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 evaluate online information student must first understand how to find reliable information and sources. </a:t>
            </a:r>
            <a:endParaRPr b="1"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Topics include:</a:t>
            </a:r>
            <a:br>
              <a:rPr b="1"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Limitations of social media as an information source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Components of a SERP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Constructing effective queries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algorithms sort what we see online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</a:pPr>
            <a:r>
              <a:rPr lang="en-CA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Differentiating between facts and opinions</a:t>
            </a:r>
            <a:endParaRPr sz="1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57" name="Google Shape;1357;p133"/>
          <p:cNvSpPr txBox="1"/>
          <p:nvPr/>
        </p:nvSpPr>
        <p:spPr>
          <a:xfrm>
            <a:off x="1020575" y="4589325"/>
            <a:ext cx="237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Grades 4-8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9" name="Google Shape;1619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75" y="89800"/>
            <a:ext cx="4991101" cy="24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160"/>
          <p:cNvPicPr preferRelativeResize="0"/>
          <p:nvPr/>
        </p:nvPicPr>
        <p:blipFill rotWithShape="1">
          <a:blip r:embed="rId4">
            <a:alphaModFix/>
          </a:blip>
          <a:srcRect b="0" l="0" r="49982" t="0"/>
          <a:stretch/>
        </p:blipFill>
        <p:spPr>
          <a:xfrm>
            <a:off x="5668300" y="89800"/>
            <a:ext cx="2492925" cy="248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160"/>
          <p:cNvPicPr preferRelativeResize="0"/>
          <p:nvPr/>
        </p:nvPicPr>
        <p:blipFill rotWithShape="1">
          <a:blip r:embed="rId4">
            <a:alphaModFix/>
          </a:blip>
          <a:srcRect b="0" l="50982" r="0" t="0"/>
          <a:stretch/>
        </p:blipFill>
        <p:spPr>
          <a:xfrm>
            <a:off x="600175" y="2534745"/>
            <a:ext cx="2492925" cy="2532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2" name="Google Shape;1622;p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3100" y="2582000"/>
            <a:ext cx="4991100" cy="246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6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161"/>
          <p:cNvSpPr txBox="1"/>
          <p:nvPr/>
        </p:nvSpPr>
        <p:spPr>
          <a:xfrm>
            <a:off x="419425" y="356300"/>
            <a:ext cx="7366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CTRL-F is all about finding context </a:t>
            </a:r>
            <a:endParaRPr b="1" sz="3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28" name="Google Shape;1628;p161"/>
          <p:cNvSpPr txBox="1"/>
          <p:nvPr/>
        </p:nvSpPr>
        <p:spPr>
          <a:xfrm>
            <a:off x="4341875" y="1459275"/>
            <a:ext cx="42831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What am I looking at?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Where did it come from?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Char char="●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What </a:t>
            </a: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should</a:t>
            </a: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 I </a:t>
            </a: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know</a:t>
            </a: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 about it?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29" name="Google Shape;1629;p161"/>
          <p:cNvSpPr txBox="1"/>
          <p:nvPr/>
        </p:nvSpPr>
        <p:spPr>
          <a:xfrm>
            <a:off x="2356725" y="4317250"/>
            <a:ext cx="6384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5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How do we answer these questions?</a:t>
            </a:r>
            <a:endParaRPr b="1" sz="25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30" name="Google Shape;1630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549" y="4104900"/>
            <a:ext cx="1526407" cy="8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Google Shape;1631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550" y="1355688"/>
            <a:ext cx="3152625" cy="23644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5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162"/>
          <p:cNvSpPr txBox="1"/>
          <p:nvPr>
            <p:ph type="title"/>
          </p:nvPr>
        </p:nvSpPr>
        <p:spPr>
          <a:xfrm>
            <a:off x="773300" y="510500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‘Vertical’ vs. ‘Lateral’ Reading</a:t>
            </a:r>
            <a:endParaRPr/>
          </a:p>
        </p:txBody>
      </p:sp>
      <p:sp>
        <p:nvSpPr>
          <p:cNvPr id="1637" name="Google Shape;1637;p162"/>
          <p:cNvSpPr txBox="1"/>
          <p:nvPr/>
        </p:nvSpPr>
        <p:spPr>
          <a:xfrm>
            <a:off x="3748038" y="2316825"/>
            <a:ext cx="906600" cy="11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6000">
                <a:solidFill>
                  <a:srgbClr val="424242"/>
                </a:solidFill>
                <a:latin typeface="Oswald"/>
                <a:ea typeface="Oswald"/>
                <a:cs typeface="Oswald"/>
                <a:sym typeface="Oswald"/>
              </a:rPr>
              <a:t>vs.</a:t>
            </a:r>
            <a:endParaRPr sz="6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38" name="Google Shape;1638;p162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162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0" name="Google Shape;1640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625" y="1880500"/>
            <a:ext cx="2226002" cy="200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Google Shape;1641;p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500" y="1880500"/>
            <a:ext cx="4018099" cy="200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5F0FE"/>
        </a:solidFill>
      </p:bgPr>
    </p:bg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63"/>
          <p:cNvSpPr txBox="1"/>
          <p:nvPr>
            <p:ph idx="4294967295" type="title"/>
          </p:nvPr>
        </p:nvSpPr>
        <p:spPr>
          <a:xfrm>
            <a:off x="1119675" y="322125"/>
            <a:ext cx="7137900" cy="4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Three key lateral reading skills </a:t>
            </a:r>
            <a:endParaRPr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4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47" name="Google Shape;1647;p163"/>
          <p:cNvGrpSpPr/>
          <p:nvPr/>
        </p:nvGrpSpPr>
        <p:grpSpPr>
          <a:xfrm>
            <a:off x="170850" y="1399049"/>
            <a:ext cx="2860284" cy="2908026"/>
            <a:chOff x="728675" y="1957938"/>
            <a:chExt cx="2403600" cy="2443719"/>
          </a:xfrm>
        </p:grpSpPr>
        <p:sp>
          <p:nvSpPr>
            <p:cNvPr id="1648" name="Google Shape;1648;p163"/>
            <p:cNvSpPr/>
            <p:nvPr/>
          </p:nvSpPr>
          <p:spPr>
            <a:xfrm>
              <a:off x="728675" y="2164557"/>
              <a:ext cx="2403600" cy="2237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163"/>
            <p:cNvSpPr/>
            <p:nvPr/>
          </p:nvSpPr>
          <p:spPr>
            <a:xfrm>
              <a:off x="1564325" y="195793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B5F0FE"/>
                </a:highlight>
              </a:endParaRPr>
            </a:p>
          </p:txBody>
        </p:sp>
        <p:sp>
          <p:nvSpPr>
            <p:cNvPr id="1650" name="Google Shape;1650;p163"/>
            <p:cNvSpPr txBox="1"/>
            <p:nvPr/>
          </p:nvSpPr>
          <p:spPr>
            <a:xfrm>
              <a:off x="1029275" y="2704750"/>
              <a:ext cx="1802400" cy="15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b="1" lang="en-CA" sz="1800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Investigate </a:t>
              </a:r>
              <a:br>
                <a:rPr b="1" lang="en-CA" sz="1800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</a:br>
              <a:r>
                <a:rPr b="1" lang="en-CA" sz="1800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the Source </a:t>
              </a:r>
              <a:endParaRPr b="1" sz="18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800">
                  <a:solidFill>
                    <a:srgbClr val="00004B"/>
                  </a:solidFill>
                  <a:latin typeface="Open Sans"/>
                  <a:ea typeface="Open Sans"/>
                  <a:cs typeface="Open Sans"/>
                  <a:sym typeface="Open Sans"/>
                </a:rPr>
                <a:t>Who made the information? What is their reputation?</a:t>
              </a:r>
              <a:endParaRPr sz="18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651" name="Google Shape;1651;p163"/>
            <p:cNvPicPr preferRelativeResize="0"/>
            <p:nvPr/>
          </p:nvPicPr>
          <p:blipFill rotWithShape="1">
            <a:blip r:embed="rId3">
              <a:alphaModFix/>
            </a:blip>
            <a:srcRect b="39669" l="0" r="72400" t="36503"/>
            <a:stretch/>
          </p:blipFill>
          <p:spPr>
            <a:xfrm>
              <a:off x="1533325" y="2046677"/>
              <a:ext cx="663375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52" name="Google Shape;1652;p163"/>
          <p:cNvSpPr/>
          <p:nvPr/>
        </p:nvSpPr>
        <p:spPr>
          <a:xfrm>
            <a:off x="3203275" y="1644876"/>
            <a:ext cx="2860200" cy="26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3" name="Google Shape;1653;p163"/>
          <p:cNvSpPr txBox="1"/>
          <p:nvPr/>
        </p:nvSpPr>
        <p:spPr>
          <a:xfrm>
            <a:off x="3414275" y="2287700"/>
            <a:ext cx="2564700" cy="18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Check </a:t>
            </a:r>
            <a:br>
              <a:rPr b="1" lang="en-CA" sz="18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-CA" sz="18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the Claim</a:t>
            </a:r>
            <a:endParaRPr b="1" sz="1800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rPr>
              <a:t>Are known credible sources saying the same thing?</a:t>
            </a:r>
            <a:endParaRPr sz="1800">
              <a:solidFill>
                <a:srgbClr val="00004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4" name="Google Shape;1654;p163"/>
          <p:cNvSpPr/>
          <p:nvPr/>
        </p:nvSpPr>
        <p:spPr>
          <a:xfrm>
            <a:off x="4197668" y="1399000"/>
            <a:ext cx="871500" cy="871500"/>
          </a:xfrm>
          <a:prstGeom prst="ellipse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B5F0FE"/>
              </a:highlight>
            </a:endParaRPr>
          </a:p>
        </p:txBody>
      </p:sp>
      <p:pic>
        <p:nvPicPr>
          <p:cNvPr id="1655" name="Google Shape;1655;p163"/>
          <p:cNvPicPr preferRelativeResize="0"/>
          <p:nvPr/>
        </p:nvPicPr>
        <p:blipFill rotWithShape="1">
          <a:blip r:embed="rId3">
            <a:alphaModFix/>
          </a:blip>
          <a:srcRect b="39669" l="31653" r="40747" t="36503"/>
          <a:stretch/>
        </p:blipFill>
        <p:spPr>
          <a:xfrm>
            <a:off x="4192730" y="1493977"/>
            <a:ext cx="789401" cy="681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6" name="Google Shape;1656;p163"/>
          <p:cNvSpPr/>
          <p:nvPr/>
        </p:nvSpPr>
        <p:spPr>
          <a:xfrm>
            <a:off x="6246750" y="1644876"/>
            <a:ext cx="2726400" cy="266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57" name="Google Shape;1657;p163"/>
          <p:cNvGrpSpPr/>
          <p:nvPr/>
        </p:nvGrpSpPr>
        <p:grpSpPr>
          <a:xfrm>
            <a:off x="6433700" y="1399037"/>
            <a:ext cx="2367624" cy="2770103"/>
            <a:chOff x="6248745" y="1483588"/>
            <a:chExt cx="1989600" cy="2327818"/>
          </a:xfrm>
        </p:grpSpPr>
        <p:sp>
          <p:nvSpPr>
            <p:cNvPr id="1658" name="Google Shape;1658;p163"/>
            <p:cNvSpPr txBox="1"/>
            <p:nvPr/>
          </p:nvSpPr>
          <p:spPr>
            <a:xfrm>
              <a:off x="6248745" y="2230405"/>
              <a:ext cx="1989600" cy="15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b="1" lang="en-CA" sz="1800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Trace the Information</a:t>
              </a:r>
              <a:endParaRPr b="1" sz="18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lnSpc>
                  <a:spcPct val="120000"/>
                </a:lnSpc>
                <a:spcBef>
                  <a:spcPts val="700"/>
                </a:spcBef>
                <a:spcAft>
                  <a:spcPts val="0"/>
                </a:spcAft>
                <a:buNone/>
              </a:pPr>
              <a:r>
                <a:rPr lang="en-CA" sz="1800">
                  <a:solidFill>
                    <a:srgbClr val="00004B"/>
                  </a:solidFill>
                  <a:latin typeface="Open Sans"/>
                  <a:ea typeface="Open Sans"/>
                  <a:cs typeface="Open Sans"/>
                  <a:sym typeface="Open Sans"/>
                </a:rPr>
                <a:t>Has this information changed in the re-telling?</a:t>
              </a:r>
              <a:endParaRPr sz="1800">
                <a:solidFill>
                  <a:srgbClr val="00004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659" name="Google Shape;1659;p163"/>
            <p:cNvSpPr/>
            <p:nvPr/>
          </p:nvSpPr>
          <p:spPr>
            <a:xfrm>
              <a:off x="6832413" y="1483588"/>
              <a:ext cx="732300" cy="732300"/>
            </a:xfrm>
            <a:prstGeom prst="ellipse">
              <a:avLst/>
            </a:prstGeom>
            <a:solidFill>
              <a:srgbClr val="7D3E8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B5F0FE"/>
                </a:highlight>
              </a:endParaRPr>
            </a:p>
          </p:txBody>
        </p:sp>
        <p:pic>
          <p:nvPicPr>
            <p:cNvPr id="1660" name="Google Shape;1660;p163"/>
            <p:cNvPicPr preferRelativeResize="0"/>
            <p:nvPr/>
          </p:nvPicPr>
          <p:blipFill rotWithShape="1">
            <a:blip r:embed="rId3">
              <a:alphaModFix/>
            </a:blip>
            <a:srcRect b="39669" l="68656" r="877" t="36503"/>
            <a:stretch/>
          </p:blipFill>
          <p:spPr>
            <a:xfrm>
              <a:off x="6833700" y="1572325"/>
              <a:ext cx="732300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1" name="Google Shape;1661;p163"/>
          <p:cNvSpPr txBox="1"/>
          <p:nvPr/>
        </p:nvSpPr>
        <p:spPr>
          <a:xfrm>
            <a:off x="-4913875" y="5350150"/>
            <a:ext cx="918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p164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Strategy #1 Investigate the Source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667" name="Google Shape;1667;p164"/>
          <p:cNvGrpSpPr/>
          <p:nvPr/>
        </p:nvGrpSpPr>
        <p:grpSpPr>
          <a:xfrm>
            <a:off x="801790" y="1670253"/>
            <a:ext cx="2933629" cy="3003857"/>
            <a:chOff x="2461700" y="936100"/>
            <a:chExt cx="3908900" cy="4002474"/>
          </a:xfrm>
        </p:grpSpPr>
        <p:pic>
          <p:nvPicPr>
            <p:cNvPr id="1668" name="Google Shape;1668;p1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461700" y="936100"/>
              <a:ext cx="3908900" cy="4002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9" name="Google Shape;1669;p164"/>
            <p:cNvSpPr txBox="1"/>
            <p:nvPr/>
          </p:nvSpPr>
          <p:spPr>
            <a:xfrm>
              <a:off x="2575850" y="3117575"/>
              <a:ext cx="242400" cy="2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670" name="Google Shape;1670;p164"/>
            <p:cNvSpPr/>
            <p:nvPr/>
          </p:nvSpPr>
          <p:spPr>
            <a:xfrm>
              <a:off x="2647125" y="3148150"/>
              <a:ext cx="171000" cy="191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71" name="Google Shape;1671;p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950" y="1670250"/>
            <a:ext cx="3463126" cy="269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164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3" name="Google Shape;1673;p164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74" name="Google Shape;1674;p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7052" y="2057448"/>
            <a:ext cx="1532250" cy="1759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8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Google Shape;1679;p165"/>
          <p:cNvSpPr txBox="1"/>
          <p:nvPr>
            <p:ph type="title"/>
          </p:nvPr>
        </p:nvSpPr>
        <p:spPr>
          <a:xfrm>
            <a:off x="386400" y="5519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Investigating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80" name="Google Shape;1680;p165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1" name="Google Shape;1681;p165"/>
          <p:cNvSpPr/>
          <p:nvPr/>
        </p:nvSpPr>
        <p:spPr>
          <a:xfrm>
            <a:off x="4685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2" name="Google Shape;1682;p165"/>
          <p:cNvSpPr txBox="1"/>
          <p:nvPr/>
        </p:nvSpPr>
        <p:spPr>
          <a:xfrm>
            <a:off x="5919875" y="740613"/>
            <a:ext cx="279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latin typeface="Poppins"/>
                <a:ea typeface="Poppins"/>
                <a:cs typeface="Poppins"/>
                <a:sym typeface="Poppins"/>
              </a:rPr>
              <a:t>What kind of source is this?</a:t>
            </a:r>
            <a:endParaRPr b="1" sz="2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83" name="Google Shape;1683;p165"/>
          <p:cNvSpPr txBox="1"/>
          <p:nvPr/>
        </p:nvSpPr>
        <p:spPr>
          <a:xfrm>
            <a:off x="6077525" y="4425450"/>
            <a:ext cx="247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ctrl-f.ca/en/getca</a:t>
            </a:r>
            <a:endParaRPr sz="1800"/>
          </a:p>
        </p:txBody>
      </p:sp>
      <p:pic>
        <p:nvPicPr>
          <p:cNvPr id="1684" name="Google Shape;1684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000" y="1816413"/>
            <a:ext cx="5571126" cy="305794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85" name="Google Shape;1685;p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1726" y="2807025"/>
            <a:ext cx="14478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166"/>
          <p:cNvSpPr txBox="1"/>
          <p:nvPr>
            <p:ph type="title"/>
          </p:nvPr>
        </p:nvSpPr>
        <p:spPr>
          <a:xfrm>
            <a:off x="691200" y="628125"/>
            <a:ext cx="7992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AI Problems: Using </a:t>
            </a:r>
            <a:r>
              <a:rPr lang="en-CA">
                <a:latin typeface="Poppins"/>
                <a:ea typeface="Poppins"/>
                <a:cs typeface="Poppins"/>
                <a:sym typeface="Poppins"/>
              </a:rPr>
              <a:t>Chatbots as Sources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1" name="Google Shape;1691;p166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2" name="Google Shape;1692;p166"/>
          <p:cNvSpPr txBox="1"/>
          <p:nvPr/>
        </p:nvSpPr>
        <p:spPr>
          <a:xfrm>
            <a:off x="201600" y="1993825"/>
            <a:ext cx="32661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Chatbots don’t verify information</a:t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They will fabricate quotes, dates, and other information if you ask it</a:t>
            </a:r>
            <a:endParaRPr b="1"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93" name="Google Shape;1693;p166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4" name="Google Shape;1694;p166"/>
          <p:cNvSpPr/>
          <p:nvPr/>
        </p:nvSpPr>
        <p:spPr>
          <a:xfrm>
            <a:off x="4333275" y="1636275"/>
            <a:ext cx="4597200" cy="531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Montserrat"/>
                <a:ea typeface="Montserrat"/>
                <a:cs typeface="Montserrat"/>
                <a:sym typeface="Montserrat"/>
              </a:rPr>
              <a:t>Please write me an article about the time Edmonton was flooded with nacho cheese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5" name="Google Shape;1695;p166"/>
          <p:cNvSpPr txBox="1"/>
          <p:nvPr/>
        </p:nvSpPr>
        <p:spPr>
          <a:xfrm>
            <a:off x="3543900" y="2148450"/>
            <a:ext cx="5493600" cy="25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/>
              <a:t>The Great Nacho Cheese Flood of Edmonton:</a:t>
            </a:r>
            <a:r>
              <a:rPr b="1" lang="en-CA"/>
              <a:t> A Cheesy Chapter in Canadian History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CA"/>
              <a:t>Edmonton has seen its fair share of odd events, but nothing quite like the nacho cheese flood that covered parts of Whyte Avenue. The incident began when a pressurized vat at a local food distribution facility near Old Strathcona burst, releasing thousands of liters of steaming hot nacho cheese onto the streets.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CA"/>
              <a:t>Bystanders watched in disbelief as city crews worked to contain the mess, while some locals arrived with tortilla chips, turning disaster into comedy.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96" name="Google Shape;1696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7475" y="2405588"/>
            <a:ext cx="346420" cy="32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167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Strategy #2 Check the Claim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702" name="Google Shape;1702;p167"/>
          <p:cNvGrpSpPr/>
          <p:nvPr/>
        </p:nvGrpSpPr>
        <p:grpSpPr>
          <a:xfrm>
            <a:off x="867573" y="1475919"/>
            <a:ext cx="3354509" cy="3434818"/>
            <a:chOff x="2528625" y="906600"/>
            <a:chExt cx="3775050" cy="3865426"/>
          </a:xfrm>
        </p:grpSpPr>
        <p:pic>
          <p:nvPicPr>
            <p:cNvPr id="1703" name="Google Shape;1703;p1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528625" y="906600"/>
              <a:ext cx="3775050" cy="3865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4" name="Google Shape;1704;p167"/>
            <p:cNvSpPr/>
            <p:nvPr/>
          </p:nvSpPr>
          <p:spPr>
            <a:xfrm>
              <a:off x="2704275" y="3012675"/>
              <a:ext cx="114300" cy="219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05" name="Google Shape;1705;p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1575" y="1475925"/>
            <a:ext cx="991425" cy="9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Google Shape;1706;p1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1575" y="3919301"/>
            <a:ext cx="3235726" cy="99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Google Shape;1707;p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7650" y="2544466"/>
            <a:ext cx="1285344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1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1575" y="2571738"/>
            <a:ext cx="2001323" cy="129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16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3975" y="1465050"/>
            <a:ext cx="991425" cy="9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p167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1" name="Google Shape;1711;p167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15" name="Shape 1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6" name="Google Shape;1716;p16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7" name="Google Shape;1717;p168"/>
          <p:cNvSpPr txBox="1"/>
          <p:nvPr>
            <p:ph type="title"/>
          </p:nvPr>
        </p:nvSpPr>
        <p:spPr>
          <a:xfrm>
            <a:off x="555800" y="608150"/>
            <a:ext cx="50529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Fact-Checking Chatbots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8" name="Google Shape;1718;p168"/>
          <p:cNvSpPr txBox="1"/>
          <p:nvPr/>
        </p:nvSpPr>
        <p:spPr>
          <a:xfrm>
            <a:off x="551425" y="1393525"/>
            <a:ext cx="5617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Assignment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: Write an essay about a lesser-known figure from Canadian history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19" name="Google Shape;1719;p168"/>
          <p:cNvSpPr txBox="1"/>
          <p:nvPr/>
        </p:nvSpPr>
        <p:spPr>
          <a:xfrm>
            <a:off x="551425" y="2238050"/>
            <a:ext cx="5719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ChatGPT: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“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Mary Ann Shadd Cary: A Trailblazing Advocate for Civil Rights and Education”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20" name="Google Shape;1720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4550" y="136500"/>
            <a:ext cx="2341836" cy="291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1" name="Google Shape;1721;p1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050" y="3082575"/>
            <a:ext cx="8358999" cy="191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6" name="Google Shape;1726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599" y="851775"/>
            <a:ext cx="4853300" cy="2414332"/>
          </a:xfrm>
          <a:prstGeom prst="rect">
            <a:avLst/>
          </a:prstGeom>
          <a:noFill/>
          <a:ln>
            <a:noFill/>
          </a:ln>
        </p:spPr>
      </p:pic>
      <p:sp>
        <p:nvSpPr>
          <p:cNvPr id="1727" name="Google Shape;1727;p169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Strategy #3 Trace the Information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28" name="Google Shape;1728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975" y="1509775"/>
            <a:ext cx="3178924" cy="323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29" name="Google Shape;1729;p169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0" name="Google Shape;1730;p169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1" name="Google Shape;1731;p169"/>
          <p:cNvSpPr txBox="1"/>
          <p:nvPr/>
        </p:nvSpPr>
        <p:spPr>
          <a:xfrm>
            <a:off x="4362675" y="3225300"/>
            <a:ext cx="4533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Key Skills: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b="1" lang="en-CA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Click Through 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b="1" lang="en-CA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Find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b="1" lang="en-CA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Check the Date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Poppins"/>
              <a:buChar char="➔"/>
            </a:pPr>
            <a:r>
              <a:rPr b="1" lang="en-CA" sz="1800">
                <a:solidFill>
                  <a:srgbClr val="666666"/>
                </a:solidFill>
                <a:latin typeface="Poppins"/>
                <a:ea typeface="Poppins"/>
                <a:cs typeface="Poppins"/>
                <a:sym typeface="Poppins"/>
              </a:rPr>
              <a:t>Reverse Image Search</a:t>
            </a:r>
            <a:endParaRPr b="1" sz="1800">
              <a:solidFill>
                <a:srgbClr val="66666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34"/>
          <p:cNvSpPr/>
          <p:nvPr/>
        </p:nvSpPr>
        <p:spPr>
          <a:xfrm>
            <a:off x="4471150" y="-75"/>
            <a:ext cx="4672800" cy="5143500"/>
          </a:xfrm>
          <a:prstGeom prst="rect">
            <a:avLst/>
          </a:prstGeom>
          <a:solidFill>
            <a:srgbClr val="C0F2FE"/>
          </a:solidFill>
          <a:ln cap="flat" cmpd="sng" w="9525">
            <a:solidFill>
              <a:srgbClr val="DAFB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partan"/>
              <a:ea typeface="Spartan"/>
              <a:cs typeface="Spartan"/>
              <a:sym typeface="Spartan"/>
            </a:endParaRPr>
          </a:p>
        </p:txBody>
      </p:sp>
      <p:pic>
        <p:nvPicPr>
          <p:cNvPr id="1363" name="Google Shape;1363;p134"/>
          <p:cNvPicPr preferRelativeResize="0"/>
          <p:nvPr/>
        </p:nvPicPr>
        <p:blipFill rotWithShape="1">
          <a:blip r:embed="rId3">
            <a:alphaModFix/>
          </a:blip>
          <a:srcRect b="0" l="40255" r="0" t="0"/>
          <a:stretch/>
        </p:blipFill>
        <p:spPr>
          <a:xfrm>
            <a:off x="357225" y="1673550"/>
            <a:ext cx="3698474" cy="27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Google Shape;1364;p134"/>
          <p:cNvSpPr txBox="1"/>
          <p:nvPr/>
        </p:nvSpPr>
        <p:spPr>
          <a:xfrm>
            <a:off x="694763" y="345425"/>
            <a:ext cx="3023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000">
                <a:solidFill>
                  <a:srgbClr val="454F5B"/>
                </a:solidFill>
                <a:latin typeface="Poppins"/>
                <a:ea typeface="Poppins"/>
                <a:cs typeface="Poppins"/>
                <a:sym typeface="Poppins"/>
              </a:rPr>
              <a:t>Verification Skills</a:t>
            </a:r>
            <a:endParaRPr b="1" sz="3000">
              <a:solidFill>
                <a:srgbClr val="454F5B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5" name="Google Shape;1365;p134"/>
          <p:cNvSpPr txBox="1"/>
          <p:nvPr/>
        </p:nvSpPr>
        <p:spPr>
          <a:xfrm>
            <a:off x="4572000" y="319950"/>
            <a:ext cx="4444800" cy="45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Teach your students the evidence-based skills that professional fact-checkers use</a:t>
            </a:r>
            <a:endParaRPr b="1"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Encourages students to: </a:t>
            </a:r>
            <a:endParaRPr b="1"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Understand the importance of being an informed citizen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Care about what is true or credible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Habitually evaluate sources and claims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oppins"/>
              <a:buChar char="●"/>
            </a:pPr>
            <a:r>
              <a:rPr lang="en-CA" sz="2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Seek out information from reliable sources </a:t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366" name="Google Shape;1366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230" y="1673550"/>
            <a:ext cx="3792499" cy="28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7" name="Google Shape;1367;p134"/>
          <p:cNvSpPr txBox="1"/>
          <p:nvPr/>
        </p:nvSpPr>
        <p:spPr>
          <a:xfrm>
            <a:off x="1020575" y="4589325"/>
            <a:ext cx="237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Grades 7-12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p170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Reverse Image Search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7" name="Google Shape;1737;p170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8" name="Google Shape;1738;p170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9" name="Google Shape;1739;p170"/>
          <p:cNvSpPr txBox="1"/>
          <p:nvPr>
            <p:ph type="title"/>
          </p:nvPr>
        </p:nvSpPr>
        <p:spPr>
          <a:xfrm>
            <a:off x="266825" y="1517625"/>
            <a:ext cx="4973400" cy="314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oppins"/>
              <a:buChar char="●"/>
            </a:pPr>
            <a:r>
              <a:rPr b="0" lang="en-CA" sz="2400">
                <a:latin typeface="Poppins"/>
                <a:ea typeface="Poppins"/>
                <a:cs typeface="Poppins"/>
                <a:sym typeface="Poppins"/>
              </a:rPr>
              <a:t>A quick way to find some information about where an image came from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oppins"/>
              <a:buChar char="●"/>
            </a:pPr>
            <a:r>
              <a:rPr b="0" lang="en-CA" sz="2400">
                <a:latin typeface="Poppins"/>
                <a:ea typeface="Poppins"/>
                <a:cs typeface="Poppins"/>
                <a:sym typeface="Poppins"/>
              </a:rPr>
              <a:t>Won’t work for all images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oppins"/>
              <a:buChar char="●"/>
            </a:pPr>
            <a:r>
              <a:rPr b="0" lang="en-CA" sz="2400">
                <a:latin typeface="Poppins"/>
                <a:ea typeface="Poppins"/>
                <a:cs typeface="Poppins"/>
                <a:sym typeface="Poppins"/>
              </a:rPr>
              <a:t>Best for images that are popular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40" name="Google Shape;1740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3625" y="213724"/>
            <a:ext cx="2955025" cy="4707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171"/>
          <p:cNvSpPr txBox="1"/>
          <p:nvPr>
            <p:ph type="title"/>
          </p:nvPr>
        </p:nvSpPr>
        <p:spPr>
          <a:xfrm>
            <a:off x="691200" y="628125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Reverse Image Search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6" name="Google Shape;1746;p171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7" name="Google Shape;1747;p171"/>
          <p:cNvSpPr/>
          <p:nvPr/>
        </p:nvSpPr>
        <p:spPr>
          <a:xfrm>
            <a:off x="773300" y="1194225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8" name="Google Shape;1748;p171"/>
          <p:cNvSpPr txBox="1"/>
          <p:nvPr>
            <p:ph type="title"/>
          </p:nvPr>
        </p:nvSpPr>
        <p:spPr>
          <a:xfrm>
            <a:off x="773300" y="1517625"/>
            <a:ext cx="4467000" cy="221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CA" sz="2400">
                <a:latin typeface="Poppins"/>
                <a:ea typeface="Poppins"/>
                <a:cs typeface="Poppins"/>
                <a:sym typeface="Poppins"/>
              </a:rPr>
              <a:t>Use a reverse image search to learn more context about this image.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-212725" lvl="0" marL="5400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arenR"/>
            </a:pPr>
            <a:r>
              <a:rPr b="0" lang="en-CA" sz="2000">
                <a:latin typeface="Poppins"/>
                <a:ea typeface="Poppins"/>
                <a:cs typeface="Poppins"/>
                <a:sym typeface="Poppins"/>
              </a:rPr>
              <a:t>Right click on image</a:t>
            </a:r>
            <a:endParaRPr b="0" sz="2000">
              <a:latin typeface="Poppins"/>
              <a:ea typeface="Poppins"/>
              <a:cs typeface="Poppins"/>
              <a:sym typeface="Poppins"/>
            </a:endParaRPr>
          </a:p>
          <a:p>
            <a:pPr indent="-212725" lvl="0" marL="540000" rtl="0" algn="l">
              <a:spcBef>
                <a:spcPts val="0"/>
              </a:spcBef>
              <a:spcAft>
                <a:spcPts val="0"/>
              </a:spcAft>
              <a:buSzPts val="2000"/>
              <a:buFont typeface="Poppins"/>
              <a:buAutoNum type="arabicParenR"/>
            </a:pPr>
            <a:r>
              <a:rPr b="0" lang="en-CA" sz="2000">
                <a:latin typeface="Poppins"/>
                <a:ea typeface="Poppins"/>
                <a:cs typeface="Poppins"/>
                <a:sym typeface="Poppins"/>
              </a:rPr>
              <a:t>Select “Search with Google Lens”</a:t>
            </a:r>
            <a:endParaRPr b="0"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749" name="Google Shape;1749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3625" y="213724"/>
            <a:ext cx="2955025" cy="4707061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171"/>
          <p:cNvSpPr txBox="1"/>
          <p:nvPr/>
        </p:nvSpPr>
        <p:spPr>
          <a:xfrm>
            <a:off x="2243150" y="4186575"/>
            <a:ext cx="2483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8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ctrl-f.ca/en/getca</a:t>
            </a:r>
            <a:endParaRPr sz="1800"/>
          </a:p>
        </p:txBody>
      </p:sp>
      <p:pic>
        <p:nvPicPr>
          <p:cNvPr id="1751" name="Google Shape;1751;p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300" y="3808563"/>
            <a:ext cx="1233969" cy="121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p172"/>
          <p:cNvSpPr txBox="1"/>
          <p:nvPr>
            <p:ph idx="4294967295" type="title"/>
          </p:nvPr>
        </p:nvSpPr>
        <p:spPr>
          <a:xfrm>
            <a:off x="417025" y="353950"/>
            <a:ext cx="77616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Reverse Image Search 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7" name="Google Shape;1757;p172"/>
          <p:cNvSpPr txBox="1"/>
          <p:nvPr>
            <p:ph idx="4294967295" type="title"/>
          </p:nvPr>
        </p:nvSpPr>
        <p:spPr>
          <a:xfrm>
            <a:off x="175475" y="1989175"/>
            <a:ext cx="3816600" cy="166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oppins"/>
              <a:buAutoNum type="arabicParenR"/>
            </a:pPr>
            <a:r>
              <a:rPr b="0" lang="en-CA" sz="2400">
                <a:latin typeface="Poppins"/>
                <a:ea typeface="Poppins"/>
                <a:cs typeface="Poppins"/>
                <a:sym typeface="Poppins"/>
              </a:rPr>
              <a:t>Go to images.google.com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Poppins"/>
              <a:buAutoNum type="arabicParenR"/>
            </a:pPr>
            <a:r>
              <a:rPr b="0" lang="en-CA" sz="2400">
                <a:latin typeface="Poppins"/>
                <a:ea typeface="Poppins"/>
                <a:cs typeface="Poppins"/>
                <a:sym typeface="Poppins"/>
              </a:rPr>
              <a:t>Upload or paste URL of picture</a:t>
            </a:r>
            <a:endParaRPr b="0" sz="24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8" name="Google Shape;1758;p172"/>
          <p:cNvSpPr/>
          <p:nvPr/>
        </p:nvSpPr>
        <p:spPr>
          <a:xfrm>
            <a:off x="510100" y="974900"/>
            <a:ext cx="26607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9" name="Google Shape;1759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8325" y="912425"/>
            <a:ext cx="4770998" cy="39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288" y="4093900"/>
            <a:ext cx="749570" cy="747565"/>
          </a:xfrm>
          <a:prstGeom prst="rect">
            <a:avLst/>
          </a:prstGeom>
          <a:noFill/>
          <a:ln>
            <a:noFill/>
          </a:ln>
        </p:spPr>
      </p:pic>
      <p:sp>
        <p:nvSpPr>
          <p:cNvPr id="1761" name="Google Shape;1761;p172"/>
          <p:cNvSpPr txBox="1"/>
          <p:nvPr/>
        </p:nvSpPr>
        <p:spPr>
          <a:xfrm>
            <a:off x="1620800" y="4275225"/>
            <a:ext cx="1837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3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ctrl-f.ca/en/getca/</a:t>
            </a:r>
            <a:endParaRPr sz="3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5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6" name="Google Shape;1766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7125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767" name="Google Shape;1767;p173"/>
          <p:cNvSpPr txBox="1"/>
          <p:nvPr/>
        </p:nvSpPr>
        <p:spPr>
          <a:xfrm>
            <a:off x="2763150" y="2709425"/>
            <a:ext cx="3617700" cy="6513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Political Edition</a:t>
            </a:r>
            <a:endParaRPr b="1" sz="27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2" name="Google Shape;1772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773" name="Google Shape;1773;p174"/>
          <p:cNvSpPr txBox="1"/>
          <p:nvPr/>
        </p:nvSpPr>
        <p:spPr>
          <a:xfrm>
            <a:off x="1543550" y="1659150"/>
            <a:ext cx="5963400" cy="26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500">
                <a:latin typeface="Poppins"/>
                <a:ea typeface="Poppins"/>
                <a:cs typeface="Poppins"/>
                <a:sym typeface="Poppins"/>
              </a:rPr>
              <a:t>How to Play</a:t>
            </a:r>
            <a:endParaRPr b="1" sz="25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000">
                <a:latin typeface="Poppins"/>
                <a:ea typeface="Poppins"/>
                <a:cs typeface="Poppins"/>
                <a:sym typeface="Poppins"/>
              </a:rPr>
              <a:t>Round 1</a:t>
            </a:r>
            <a:endParaRPr b="1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Use your instincts to decide whether each of the following images is AI generated or not.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175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9" name="Google Shape;1779;p175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780" name="Google Shape;1780;p17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781" name="Google Shape;1781;p175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Mark Matlock, a candidate who ran in the UK 2024 General Election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82" name="Google Shape;1782;p175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83" name="Google Shape;1783;p175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784" name="Google Shape;1784;p1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785" name="Google Shape;1785;p17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" name="Google Shape;1790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1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2400" y="1194625"/>
            <a:ext cx="4102551" cy="371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792" name="Google Shape;1792;p176"/>
          <p:cNvSpPr txBox="1"/>
          <p:nvPr/>
        </p:nvSpPr>
        <p:spPr>
          <a:xfrm>
            <a:off x="768325" y="1935375"/>
            <a:ext cx="33822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Mark Matlock was a genuine candidate, though there were numerous </a:t>
            </a:r>
            <a:r>
              <a:rPr b="1" lang="en-CA" sz="1900">
                <a:latin typeface="Poppins"/>
                <a:ea typeface="Poppins"/>
                <a:cs typeface="Poppins"/>
                <a:sym typeface="Poppins"/>
              </a:rPr>
              <a:t>claims on social media that he was fake and generated by AI.</a:t>
            </a:r>
            <a:endParaRPr b="1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177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8" name="Google Shape;1798;p177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799" name="Google Shape;1799;p17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800" name="Google Shape;1800;p177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An image posted by the Canadian Embassy in Washington encouraging people to celebrate Canada Day</a:t>
            </a:r>
            <a:endParaRPr b="1" sz="24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01" name="Google Shape;1801;p177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2" name="Google Shape;1802;p177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03" name="Google Shape;1803;p1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804" name="Google Shape;1804;p17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178"/>
          <p:cNvSpPr txBox="1"/>
          <p:nvPr/>
        </p:nvSpPr>
        <p:spPr>
          <a:xfrm>
            <a:off x="604725" y="1660900"/>
            <a:ext cx="3764100" cy="31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Global Affairs Canada posted this image encouraging people to celebrate Canada Day</a:t>
            </a:r>
            <a:r>
              <a:rPr b="1" lang="en-CA" sz="1900">
                <a:latin typeface="Poppins"/>
                <a:ea typeface="Poppins"/>
                <a:cs typeface="Poppins"/>
                <a:sym typeface="Poppins"/>
              </a:rPr>
              <a:t> without citing generative AI as it’s source.</a:t>
            </a:r>
            <a:endParaRPr b="1"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They later removed the image and stated they will adapt their policy on the use of AI. </a:t>
            </a:r>
            <a:endParaRPr b="1" sz="19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11" name="Google Shape;1811;p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1950" y="1161400"/>
            <a:ext cx="2893750" cy="394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179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7" name="Google Shape;1817;p179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818" name="Google Shape;1818;p17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819" name="Google Shape;1819;p179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An image use in Anthony Furey's Toronto 2023 mayoral campaign.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20" name="Google Shape;1820;p179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1" name="Google Shape;1821;p179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22" name="Google Shape;1822;p1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823" name="Google Shape;1823;p179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135"/>
          <p:cNvSpPr/>
          <p:nvPr/>
        </p:nvSpPr>
        <p:spPr>
          <a:xfrm>
            <a:off x="0" y="951900"/>
            <a:ext cx="4582500" cy="4191600"/>
          </a:xfrm>
          <a:prstGeom prst="rect">
            <a:avLst/>
          </a:prstGeom>
          <a:solidFill>
            <a:srgbClr val="B5F0FE"/>
          </a:solidFill>
          <a:ln cap="flat" cmpd="sng" w="9525">
            <a:solidFill>
              <a:srgbClr val="B8F0F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73" name="Google Shape;1373;p135"/>
          <p:cNvSpPr txBox="1"/>
          <p:nvPr>
            <p:ph idx="4294967295" type="title"/>
          </p:nvPr>
        </p:nvSpPr>
        <p:spPr>
          <a:xfrm>
            <a:off x="270375" y="264275"/>
            <a:ext cx="85290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Poppins"/>
                <a:ea typeface="Poppins"/>
                <a:cs typeface="Poppins"/>
                <a:sym typeface="Poppins"/>
              </a:rPr>
              <a:t>CTRL-F: AI Literacy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4" name="Google Shape;1374;p135"/>
          <p:cNvSpPr/>
          <p:nvPr/>
        </p:nvSpPr>
        <p:spPr>
          <a:xfrm>
            <a:off x="75" y="833975"/>
            <a:ext cx="9144000" cy="117900"/>
          </a:xfrm>
          <a:prstGeom prst="rect">
            <a:avLst/>
          </a:prstGeom>
          <a:solidFill>
            <a:srgbClr val="7D3E8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5" name="Google Shape;1375;p135"/>
          <p:cNvSpPr txBox="1"/>
          <p:nvPr>
            <p:ph idx="4294967295" type="title"/>
          </p:nvPr>
        </p:nvSpPr>
        <p:spPr>
          <a:xfrm>
            <a:off x="406575" y="1325175"/>
            <a:ext cx="34845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00">
                <a:latin typeface="Poppins"/>
                <a:ea typeface="Poppins"/>
                <a:cs typeface="Poppins"/>
                <a:sym typeface="Poppins"/>
              </a:rPr>
              <a:t>AI Fundamentals</a:t>
            </a:r>
            <a:endParaRPr sz="25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6" name="Google Shape;1376;p135"/>
          <p:cNvSpPr txBox="1"/>
          <p:nvPr>
            <p:ph idx="4294967295" type="title"/>
          </p:nvPr>
        </p:nvSpPr>
        <p:spPr>
          <a:xfrm>
            <a:off x="165075" y="2184150"/>
            <a:ext cx="4136400" cy="187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AutoNum type="arabicPeriod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What is Generative AI?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AutoNum type="arabicPeriod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AI Ethics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latin typeface="Poppins"/>
              <a:ea typeface="Poppins"/>
              <a:cs typeface="Poppins"/>
              <a:sym typeface="Poppins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Poppins"/>
              <a:buAutoNum type="arabicPeriod"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AI in the Classroom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77" name="Google Shape;1377;p135"/>
          <p:cNvSpPr txBox="1"/>
          <p:nvPr/>
        </p:nvSpPr>
        <p:spPr>
          <a:xfrm>
            <a:off x="5672225" y="4413363"/>
            <a:ext cx="25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3F3F3F"/>
                </a:solidFill>
              </a:rPr>
              <a:t>Created using DALL-E 3</a:t>
            </a:r>
            <a:endParaRPr>
              <a:solidFill>
                <a:srgbClr val="3F3F3F"/>
              </a:solidFill>
            </a:endParaRPr>
          </a:p>
        </p:txBody>
      </p:sp>
      <p:pic>
        <p:nvPicPr>
          <p:cNvPr id="1378" name="Google Shape;1378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6225" y="1278538"/>
            <a:ext cx="3086976" cy="3086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135"/>
          <p:cNvSpPr/>
          <p:nvPr/>
        </p:nvSpPr>
        <p:spPr>
          <a:xfrm rot="1226461">
            <a:off x="2606510" y="1398280"/>
            <a:ext cx="3856689" cy="2579351"/>
          </a:xfrm>
          <a:prstGeom prst="irregularSeal2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Available now!</a:t>
            </a:r>
            <a:endParaRPr b="1" sz="2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8" name="Google Shape;1828;p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075" y="3459197"/>
            <a:ext cx="2913700" cy="1637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9" name="Google Shape;1829;p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830" name="Google Shape;1830;p180"/>
          <p:cNvSpPr txBox="1"/>
          <p:nvPr/>
        </p:nvSpPr>
        <p:spPr>
          <a:xfrm>
            <a:off x="3778175" y="1231975"/>
            <a:ext cx="4411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Anthony Furey a candidate in Toronto’s 2023 mayoral by-election used </a:t>
            </a:r>
            <a:r>
              <a:rPr b="1" lang="en-CA" sz="1900">
                <a:latin typeface="Poppins"/>
                <a:ea typeface="Poppins"/>
                <a:cs typeface="Poppins"/>
                <a:sym typeface="Poppins"/>
              </a:rPr>
              <a:t>AI generated images</a:t>
            </a:r>
            <a:r>
              <a:rPr lang="en-CA" sz="1900">
                <a:latin typeface="Poppins"/>
                <a:ea typeface="Poppins"/>
                <a:cs typeface="Poppins"/>
                <a:sym typeface="Poppins"/>
              </a:rPr>
              <a:t> in his campaign platform.</a:t>
            </a:r>
            <a:endParaRPr sz="19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31" name="Google Shape;1831;p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063" y="1757100"/>
            <a:ext cx="2913721" cy="16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1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5450" y="1165350"/>
            <a:ext cx="2918947" cy="5275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33" name="Google Shape;1833;p1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2924" y="2623835"/>
            <a:ext cx="4411800" cy="2472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37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181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9" name="Google Shape;1839;p181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840" name="Google Shape;1840;p18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841" name="Google Shape;1841;p181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An image of a Mark Carney Liberal leadership campaign event.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42" name="Google Shape;1842;p181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3" name="Google Shape;1843;p181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44" name="Google Shape;1844;p1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845" name="Google Shape;1845;p181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9" name="Shape 1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0" name="Google Shape;1850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851" name="Google Shape;1851;p182"/>
          <p:cNvSpPr txBox="1"/>
          <p:nvPr/>
        </p:nvSpPr>
        <p:spPr>
          <a:xfrm>
            <a:off x="6390650" y="1744800"/>
            <a:ext cx="25167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Social media users claimed that this </a:t>
            </a:r>
            <a:r>
              <a:rPr b="1" lang="en-CA" sz="2000">
                <a:latin typeface="Poppins"/>
                <a:ea typeface="Poppins"/>
                <a:cs typeface="Poppins"/>
                <a:sym typeface="Poppins"/>
              </a:rPr>
              <a:t>authentic</a:t>
            </a: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 image was AI-generated citing </a:t>
            </a:r>
            <a:r>
              <a:rPr b="1" lang="en-CA" sz="2000">
                <a:latin typeface="Poppins"/>
                <a:ea typeface="Poppins"/>
                <a:cs typeface="Poppins"/>
                <a:sym typeface="Poppins"/>
              </a:rPr>
              <a:t>visual clues</a:t>
            </a: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 and </a:t>
            </a:r>
            <a:r>
              <a:rPr b="1" lang="en-CA" sz="2000">
                <a:latin typeface="Poppins"/>
                <a:ea typeface="Poppins"/>
                <a:cs typeface="Poppins"/>
                <a:sym typeface="Poppins"/>
              </a:rPr>
              <a:t>AI detection apps</a:t>
            </a: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 as evidence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52" name="Google Shape;1852;p182"/>
          <p:cNvPicPr preferRelativeResize="0"/>
          <p:nvPr/>
        </p:nvPicPr>
        <p:blipFill rotWithShape="1">
          <a:blip r:embed="rId4">
            <a:alphaModFix/>
          </a:blip>
          <a:srcRect b="3827" l="0" r="0" t="0"/>
          <a:stretch/>
        </p:blipFill>
        <p:spPr>
          <a:xfrm>
            <a:off x="197800" y="1803200"/>
            <a:ext cx="2862925" cy="2379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53" name="Google Shape;1853;p182"/>
          <p:cNvPicPr preferRelativeResize="0"/>
          <p:nvPr/>
        </p:nvPicPr>
        <p:blipFill rotWithShape="1">
          <a:blip r:embed="rId5">
            <a:alphaModFix/>
          </a:blip>
          <a:srcRect b="0" l="0" r="0" t="21048"/>
          <a:stretch/>
        </p:blipFill>
        <p:spPr>
          <a:xfrm>
            <a:off x="3140524" y="2842100"/>
            <a:ext cx="3124925" cy="21739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54" name="Google Shape;1854;p182"/>
          <p:cNvPicPr preferRelativeResize="0"/>
          <p:nvPr/>
        </p:nvPicPr>
        <p:blipFill rotWithShape="1">
          <a:blip r:embed="rId6">
            <a:alphaModFix/>
          </a:blip>
          <a:srcRect b="46977" l="0" r="0" t="0"/>
          <a:stretch/>
        </p:blipFill>
        <p:spPr>
          <a:xfrm>
            <a:off x="3123050" y="1167525"/>
            <a:ext cx="3124925" cy="15789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183"/>
          <p:cNvSpPr/>
          <p:nvPr/>
        </p:nvSpPr>
        <p:spPr>
          <a:xfrm rot="5400000">
            <a:off x="7365228" y="0"/>
            <a:ext cx="1778700" cy="1778700"/>
          </a:xfrm>
          <a:prstGeom prst="diagStripe">
            <a:avLst>
              <a:gd fmla="val 50000" name="adj"/>
            </a:avLst>
          </a:prstGeom>
          <a:solidFill>
            <a:srgbClr val="ED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0" name="Google Shape;1860;p183"/>
          <p:cNvSpPr txBox="1"/>
          <p:nvPr/>
        </p:nvSpPr>
        <p:spPr>
          <a:xfrm rot="2700000">
            <a:off x="7215273" y="386217"/>
            <a:ext cx="2501461" cy="583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1200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</a:rPr>
              <a:t>Do not edit</a:t>
            </a:r>
            <a:endParaRPr b="1"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u="sng">
                <a:solidFill>
                  <a:srgbClr val="198038"/>
                </a:solid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change the design</a:t>
            </a:r>
            <a:endParaRPr sz="1200">
              <a:solidFill>
                <a:srgbClr val="198038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descr="poll-type-id" id="1861" name="Google Shape;1861;p18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520" y="1307027"/>
            <a:ext cx="1778772" cy="17787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title-id" id="1862" name="Google Shape;1862;p183"/>
          <p:cNvSpPr txBox="1"/>
          <p:nvPr/>
        </p:nvSpPr>
        <p:spPr>
          <a:xfrm>
            <a:off x="2334638" y="1320628"/>
            <a:ext cx="6364800" cy="17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3600">
                <a:solidFill>
                  <a:srgbClr val="5B5B5B"/>
                </a:solidFill>
                <a:latin typeface="Inter"/>
                <a:ea typeface="Inter"/>
                <a:cs typeface="Inter"/>
                <a:sym typeface="Inter"/>
              </a:rPr>
              <a:t>An image of Trump posing with some men holding Trump signs.</a:t>
            </a:r>
            <a:endParaRPr b="1" sz="3600">
              <a:solidFill>
                <a:srgbClr val="5B5B5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63" name="Google Shape;1863;p183"/>
          <p:cNvSpPr/>
          <p:nvPr/>
        </p:nvSpPr>
        <p:spPr>
          <a:xfrm>
            <a:off x="0" y="4365024"/>
            <a:ext cx="9144000" cy="778500"/>
          </a:xfrm>
          <a:prstGeom prst="rect">
            <a:avLst/>
          </a:prstGeom>
          <a:solidFill>
            <a:srgbClr val="1980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4" name="Google Shape;1864;p183"/>
          <p:cNvSpPr txBox="1"/>
          <p:nvPr/>
        </p:nvSpPr>
        <p:spPr>
          <a:xfrm>
            <a:off x="555866" y="4365024"/>
            <a:ext cx="69483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Presenting with animations, GIFs or speaker notes? Enable our </a:t>
            </a:r>
            <a:r>
              <a:rPr lang="en-CA" sz="1200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Chrome extension</a:t>
            </a:r>
            <a:endParaRPr sz="1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1865" name="Google Shape;1865;p1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2347" y="4643089"/>
            <a:ext cx="222347" cy="2223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id" id="1866" name="Google Shape;1866;p18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21094" y="4476329"/>
            <a:ext cx="1111733" cy="555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0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1" name="Google Shape;1871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Google Shape;1872;p184"/>
          <p:cNvPicPr preferRelativeResize="0"/>
          <p:nvPr/>
        </p:nvPicPr>
        <p:blipFill rotWithShape="1">
          <a:blip r:embed="rId4">
            <a:alphaModFix/>
          </a:blip>
          <a:srcRect b="69187" l="0" r="0" t="0"/>
          <a:stretch/>
        </p:blipFill>
        <p:spPr>
          <a:xfrm>
            <a:off x="3773475" y="1144700"/>
            <a:ext cx="4462010" cy="129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73" name="Google Shape;1873;p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175" y="2613600"/>
            <a:ext cx="4734201" cy="1002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74" name="Google Shape;1874;p1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275" y="1144695"/>
            <a:ext cx="3271399" cy="3718331"/>
          </a:xfrm>
          <a:prstGeom prst="rect">
            <a:avLst/>
          </a:prstGeom>
          <a:noFill/>
          <a:ln>
            <a:noFill/>
          </a:ln>
        </p:spPr>
      </p:pic>
      <p:sp>
        <p:nvSpPr>
          <p:cNvPr id="1875" name="Google Shape;1875;p184"/>
          <p:cNvSpPr/>
          <p:nvPr/>
        </p:nvSpPr>
        <p:spPr>
          <a:xfrm>
            <a:off x="2510475" y="3127375"/>
            <a:ext cx="789600" cy="1848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876" name="Google Shape;1876;p184"/>
          <p:cNvCxnSpPr>
            <a:stCxn id="1875" idx="3"/>
            <a:endCxn id="1873" idx="1"/>
          </p:cNvCxnSpPr>
          <p:nvPr/>
        </p:nvCxnSpPr>
        <p:spPr>
          <a:xfrm flipH="1" rot="10800000">
            <a:off x="3300075" y="3115075"/>
            <a:ext cx="516000" cy="104700"/>
          </a:xfrm>
          <a:prstGeom prst="straightConnector1">
            <a:avLst/>
          </a:prstGeom>
          <a:noFill/>
          <a:ln cap="flat" cmpd="sng" w="19050">
            <a:solidFill>
              <a:srgbClr val="00CE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77" name="Google Shape;1877;p184"/>
          <p:cNvSpPr txBox="1"/>
          <p:nvPr/>
        </p:nvSpPr>
        <p:spPr>
          <a:xfrm>
            <a:off x="3816075" y="3749600"/>
            <a:ext cx="492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Various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AI generated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images of Trump, including this one created by a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parody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account have been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shared and re-shared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on social media.</a:t>
            </a:r>
            <a:endParaRPr sz="1300"/>
          </a:p>
        </p:txBody>
      </p:sp>
      <p:sp>
        <p:nvSpPr>
          <p:cNvPr id="1878" name="Google Shape;1878;p184"/>
          <p:cNvSpPr/>
          <p:nvPr/>
        </p:nvSpPr>
        <p:spPr>
          <a:xfrm>
            <a:off x="4257200" y="3371650"/>
            <a:ext cx="555000" cy="1848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2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3" name="Google Shape;1883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185"/>
          <p:cNvSpPr txBox="1"/>
          <p:nvPr/>
        </p:nvSpPr>
        <p:spPr>
          <a:xfrm>
            <a:off x="2062300" y="1828325"/>
            <a:ext cx="49515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000">
                <a:latin typeface="Poppins"/>
                <a:ea typeface="Poppins"/>
                <a:cs typeface="Poppins"/>
                <a:sym typeface="Poppins"/>
              </a:rPr>
              <a:t>Round 2</a:t>
            </a:r>
            <a:endParaRPr b="1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latin typeface="Poppins"/>
                <a:ea typeface="Poppins"/>
                <a:cs typeface="Poppins"/>
                <a:sym typeface="Poppins"/>
              </a:rPr>
              <a:t>Use your CTRL-F Verification Skills to determine whether the following video is AI generated or not.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Google Shape;1889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 this episode, Prime Minister Justin Trudeau present one of his favorite books, How The Prime Minister Stole Freedom by Derek Smith.&#10; &#10;***Use of the images and text from the book displayed in this clip have been authorized by the author***&#10;&#10;Buy the book now! &#10;https://amzn.to/3KUoRBs&#10;&#10;-----------------------&#10;&#10;Warning&#10;Yes, this is a Deepfake, or rather... a Fullfake (since I also recreated the voice)&#10;&#10;The voices are fake. The faces are fake.&#10;This clip has only a humorous purpose and it would be unthinkable that it be taken seriously.&#10;&#10;-----------------------&#10;&#10;Like &amp; Subscribe!&#10;Thanks!&#10;&#10;AlexWoodsZ&#10;alexwoodsz@proton.me" id="1890" name="Google Shape;1890;p186" title="Episode 13 : How The Prime Minister Stole Freedom, presented by Justin Trudeau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775" y="1194625"/>
            <a:ext cx="6263700" cy="352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1" name="Google Shape;1891;p186"/>
          <p:cNvSpPr txBox="1"/>
          <p:nvPr/>
        </p:nvSpPr>
        <p:spPr>
          <a:xfrm>
            <a:off x="7042175" y="1910850"/>
            <a:ext cx="1593600" cy="22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Use a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keyword search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 to find </a:t>
            </a:r>
            <a:r>
              <a:rPr b="1" lang="en-CA" sz="1800">
                <a:latin typeface="Poppins"/>
                <a:ea typeface="Poppins"/>
                <a:cs typeface="Poppins"/>
                <a:sym typeface="Poppins"/>
              </a:rPr>
              <a:t>context </a:t>
            </a:r>
            <a:r>
              <a:rPr lang="en-CA" sz="1800">
                <a:latin typeface="Poppins"/>
                <a:ea typeface="Poppins"/>
                <a:cs typeface="Poppins"/>
                <a:sym typeface="Poppins"/>
              </a:rPr>
              <a:t>about this video.</a:t>
            </a:r>
            <a:endParaRPr sz="18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5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6" name="Google Shape;1896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8839197" cy="1194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7" name="Google Shape;1897;p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900" y="1194625"/>
            <a:ext cx="7273949" cy="45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8" name="Google Shape;1898;p1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825" y="1740700"/>
            <a:ext cx="4841996" cy="104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Google Shape;1899;p187"/>
          <p:cNvPicPr preferRelativeResize="0"/>
          <p:nvPr/>
        </p:nvPicPr>
        <p:blipFill rotWithShape="1">
          <a:blip r:embed="rId6">
            <a:alphaModFix/>
          </a:blip>
          <a:srcRect b="37779" l="16508" r="17719" t="0"/>
          <a:stretch/>
        </p:blipFill>
        <p:spPr>
          <a:xfrm>
            <a:off x="509825" y="2874450"/>
            <a:ext cx="4293932" cy="21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00" name="Google Shape;1900;p187"/>
          <p:cNvSpPr txBox="1"/>
          <p:nvPr/>
        </p:nvSpPr>
        <p:spPr>
          <a:xfrm>
            <a:off x="5407025" y="2293625"/>
            <a:ext cx="3447900" cy="2031900"/>
          </a:xfrm>
          <a:prstGeom prst="rect">
            <a:avLst/>
          </a:prstGeom>
          <a:solidFill>
            <a:srgbClr val="C0F2FE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400">
                <a:latin typeface="Poppins"/>
                <a:ea typeface="Poppins"/>
                <a:cs typeface="Poppins"/>
                <a:sym typeface="Poppins"/>
              </a:rPr>
              <a:t>Deepfake</a:t>
            </a:r>
            <a:endParaRPr b="1" sz="24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400">
                <a:latin typeface="Poppins"/>
                <a:ea typeface="Poppins"/>
                <a:cs typeface="Poppins"/>
                <a:sym typeface="Poppins"/>
              </a:rPr>
              <a:t>Any video, picture, or audio made with artificial intelligence to appear real.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188"/>
          <p:cNvSpPr/>
          <p:nvPr/>
        </p:nvSpPr>
        <p:spPr>
          <a:xfrm>
            <a:off x="25" y="0"/>
            <a:ext cx="2571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6" name="Google Shape;1906;p188"/>
          <p:cNvSpPr txBox="1"/>
          <p:nvPr>
            <p:ph idx="4294967295" type="title"/>
          </p:nvPr>
        </p:nvSpPr>
        <p:spPr>
          <a:xfrm>
            <a:off x="566100" y="0"/>
            <a:ext cx="7554600" cy="6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424242"/>
                </a:solidFill>
                <a:latin typeface="Poppins"/>
                <a:ea typeface="Poppins"/>
                <a:cs typeface="Poppins"/>
                <a:sym typeface="Poppins"/>
              </a:rPr>
              <a:t>How to register</a:t>
            </a:r>
            <a:endParaRPr>
              <a:solidFill>
                <a:srgbClr val="42424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07" name="Google Shape;1907;p188"/>
          <p:cNvSpPr txBox="1"/>
          <p:nvPr>
            <p:ph idx="4294967295" type="title"/>
          </p:nvPr>
        </p:nvSpPr>
        <p:spPr>
          <a:xfrm>
            <a:off x="6890175" y="2608300"/>
            <a:ext cx="1920600" cy="493500"/>
          </a:xfrm>
          <a:prstGeom prst="rect">
            <a:avLst/>
          </a:prstGeom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latin typeface="Poppins"/>
                <a:ea typeface="Poppins"/>
                <a:cs typeface="Poppins"/>
                <a:sym typeface="Poppins"/>
              </a:rPr>
              <a:t>ctrl-f.ca</a:t>
            </a:r>
            <a:endParaRPr sz="22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08" name="Google Shape;1908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588" y="679575"/>
            <a:ext cx="5923588" cy="4350956"/>
          </a:xfrm>
          <a:prstGeom prst="rect">
            <a:avLst/>
          </a:prstGeom>
          <a:noFill/>
          <a:ln>
            <a:noFill/>
          </a:ln>
        </p:spPr>
      </p:pic>
      <p:sp>
        <p:nvSpPr>
          <p:cNvPr id="1909" name="Google Shape;1909;p188"/>
          <p:cNvSpPr/>
          <p:nvPr/>
        </p:nvSpPr>
        <p:spPr>
          <a:xfrm>
            <a:off x="4527850" y="609925"/>
            <a:ext cx="1137900" cy="5826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3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p189"/>
          <p:cNvSpPr/>
          <p:nvPr/>
        </p:nvSpPr>
        <p:spPr>
          <a:xfrm>
            <a:off x="0" y="-14925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5" name="Google Shape;1915;p189"/>
          <p:cNvSpPr txBox="1"/>
          <p:nvPr>
            <p:ph idx="4294967295" type="title"/>
          </p:nvPr>
        </p:nvSpPr>
        <p:spPr>
          <a:xfrm>
            <a:off x="430200" y="4001525"/>
            <a:ext cx="6652800" cy="49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2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ctrl-f.ca/resources</a:t>
            </a:r>
            <a:endParaRPr sz="22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16" name="Google Shape;1916;p189"/>
          <p:cNvSpPr txBox="1"/>
          <p:nvPr/>
        </p:nvSpPr>
        <p:spPr>
          <a:xfrm>
            <a:off x="438425" y="44950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lang="en-CA" sz="1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(Registration required)</a:t>
            </a:r>
            <a:endParaRPr sz="1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917" name="Google Shape;1917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200" y="135075"/>
            <a:ext cx="4141799" cy="148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Google Shape;1918;p1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200" y="1617700"/>
            <a:ext cx="4141800" cy="2426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Google Shape;1919;p1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00599" y="322650"/>
            <a:ext cx="4267201" cy="3678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F3FB">
            <a:alpha val="71560"/>
          </a:srgbClr>
        </a:solidFill>
      </p:bgPr>
    </p:bg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Google Shape;1384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50" y="4511675"/>
            <a:ext cx="970301" cy="56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50" y="94200"/>
            <a:ext cx="5155701" cy="10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4600" y="94203"/>
            <a:ext cx="3820351" cy="168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1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308562" y="4162207"/>
            <a:ext cx="4858599" cy="876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1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14163" y="1911850"/>
            <a:ext cx="3955100" cy="103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Google Shape;1389;p1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01650" y="3112717"/>
            <a:ext cx="4162349" cy="1125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18599" y="4406200"/>
            <a:ext cx="4425401" cy="462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Google Shape;1391;p1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349" y="4181123"/>
            <a:ext cx="4646950" cy="839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1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5725" y="1189600"/>
            <a:ext cx="5006932" cy="70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1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685613" y="2571749"/>
            <a:ext cx="4646950" cy="93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Google Shape;1394;p1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1351" y="3081800"/>
            <a:ext cx="4646951" cy="91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Google Shape;1395;p1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4856825" y="63000"/>
            <a:ext cx="3955100" cy="1022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13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25728" y="2058353"/>
            <a:ext cx="4646949" cy="86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Google Shape;1397;p1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4960441" y="2924184"/>
            <a:ext cx="4162350" cy="845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4" name="Google Shape;1924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00" y="926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5" name="Google Shape;1925;p190"/>
          <p:cNvSpPr txBox="1"/>
          <p:nvPr/>
        </p:nvSpPr>
        <p:spPr>
          <a:xfrm>
            <a:off x="4705525" y="531900"/>
            <a:ext cx="4194900" cy="4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We’ll email you about:</a:t>
            </a:r>
            <a:endParaRPr b="1"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6395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170"/>
              <a:buFont typeface="Poppins"/>
              <a:buChar char="●"/>
            </a:pP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P</a:t>
            </a: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resentation slides, resource links, and post-event survey</a:t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6395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2170"/>
              <a:buFont typeface="Poppins"/>
              <a:buChar char="●"/>
            </a:pPr>
            <a:r>
              <a:rPr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Ambassador Program</a:t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CA" sz="217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Any questions?</a:t>
            </a:r>
            <a:endParaRPr b="1" sz="217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60045" lvl="0" marL="457200" rtl="0" algn="l">
              <a:lnSpc>
                <a:spcPct val="10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70"/>
              <a:buFont typeface="Poppins"/>
              <a:buChar char="●"/>
            </a:pPr>
            <a:r>
              <a:rPr lang="en-CA" sz="2070">
                <a:latin typeface="Poppins"/>
                <a:ea typeface="Poppins"/>
                <a:cs typeface="Poppins"/>
                <a:sym typeface="Poppins"/>
              </a:rPr>
              <a:t>Email us: hello@civix.ca</a:t>
            </a:r>
            <a:endParaRPr sz="207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37"/>
          <p:cNvSpPr txBox="1"/>
          <p:nvPr/>
        </p:nvSpPr>
        <p:spPr>
          <a:xfrm>
            <a:off x="3199475" y="550000"/>
            <a:ext cx="56961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What we’re doing today</a:t>
            </a:r>
            <a:br>
              <a:rPr b="1" lang="en-CA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b="1"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lang="en-CA" sz="2400">
                <a:latin typeface="Poppins"/>
                <a:ea typeface="Poppins"/>
                <a:cs typeface="Poppins"/>
                <a:sym typeface="Poppins"/>
              </a:rPr>
              <a:t>New AI resources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lang="en-CA" sz="2400">
                <a:latin typeface="Poppins"/>
                <a:ea typeface="Poppins"/>
                <a:cs typeface="Poppins"/>
                <a:sym typeface="Poppins"/>
              </a:rPr>
              <a:t>What generative AI is and how it works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lang="en-CA" sz="2400">
                <a:latin typeface="Poppins"/>
                <a:ea typeface="Poppins"/>
                <a:cs typeface="Poppins"/>
                <a:sym typeface="Poppins"/>
              </a:rPr>
              <a:t>Using AI responsibly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Poppins"/>
              <a:buChar char="●"/>
            </a:pPr>
            <a:r>
              <a:rPr lang="en-CA" sz="2400">
                <a:latin typeface="Poppins"/>
                <a:ea typeface="Poppins"/>
                <a:cs typeface="Poppins"/>
                <a:sym typeface="Poppins"/>
              </a:rPr>
              <a:t>Evaluating AI-generated content using lateral reading</a:t>
            </a:r>
            <a:endParaRPr sz="2400"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403" name="Google Shape;1403;p137"/>
          <p:cNvGrpSpPr/>
          <p:nvPr/>
        </p:nvGrpSpPr>
        <p:grpSpPr>
          <a:xfrm>
            <a:off x="306175" y="428175"/>
            <a:ext cx="2575651" cy="1924250"/>
            <a:chOff x="342175" y="571300"/>
            <a:chExt cx="2575651" cy="1924250"/>
          </a:xfrm>
        </p:grpSpPr>
        <p:pic>
          <p:nvPicPr>
            <p:cNvPr id="1404" name="Google Shape;1404;p1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2175" y="571300"/>
              <a:ext cx="2575651" cy="1422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5" name="Google Shape;1405;p137"/>
            <p:cNvSpPr txBox="1"/>
            <p:nvPr/>
          </p:nvSpPr>
          <p:spPr>
            <a:xfrm>
              <a:off x="418375" y="1885350"/>
              <a:ext cx="2393100" cy="61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CA" sz="1500">
                  <a:solidFill>
                    <a:srgbClr val="7D3E84"/>
                  </a:solidFill>
                  <a:latin typeface="Poppins"/>
                  <a:ea typeface="Poppins"/>
                  <a:cs typeface="Poppins"/>
                  <a:sym typeface="Poppins"/>
                </a:rPr>
                <a:t>Digital Media Literacy</a:t>
              </a:r>
              <a:endParaRPr b="1" sz="15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406" name="Google Shape;1406;p137"/>
          <p:cNvPicPr preferRelativeResize="0"/>
          <p:nvPr/>
        </p:nvPicPr>
        <p:blipFill rotWithShape="1">
          <a:blip r:embed="rId4">
            <a:alphaModFix/>
          </a:blip>
          <a:srcRect b="29550" l="21771" r="20631" t="20941"/>
          <a:stretch/>
        </p:blipFill>
        <p:spPr>
          <a:xfrm>
            <a:off x="571688" y="2352425"/>
            <a:ext cx="2044624" cy="1924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138"/>
          <p:cNvSpPr txBox="1"/>
          <p:nvPr/>
        </p:nvSpPr>
        <p:spPr>
          <a:xfrm>
            <a:off x="593075" y="1431900"/>
            <a:ext cx="50046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Poppins"/>
              <a:buChar char="●"/>
            </a:pPr>
            <a:r>
              <a:rPr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We’ll be trying out some activities today</a:t>
            </a:r>
            <a:br>
              <a:rPr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sz="24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Poppins"/>
              <a:buChar char="●"/>
            </a:pPr>
            <a:r>
              <a:rPr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And we’ll look at some examples of content online</a:t>
            </a:r>
            <a:endParaRPr sz="24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22222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Font typeface="Poppins"/>
              <a:buChar char="●"/>
            </a:pPr>
            <a:r>
              <a:rPr lang="en-CA" sz="24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rPr>
              <a:t>Everything can be found here: </a:t>
            </a:r>
            <a:r>
              <a:rPr b="1" lang="en-CA" sz="2400">
                <a:solidFill>
                  <a:srgbClr val="7D3E84"/>
                </a:solidFill>
                <a:latin typeface="Poppins"/>
                <a:ea typeface="Poppins"/>
                <a:cs typeface="Poppins"/>
                <a:sym typeface="Poppins"/>
              </a:rPr>
              <a:t>ctrl-f.ca/en/getca</a:t>
            </a:r>
            <a:endParaRPr b="1" sz="2400">
              <a:solidFill>
                <a:srgbClr val="7D3E8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12" name="Google Shape;1412;p138"/>
          <p:cNvSpPr/>
          <p:nvPr/>
        </p:nvSpPr>
        <p:spPr>
          <a:xfrm>
            <a:off x="0" y="-4500"/>
            <a:ext cx="201600" cy="5143500"/>
          </a:xfrm>
          <a:prstGeom prst="rect">
            <a:avLst/>
          </a:prstGeom>
          <a:solidFill>
            <a:srgbClr val="B5F0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138"/>
          <p:cNvSpPr txBox="1"/>
          <p:nvPr/>
        </p:nvSpPr>
        <p:spPr>
          <a:xfrm>
            <a:off x="530050" y="338025"/>
            <a:ext cx="5520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latin typeface="Poppins"/>
                <a:ea typeface="Poppins"/>
                <a:cs typeface="Poppins"/>
                <a:sym typeface="Poppins"/>
              </a:rPr>
              <a:t>Important Links</a:t>
            </a:r>
            <a:endParaRPr b="1" i="1" sz="28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14" name="Google Shape;1414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7675" y="1552899"/>
            <a:ext cx="3008824" cy="301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39"/>
          <p:cNvSpPr txBox="1"/>
          <p:nvPr/>
        </p:nvSpPr>
        <p:spPr>
          <a:xfrm>
            <a:off x="340150" y="1294875"/>
            <a:ext cx="35127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Lesson 1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is </a:t>
            </a:r>
            <a:b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CA"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Generative AI?</a:t>
            </a:r>
            <a:endParaRPr b="1" sz="2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20" name="Google Shape;1420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Google Shape;1421;p139"/>
          <p:cNvSpPr txBox="1"/>
          <p:nvPr/>
        </p:nvSpPr>
        <p:spPr>
          <a:xfrm>
            <a:off x="272838" y="4555850"/>
            <a:ext cx="30813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en-CA" sz="16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Created with DALL-E 3</a:t>
            </a:r>
            <a:endParaRPr sz="1600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dern 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0838F"/>
      </a:accent5>
      <a:accent6>
        <a:srgbClr val="F8E71C"/>
      </a:accent6>
      <a:hlink>
        <a:srgbClr val="00838F"/>
      </a:hlink>
      <a:folHlink>
        <a:srgbClr val="00838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Desdemona template">
  <a:themeElements>
    <a:clrScheme name="Custom 347">
      <a:dk1>
        <a:srgbClr val="454F5B"/>
      </a:dk1>
      <a:lt1>
        <a:srgbClr val="FFFFFF"/>
      </a:lt1>
      <a:dk2>
        <a:srgbClr val="89929B"/>
      </a:dk2>
      <a:lt2>
        <a:srgbClr val="EFF1F3"/>
      </a:lt2>
      <a:accent1>
        <a:srgbClr val="4ECDC4"/>
      </a:accent1>
      <a:accent2>
        <a:srgbClr val="C7F464"/>
      </a:accent2>
      <a:accent3>
        <a:srgbClr val="454F5B"/>
      </a:accent3>
      <a:accent4>
        <a:srgbClr val="738498"/>
      </a:accent4>
      <a:accent5>
        <a:srgbClr val="A6B5C7"/>
      </a:accent5>
      <a:accent6>
        <a:srgbClr val="D4DAE0"/>
      </a:accent6>
      <a:hlink>
        <a:srgbClr val="454F5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Dintra Isometric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5F5F5"/>
      </a:lt2>
      <a:accent1>
        <a:srgbClr val="FFB95D"/>
      </a:accent1>
      <a:accent2>
        <a:srgbClr val="212121"/>
      </a:accent2>
      <a:accent3>
        <a:srgbClr val="F79411"/>
      </a:accent3>
      <a:accent4>
        <a:srgbClr val="FFFDF9"/>
      </a:accent4>
      <a:accent5>
        <a:srgbClr val="E0E0E0"/>
      </a:accent5>
      <a:accent6>
        <a:srgbClr val="B7B7B7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Dintra Isometric Social Media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5F5F5"/>
      </a:lt2>
      <a:accent1>
        <a:srgbClr val="FFB95D"/>
      </a:accent1>
      <a:accent2>
        <a:srgbClr val="212121"/>
      </a:accent2>
      <a:accent3>
        <a:srgbClr val="F79411"/>
      </a:accent3>
      <a:accent4>
        <a:srgbClr val="FFFDF9"/>
      </a:accent4>
      <a:accent5>
        <a:srgbClr val="E0E0E0"/>
      </a:accent5>
      <a:accent6>
        <a:srgbClr val="B7B7B7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