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86" r:id="rId5"/>
    <p:sldMasterId id="2147483787" r:id="rId6"/>
    <p:sldMasterId id="2147483788" r:id="rId7"/>
    <p:sldMasterId id="2147483789" r:id="rId8"/>
    <p:sldMasterId id="2147483790" r:id="rId9"/>
    <p:sldMasterId id="2147483791" r:id="rId10"/>
    <p:sldMasterId id="2147483792"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 id="308" r:id="rId65"/>
    <p:sldId id="309" r:id="rId66"/>
    <p:sldId id="310" r:id="rId67"/>
    <p:sldId id="311" r:id="rId68"/>
  </p:sldIdLst>
  <p:sldSz cy="5143500" cx="9144000"/>
  <p:notesSz cx="6858000" cy="9144000"/>
  <p:embeddedFontLst>
    <p:embeddedFont>
      <p:font typeface="Montserrat"/>
      <p:regular r:id="rId69"/>
      <p:bold r:id="rId70"/>
      <p:italic r:id="rId71"/>
      <p:boldItalic r:id="rId72"/>
    </p:embeddedFont>
    <p:embeddedFont>
      <p:font typeface="Poppins"/>
      <p:regular r:id="rId73"/>
      <p:bold r:id="rId74"/>
      <p:italic r:id="rId75"/>
      <p:boldItalic r:id="rId76"/>
    </p:embeddedFont>
    <p:embeddedFont>
      <p:font typeface="Noto Sans"/>
      <p:regular r:id="rId77"/>
      <p:bold r:id="rId78"/>
      <p:italic r:id="rId79"/>
      <p:boldItalic r:id="rId80"/>
    </p:embeddedFont>
    <p:embeddedFont>
      <p:font typeface="Inter"/>
      <p:regular r:id="rId81"/>
      <p:bold r:id="rId82"/>
      <p:italic r:id="rId83"/>
      <p:boldItalic r:id="rId84"/>
    </p:embeddedFont>
    <p:embeddedFont>
      <p:font typeface="Source Code Pro"/>
      <p:regular r:id="rId85"/>
      <p:bold r:id="rId86"/>
      <p:italic r:id="rId87"/>
      <p:boldItalic r:id="rId88"/>
    </p:embeddedFont>
    <p:embeddedFont>
      <p:font typeface="Alata"/>
      <p:regular r:id="rId89"/>
    </p:embeddedFont>
    <p:embeddedFont>
      <p:font typeface="Helvetica Neue Light"/>
      <p:regular r:id="rId90"/>
      <p:bold r:id="rId91"/>
      <p:italic r:id="rId92"/>
      <p:boldItalic r:id="rId93"/>
    </p:embeddedFont>
    <p:embeddedFont>
      <p:font typeface="Oswald"/>
      <p:regular r:id="rId94"/>
      <p:bold r:id="rId95"/>
    </p:embeddedFont>
    <p:embeddedFont>
      <p:font typeface="Open Sans"/>
      <p:regular r:id="rId96"/>
      <p:bold r:id="rId97"/>
      <p:italic r:id="rId98"/>
      <p:boldItalic r:id="rId9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C10B191-B492-476F-8580-EFEC1A868A33}">
  <a:tblStyle styleId="{6C10B191-B492-476F-8580-EFEC1A868A33}"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8.xml"/><Relationship Id="rId42" Type="http://schemas.openxmlformats.org/officeDocument/2006/relationships/slide" Target="slides/slide30.xml"/><Relationship Id="rId41" Type="http://schemas.openxmlformats.org/officeDocument/2006/relationships/slide" Target="slides/slide29.xml"/><Relationship Id="rId44" Type="http://schemas.openxmlformats.org/officeDocument/2006/relationships/slide" Target="slides/slide32.xml"/><Relationship Id="rId43" Type="http://schemas.openxmlformats.org/officeDocument/2006/relationships/slide" Target="slides/slide31.xml"/><Relationship Id="rId46" Type="http://schemas.openxmlformats.org/officeDocument/2006/relationships/slide" Target="slides/slide34.xml"/><Relationship Id="rId45" Type="http://schemas.openxmlformats.org/officeDocument/2006/relationships/slide" Target="slides/slide33.xml"/><Relationship Id="rId48" Type="http://schemas.openxmlformats.org/officeDocument/2006/relationships/slide" Target="slides/slide36.xml"/><Relationship Id="rId47" Type="http://schemas.openxmlformats.org/officeDocument/2006/relationships/slide" Target="slides/slide35.xml"/><Relationship Id="rId49" Type="http://schemas.openxmlformats.org/officeDocument/2006/relationships/slide" Target="slides/slide37.xml"/><Relationship Id="rId31" Type="http://schemas.openxmlformats.org/officeDocument/2006/relationships/slide" Target="slides/slide19.xml"/><Relationship Id="rId30" Type="http://schemas.openxmlformats.org/officeDocument/2006/relationships/slide" Target="slides/slide18.xml"/><Relationship Id="rId33" Type="http://schemas.openxmlformats.org/officeDocument/2006/relationships/slide" Target="slides/slide21.xml"/><Relationship Id="rId32" Type="http://schemas.openxmlformats.org/officeDocument/2006/relationships/slide" Target="slides/slide20.xml"/><Relationship Id="rId35" Type="http://schemas.openxmlformats.org/officeDocument/2006/relationships/slide" Target="slides/slide23.xml"/><Relationship Id="rId34" Type="http://schemas.openxmlformats.org/officeDocument/2006/relationships/slide" Target="slides/slide22.xml"/><Relationship Id="rId37" Type="http://schemas.openxmlformats.org/officeDocument/2006/relationships/slide" Target="slides/slide25.xml"/><Relationship Id="rId36" Type="http://schemas.openxmlformats.org/officeDocument/2006/relationships/slide" Target="slides/slide24.xml"/><Relationship Id="rId39" Type="http://schemas.openxmlformats.org/officeDocument/2006/relationships/slide" Target="slides/slide27.xml"/><Relationship Id="rId38" Type="http://schemas.openxmlformats.org/officeDocument/2006/relationships/slide" Target="slides/slide26.xml"/><Relationship Id="rId20" Type="http://schemas.openxmlformats.org/officeDocument/2006/relationships/slide" Target="slides/slide8.xml"/><Relationship Id="rId22" Type="http://schemas.openxmlformats.org/officeDocument/2006/relationships/slide" Target="slides/slide10.xml"/><Relationship Id="rId21" Type="http://schemas.openxmlformats.org/officeDocument/2006/relationships/slide" Target="slides/slide9.xml"/><Relationship Id="rId24" Type="http://schemas.openxmlformats.org/officeDocument/2006/relationships/slide" Target="slides/slide12.xml"/><Relationship Id="rId23" Type="http://schemas.openxmlformats.org/officeDocument/2006/relationships/slide" Target="slides/slide11.xml"/><Relationship Id="rId26" Type="http://schemas.openxmlformats.org/officeDocument/2006/relationships/slide" Target="slides/slide14.xml"/><Relationship Id="rId25" Type="http://schemas.openxmlformats.org/officeDocument/2006/relationships/slide" Target="slides/slide13.xml"/><Relationship Id="rId28" Type="http://schemas.openxmlformats.org/officeDocument/2006/relationships/slide" Target="slides/slide16.xml"/><Relationship Id="rId27" Type="http://schemas.openxmlformats.org/officeDocument/2006/relationships/slide" Target="slides/slide15.xml"/><Relationship Id="rId29" Type="http://schemas.openxmlformats.org/officeDocument/2006/relationships/slide" Target="slides/slide17.xml"/><Relationship Id="rId95" Type="http://schemas.openxmlformats.org/officeDocument/2006/relationships/font" Target="fonts/Oswald-bold.fntdata"/><Relationship Id="rId94" Type="http://schemas.openxmlformats.org/officeDocument/2006/relationships/font" Target="fonts/Oswald-regular.fntdata"/><Relationship Id="rId97" Type="http://schemas.openxmlformats.org/officeDocument/2006/relationships/font" Target="fonts/OpenSans-bold.fntdata"/><Relationship Id="rId96" Type="http://schemas.openxmlformats.org/officeDocument/2006/relationships/font" Target="fonts/OpenSans-regular.fntdata"/><Relationship Id="rId11" Type="http://schemas.openxmlformats.org/officeDocument/2006/relationships/slideMaster" Target="slideMasters/slideMaster7.xml"/><Relationship Id="rId99" Type="http://schemas.openxmlformats.org/officeDocument/2006/relationships/font" Target="fonts/OpenSans-boldItalic.fntdata"/><Relationship Id="rId10" Type="http://schemas.openxmlformats.org/officeDocument/2006/relationships/slideMaster" Target="slideMasters/slideMaster6.xml"/><Relationship Id="rId98" Type="http://schemas.openxmlformats.org/officeDocument/2006/relationships/font" Target="fonts/OpenSans-italic.fntdata"/><Relationship Id="rId13" Type="http://schemas.openxmlformats.org/officeDocument/2006/relationships/slide" Target="slides/slide1.xml"/><Relationship Id="rId12" Type="http://schemas.openxmlformats.org/officeDocument/2006/relationships/notesMaster" Target="notesMasters/notesMaster1.xml"/><Relationship Id="rId91" Type="http://schemas.openxmlformats.org/officeDocument/2006/relationships/font" Target="fonts/HelveticaNeueLight-bold.fntdata"/><Relationship Id="rId90" Type="http://schemas.openxmlformats.org/officeDocument/2006/relationships/font" Target="fonts/HelveticaNeueLight-regular.fntdata"/><Relationship Id="rId93" Type="http://schemas.openxmlformats.org/officeDocument/2006/relationships/font" Target="fonts/HelveticaNeueLight-boldItalic.fntdata"/><Relationship Id="rId92" Type="http://schemas.openxmlformats.org/officeDocument/2006/relationships/font" Target="fonts/HelveticaNeueLight-italic.fntdata"/><Relationship Id="rId15" Type="http://schemas.openxmlformats.org/officeDocument/2006/relationships/slide" Target="slides/slide3.xml"/><Relationship Id="rId14" Type="http://schemas.openxmlformats.org/officeDocument/2006/relationships/slide" Target="slides/slide2.xml"/><Relationship Id="rId17" Type="http://schemas.openxmlformats.org/officeDocument/2006/relationships/slide" Target="slides/slide5.xml"/><Relationship Id="rId16" Type="http://schemas.openxmlformats.org/officeDocument/2006/relationships/slide" Target="slides/slide4.xml"/><Relationship Id="rId19" Type="http://schemas.openxmlformats.org/officeDocument/2006/relationships/slide" Target="slides/slide7.xml"/><Relationship Id="rId18" Type="http://schemas.openxmlformats.org/officeDocument/2006/relationships/slide" Target="slides/slide6.xml"/><Relationship Id="rId84" Type="http://schemas.openxmlformats.org/officeDocument/2006/relationships/font" Target="fonts/Inter-boldItalic.fntdata"/><Relationship Id="rId83" Type="http://schemas.openxmlformats.org/officeDocument/2006/relationships/font" Target="fonts/Inter-italic.fntdata"/><Relationship Id="rId86" Type="http://schemas.openxmlformats.org/officeDocument/2006/relationships/font" Target="fonts/SourceCodePro-bold.fntdata"/><Relationship Id="rId85" Type="http://schemas.openxmlformats.org/officeDocument/2006/relationships/font" Target="fonts/SourceCodePro-regular.fntdata"/><Relationship Id="rId88" Type="http://schemas.openxmlformats.org/officeDocument/2006/relationships/font" Target="fonts/SourceCodePro-boldItalic.fntdata"/><Relationship Id="rId87" Type="http://schemas.openxmlformats.org/officeDocument/2006/relationships/font" Target="fonts/SourceCodePro-italic.fntdata"/><Relationship Id="rId89" Type="http://schemas.openxmlformats.org/officeDocument/2006/relationships/font" Target="fonts/Alata-regular.fntdata"/><Relationship Id="rId80" Type="http://schemas.openxmlformats.org/officeDocument/2006/relationships/font" Target="fonts/NotoSans-boldItalic.fntdata"/><Relationship Id="rId82" Type="http://schemas.openxmlformats.org/officeDocument/2006/relationships/font" Target="fonts/Inter-bold.fntdata"/><Relationship Id="rId81" Type="http://schemas.openxmlformats.org/officeDocument/2006/relationships/font" Target="fonts/Inter-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font" Target="fonts/Poppins-regular.fntdata"/><Relationship Id="rId72" Type="http://schemas.openxmlformats.org/officeDocument/2006/relationships/font" Target="fonts/Montserrat-boldItalic.fntdata"/><Relationship Id="rId75" Type="http://schemas.openxmlformats.org/officeDocument/2006/relationships/font" Target="fonts/Poppins-italic.fntdata"/><Relationship Id="rId74" Type="http://schemas.openxmlformats.org/officeDocument/2006/relationships/font" Target="fonts/Poppins-bold.fntdata"/><Relationship Id="rId77" Type="http://schemas.openxmlformats.org/officeDocument/2006/relationships/font" Target="fonts/NotoSans-regular.fntdata"/><Relationship Id="rId76" Type="http://schemas.openxmlformats.org/officeDocument/2006/relationships/font" Target="fonts/Poppins-boldItalic.fntdata"/><Relationship Id="rId79" Type="http://schemas.openxmlformats.org/officeDocument/2006/relationships/font" Target="fonts/NotoSans-italic.fntdata"/><Relationship Id="rId78" Type="http://schemas.openxmlformats.org/officeDocument/2006/relationships/font" Target="fonts/NotoSans-bold.fntdata"/><Relationship Id="rId71" Type="http://schemas.openxmlformats.org/officeDocument/2006/relationships/font" Target="fonts/Montserrat-italic.fntdata"/><Relationship Id="rId70" Type="http://schemas.openxmlformats.org/officeDocument/2006/relationships/font" Target="fonts/Montserrat-bold.fntdata"/><Relationship Id="rId62" Type="http://schemas.openxmlformats.org/officeDocument/2006/relationships/slide" Target="slides/slide50.xml"/><Relationship Id="rId61" Type="http://schemas.openxmlformats.org/officeDocument/2006/relationships/slide" Target="slides/slide49.xml"/><Relationship Id="rId64" Type="http://schemas.openxmlformats.org/officeDocument/2006/relationships/slide" Target="slides/slide52.xml"/><Relationship Id="rId63" Type="http://schemas.openxmlformats.org/officeDocument/2006/relationships/slide" Target="slides/slide51.xml"/><Relationship Id="rId66" Type="http://schemas.openxmlformats.org/officeDocument/2006/relationships/slide" Target="slides/slide54.xml"/><Relationship Id="rId65" Type="http://schemas.openxmlformats.org/officeDocument/2006/relationships/slide" Target="slides/slide53.xml"/><Relationship Id="rId68" Type="http://schemas.openxmlformats.org/officeDocument/2006/relationships/slide" Target="slides/slide56.xml"/><Relationship Id="rId67" Type="http://schemas.openxmlformats.org/officeDocument/2006/relationships/slide" Target="slides/slide55.xml"/><Relationship Id="rId60" Type="http://schemas.openxmlformats.org/officeDocument/2006/relationships/slide" Target="slides/slide48.xml"/><Relationship Id="rId69" Type="http://schemas.openxmlformats.org/officeDocument/2006/relationships/font" Target="fonts/Montserrat-regular.fntdata"/><Relationship Id="rId51" Type="http://schemas.openxmlformats.org/officeDocument/2006/relationships/slide" Target="slides/slide39.xml"/><Relationship Id="rId50" Type="http://schemas.openxmlformats.org/officeDocument/2006/relationships/slide" Target="slides/slide38.xml"/><Relationship Id="rId53" Type="http://schemas.openxmlformats.org/officeDocument/2006/relationships/slide" Target="slides/slide41.xml"/><Relationship Id="rId52" Type="http://schemas.openxmlformats.org/officeDocument/2006/relationships/slide" Target="slides/slide40.xml"/><Relationship Id="rId55" Type="http://schemas.openxmlformats.org/officeDocument/2006/relationships/slide" Target="slides/slide43.xml"/><Relationship Id="rId54" Type="http://schemas.openxmlformats.org/officeDocument/2006/relationships/slide" Target="slides/slide42.xml"/><Relationship Id="rId57" Type="http://schemas.openxmlformats.org/officeDocument/2006/relationships/slide" Target="slides/slide45.xml"/><Relationship Id="rId56" Type="http://schemas.openxmlformats.org/officeDocument/2006/relationships/slide" Target="slides/slide44.xml"/><Relationship Id="rId59" Type="http://schemas.openxmlformats.org/officeDocument/2006/relationships/slide" Target="slides/slide47.xml"/><Relationship Id="rId58"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3" name="Shape 1393"/>
        <p:cNvGrpSpPr/>
        <p:nvPr/>
      </p:nvGrpSpPr>
      <p:grpSpPr>
        <a:xfrm>
          <a:off x="0" y="0"/>
          <a:ext cx="0" cy="0"/>
          <a:chOff x="0" y="0"/>
          <a:chExt cx="0" cy="0"/>
        </a:xfrm>
      </p:grpSpPr>
      <p:sp>
        <p:nvSpPr>
          <p:cNvPr id="1394" name="Google Shape;1394;ge707f7dfee_0_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95" name="Google Shape;1395;ge707f7dfee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0" name="Shape 1480"/>
        <p:cNvGrpSpPr/>
        <p:nvPr/>
      </p:nvGrpSpPr>
      <p:grpSpPr>
        <a:xfrm>
          <a:off x="0" y="0"/>
          <a:ext cx="0" cy="0"/>
          <a:chOff x="0" y="0"/>
          <a:chExt cx="0" cy="0"/>
        </a:xfrm>
      </p:grpSpPr>
      <p:sp>
        <p:nvSpPr>
          <p:cNvPr id="1481" name="Google Shape;1481;g22c97fd88c4_1_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82" name="Google Shape;1482;g22c97fd88c4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6" name="Shape 1496"/>
        <p:cNvGrpSpPr/>
        <p:nvPr/>
      </p:nvGrpSpPr>
      <p:grpSpPr>
        <a:xfrm>
          <a:off x="0" y="0"/>
          <a:ext cx="0" cy="0"/>
          <a:chOff x="0" y="0"/>
          <a:chExt cx="0" cy="0"/>
        </a:xfrm>
      </p:grpSpPr>
      <p:sp>
        <p:nvSpPr>
          <p:cNvPr id="1497" name="Google Shape;1497;g21837d5fb52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8" name="Google Shape;1498;g21837d5fb52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8" name="Shape 1508"/>
        <p:cNvGrpSpPr/>
        <p:nvPr/>
      </p:nvGrpSpPr>
      <p:grpSpPr>
        <a:xfrm>
          <a:off x="0" y="0"/>
          <a:ext cx="0" cy="0"/>
          <a:chOff x="0" y="0"/>
          <a:chExt cx="0" cy="0"/>
        </a:xfrm>
      </p:grpSpPr>
      <p:sp>
        <p:nvSpPr>
          <p:cNvPr id="1509" name="Google Shape;1509;g2d84ec136a9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0" name="Google Shape;1510;g2d84ec136a9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5" name="Shape 1515"/>
        <p:cNvGrpSpPr/>
        <p:nvPr/>
      </p:nvGrpSpPr>
      <p:grpSpPr>
        <a:xfrm>
          <a:off x="0" y="0"/>
          <a:ext cx="0" cy="0"/>
          <a:chOff x="0" y="0"/>
          <a:chExt cx="0" cy="0"/>
        </a:xfrm>
      </p:grpSpPr>
      <p:sp>
        <p:nvSpPr>
          <p:cNvPr id="1516" name="Google Shape;1516;g32a927e4749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7" name="Google Shape;1517;g32a927e4749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2" name="Shape 1522"/>
        <p:cNvGrpSpPr/>
        <p:nvPr/>
      </p:nvGrpSpPr>
      <p:grpSpPr>
        <a:xfrm>
          <a:off x="0" y="0"/>
          <a:ext cx="0" cy="0"/>
          <a:chOff x="0" y="0"/>
          <a:chExt cx="0" cy="0"/>
        </a:xfrm>
      </p:grpSpPr>
      <p:sp>
        <p:nvSpPr>
          <p:cNvPr id="1523" name="Google Shape;1523;g32e3561be23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4" name="Google Shape;1524;g32e3561be23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0" name="Shape 1530"/>
        <p:cNvGrpSpPr/>
        <p:nvPr/>
      </p:nvGrpSpPr>
      <p:grpSpPr>
        <a:xfrm>
          <a:off x="0" y="0"/>
          <a:ext cx="0" cy="0"/>
          <a:chOff x="0" y="0"/>
          <a:chExt cx="0" cy="0"/>
        </a:xfrm>
      </p:grpSpPr>
      <p:sp>
        <p:nvSpPr>
          <p:cNvPr id="1531" name="Google Shape;1531;g32e3561be23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2" name="Google Shape;1532;g32e3561be23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4" name="Shape 1544"/>
        <p:cNvGrpSpPr/>
        <p:nvPr/>
      </p:nvGrpSpPr>
      <p:grpSpPr>
        <a:xfrm>
          <a:off x="0" y="0"/>
          <a:ext cx="0" cy="0"/>
          <a:chOff x="0" y="0"/>
          <a:chExt cx="0" cy="0"/>
        </a:xfrm>
      </p:grpSpPr>
      <p:sp>
        <p:nvSpPr>
          <p:cNvPr id="1545" name="Google Shape;1545;g32e3561be23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6" name="Google Shape;1546;g32e3561be23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5" name="Shape 1555"/>
        <p:cNvGrpSpPr/>
        <p:nvPr/>
      </p:nvGrpSpPr>
      <p:grpSpPr>
        <a:xfrm>
          <a:off x="0" y="0"/>
          <a:ext cx="0" cy="0"/>
          <a:chOff x="0" y="0"/>
          <a:chExt cx="0" cy="0"/>
        </a:xfrm>
      </p:grpSpPr>
      <p:sp>
        <p:nvSpPr>
          <p:cNvPr id="1556" name="Google Shape;1556;g33894332fc4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7" name="Google Shape;1557;g33894332fc4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6" name="Shape 1566"/>
        <p:cNvGrpSpPr/>
        <p:nvPr/>
      </p:nvGrpSpPr>
      <p:grpSpPr>
        <a:xfrm>
          <a:off x="0" y="0"/>
          <a:ext cx="0" cy="0"/>
          <a:chOff x="0" y="0"/>
          <a:chExt cx="0" cy="0"/>
        </a:xfrm>
      </p:grpSpPr>
      <p:sp>
        <p:nvSpPr>
          <p:cNvPr id="1567" name="Google Shape;1567;g32a927e4749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8" name="Google Shape;1568;g32a927e4749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3" name="Shape 1573"/>
        <p:cNvGrpSpPr/>
        <p:nvPr/>
      </p:nvGrpSpPr>
      <p:grpSpPr>
        <a:xfrm>
          <a:off x="0" y="0"/>
          <a:ext cx="0" cy="0"/>
          <a:chOff x="0" y="0"/>
          <a:chExt cx="0" cy="0"/>
        </a:xfrm>
      </p:grpSpPr>
      <p:sp>
        <p:nvSpPr>
          <p:cNvPr id="1574" name="Google Shape;1574;SLIDES_API159421037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5" name="Google Shape;1575;SLIDES_API159421037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1" name="Shape 1401"/>
        <p:cNvGrpSpPr/>
        <p:nvPr/>
      </p:nvGrpSpPr>
      <p:grpSpPr>
        <a:xfrm>
          <a:off x="0" y="0"/>
          <a:ext cx="0" cy="0"/>
          <a:chOff x="0" y="0"/>
          <a:chExt cx="0" cy="0"/>
        </a:xfrm>
      </p:grpSpPr>
      <p:sp>
        <p:nvSpPr>
          <p:cNvPr id="1402" name="Google Shape;1402;g23cc07b093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3" name="Google Shape;1403;g23cc07b093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b="1"/>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5" name="Shape 1585"/>
        <p:cNvGrpSpPr/>
        <p:nvPr/>
      </p:nvGrpSpPr>
      <p:grpSpPr>
        <a:xfrm>
          <a:off x="0" y="0"/>
          <a:ext cx="0" cy="0"/>
          <a:chOff x="0" y="0"/>
          <a:chExt cx="0" cy="0"/>
        </a:xfrm>
      </p:grpSpPr>
      <p:sp>
        <p:nvSpPr>
          <p:cNvPr id="1586" name="Google Shape;1586;g32e3561be23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7" name="Google Shape;1587;g32e3561be23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4" name="Shape 1594"/>
        <p:cNvGrpSpPr/>
        <p:nvPr/>
      </p:nvGrpSpPr>
      <p:grpSpPr>
        <a:xfrm>
          <a:off x="0" y="0"/>
          <a:ext cx="0" cy="0"/>
          <a:chOff x="0" y="0"/>
          <a:chExt cx="0" cy="0"/>
        </a:xfrm>
      </p:grpSpPr>
      <p:sp>
        <p:nvSpPr>
          <p:cNvPr id="1595" name="Google Shape;1595;g2a4e28c2ef9_0_6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6" name="Google Shape;1596;g2a4e28c2ef9_0_6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3" name="Shape 1603"/>
        <p:cNvGrpSpPr/>
        <p:nvPr/>
      </p:nvGrpSpPr>
      <p:grpSpPr>
        <a:xfrm>
          <a:off x="0" y="0"/>
          <a:ext cx="0" cy="0"/>
          <a:chOff x="0" y="0"/>
          <a:chExt cx="0" cy="0"/>
        </a:xfrm>
      </p:grpSpPr>
      <p:sp>
        <p:nvSpPr>
          <p:cNvPr id="1604" name="Google Shape;1604;SLIDES_API212822088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5" name="Google Shape;1605;SLIDES_API212822088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5" name="Shape 1615"/>
        <p:cNvGrpSpPr/>
        <p:nvPr/>
      </p:nvGrpSpPr>
      <p:grpSpPr>
        <a:xfrm>
          <a:off x="0" y="0"/>
          <a:ext cx="0" cy="0"/>
          <a:chOff x="0" y="0"/>
          <a:chExt cx="0" cy="0"/>
        </a:xfrm>
      </p:grpSpPr>
      <p:sp>
        <p:nvSpPr>
          <p:cNvPr id="1616" name="Google Shape;1616;g3161f74ae52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7" name="Google Shape;1617;g3161f74ae52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5" name="Shape 1625"/>
        <p:cNvGrpSpPr/>
        <p:nvPr/>
      </p:nvGrpSpPr>
      <p:grpSpPr>
        <a:xfrm>
          <a:off x="0" y="0"/>
          <a:ext cx="0" cy="0"/>
          <a:chOff x="0" y="0"/>
          <a:chExt cx="0" cy="0"/>
        </a:xfrm>
      </p:grpSpPr>
      <p:sp>
        <p:nvSpPr>
          <p:cNvPr id="1626" name="Google Shape;1626;g32e2fbd79b7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7" name="Google Shape;1627;g32e2fbd79b7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1" name="Shape 1631"/>
        <p:cNvGrpSpPr/>
        <p:nvPr/>
      </p:nvGrpSpPr>
      <p:grpSpPr>
        <a:xfrm>
          <a:off x="0" y="0"/>
          <a:ext cx="0" cy="0"/>
          <a:chOff x="0" y="0"/>
          <a:chExt cx="0" cy="0"/>
        </a:xfrm>
      </p:grpSpPr>
      <p:sp>
        <p:nvSpPr>
          <p:cNvPr id="1632" name="Google Shape;1632;g3292bbd9bd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3" name="Google Shape;1633;g3292bbd9bd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7" name="Shape 1637"/>
        <p:cNvGrpSpPr/>
        <p:nvPr/>
      </p:nvGrpSpPr>
      <p:grpSpPr>
        <a:xfrm>
          <a:off x="0" y="0"/>
          <a:ext cx="0" cy="0"/>
          <a:chOff x="0" y="0"/>
          <a:chExt cx="0" cy="0"/>
        </a:xfrm>
      </p:grpSpPr>
      <p:sp>
        <p:nvSpPr>
          <p:cNvPr id="1638" name="Google Shape;1638;SLIDES_API177193067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9" name="Google Shape;1639;SLIDES_API177193067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9" name="Shape 1649"/>
        <p:cNvGrpSpPr/>
        <p:nvPr/>
      </p:nvGrpSpPr>
      <p:grpSpPr>
        <a:xfrm>
          <a:off x="0" y="0"/>
          <a:ext cx="0" cy="0"/>
          <a:chOff x="0" y="0"/>
          <a:chExt cx="0" cy="0"/>
        </a:xfrm>
      </p:grpSpPr>
      <p:sp>
        <p:nvSpPr>
          <p:cNvPr id="1650" name="Google Shape;1650;g32e2fbd79b7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1" name="Google Shape;1651;g32e2fbd79b7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6" name="Shape 1656"/>
        <p:cNvGrpSpPr/>
        <p:nvPr/>
      </p:nvGrpSpPr>
      <p:grpSpPr>
        <a:xfrm>
          <a:off x="0" y="0"/>
          <a:ext cx="0" cy="0"/>
          <a:chOff x="0" y="0"/>
          <a:chExt cx="0" cy="0"/>
        </a:xfrm>
      </p:grpSpPr>
      <p:sp>
        <p:nvSpPr>
          <p:cNvPr id="1657" name="Google Shape;1657;SLIDES_API83007413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8" name="Google Shape;1658;SLIDES_API83007413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8" name="Shape 1668"/>
        <p:cNvGrpSpPr/>
        <p:nvPr/>
      </p:nvGrpSpPr>
      <p:grpSpPr>
        <a:xfrm>
          <a:off x="0" y="0"/>
          <a:ext cx="0" cy="0"/>
          <a:chOff x="0" y="0"/>
          <a:chExt cx="0" cy="0"/>
        </a:xfrm>
      </p:grpSpPr>
      <p:sp>
        <p:nvSpPr>
          <p:cNvPr id="1669" name="Google Shape;1669;g32e2fbd79b7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0" name="Google Shape;1670;g32e2fbd79b7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1" name="Shape 1411"/>
        <p:cNvGrpSpPr/>
        <p:nvPr/>
      </p:nvGrpSpPr>
      <p:grpSpPr>
        <a:xfrm>
          <a:off x="0" y="0"/>
          <a:ext cx="0" cy="0"/>
          <a:chOff x="0" y="0"/>
          <a:chExt cx="0" cy="0"/>
        </a:xfrm>
      </p:grpSpPr>
      <p:sp>
        <p:nvSpPr>
          <p:cNvPr id="1412" name="Google Shape;1412;g33187ff7255_0_5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3" name="Google Shape;1413;g33187ff7255_0_5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5" name="Shape 1675"/>
        <p:cNvGrpSpPr/>
        <p:nvPr/>
      </p:nvGrpSpPr>
      <p:grpSpPr>
        <a:xfrm>
          <a:off x="0" y="0"/>
          <a:ext cx="0" cy="0"/>
          <a:chOff x="0" y="0"/>
          <a:chExt cx="0" cy="0"/>
        </a:xfrm>
      </p:grpSpPr>
      <p:sp>
        <p:nvSpPr>
          <p:cNvPr id="1676" name="Google Shape;1676;SLIDES_API22014282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7" name="Google Shape;1677;SLIDES_API22014282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7" name="Shape 1687"/>
        <p:cNvGrpSpPr/>
        <p:nvPr/>
      </p:nvGrpSpPr>
      <p:grpSpPr>
        <a:xfrm>
          <a:off x="0" y="0"/>
          <a:ext cx="0" cy="0"/>
          <a:chOff x="0" y="0"/>
          <a:chExt cx="0" cy="0"/>
        </a:xfrm>
      </p:grpSpPr>
      <p:sp>
        <p:nvSpPr>
          <p:cNvPr id="1688" name="Google Shape;1688;g32e2fbd79b7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9" name="Google Shape;1689;g32e2fbd79b7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7" name="Shape 1697"/>
        <p:cNvGrpSpPr/>
        <p:nvPr/>
      </p:nvGrpSpPr>
      <p:grpSpPr>
        <a:xfrm>
          <a:off x="0" y="0"/>
          <a:ext cx="0" cy="0"/>
          <a:chOff x="0" y="0"/>
          <a:chExt cx="0" cy="0"/>
        </a:xfrm>
      </p:grpSpPr>
      <p:sp>
        <p:nvSpPr>
          <p:cNvPr id="1698" name="Google Shape;1698;SLIDES_API95016014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9" name="Google Shape;1699;SLIDES_API95016014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9" name="Shape 1709"/>
        <p:cNvGrpSpPr/>
        <p:nvPr/>
      </p:nvGrpSpPr>
      <p:grpSpPr>
        <a:xfrm>
          <a:off x="0" y="0"/>
          <a:ext cx="0" cy="0"/>
          <a:chOff x="0" y="0"/>
          <a:chExt cx="0" cy="0"/>
        </a:xfrm>
      </p:grpSpPr>
      <p:sp>
        <p:nvSpPr>
          <p:cNvPr id="1710" name="Google Shape;1710;g32e2fbd79b7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1" name="Google Shape;1711;g32e2fbd79b7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8" name="Shape 1718"/>
        <p:cNvGrpSpPr/>
        <p:nvPr/>
      </p:nvGrpSpPr>
      <p:grpSpPr>
        <a:xfrm>
          <a:off x="0" y="0"/>
          <a:ext cx="0" cy="0"/>
          <a:chOff x="0" y="0"/>
          <a:chExt cx="0" cy="0"/>
        </a:xfrm>
      </p:grpSpPr>
      <p:sp>
        <p:nvSpPr>
          <p:cNvPr id="1719" name="Google Shape;1719;SLIDES_API38194034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0" name="Google Shape;1720;SLIDES_API38194034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0" name="Shape 1730"/>
        <p:cNvGrpSpPr/>
        <p:nvPr/>
      </p:nvGrpSpPr>
      <p:grpSpPr>
        <a:xfrm>
          <a:off x="0" y="0"/>
          <a:ext cx="0" cy="0"/>
          <a:chOff x="0" y="0"/>
          <a:chExt cx="0" cy="0"/>
        </a:xfrm>
      </p:grpSpPr>
      <p:sp>
        <p:nvSpPr>
          <p:cNvPr id="1731" name="Google Shape;1731;g32e2fbd79b7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2" name="Google Shape;1732;g32e2fbd79b7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2" name="Shape 1742"/>
        <p:cNvGrpSpPr/>
        <p:nvPr/>
      </p:nvGrpSpPr>
      <p:grpSpPr>
        <a:xfrm>
          <a:off x="0" y="0"/>
          <a:ext cx="0" cy="0"/>
          <a:chOff x="0" y="0"/>
          <a:chExt cx="0" cy="0"/>
        </a:xfrm>
      </p:grpSpPr>
      <p:sp>
        <p:nvSpPr>
          <p:cNvPr id="1743" name="Google Shape;1743;g22da27699a3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4" name="Google Shape;1744;g22da27699a3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0" name="Shape 1750"/>
        <p:cNvGrpSpPr/>
        <p:nvPr/>
      </p:nvGrpSpPr>
      <p:grpSpPr>
        <a:xfrm>
          <a:off x="0" y="0"/>
          <a:ext cx="0" cy="0"/>
          <a:chOff x="0" y="0"/>
          <a:chExt cx="0" cy="0"/>
        </a:xfrm>
      </p:grpSpPr>
      <p:sp>
        <p:nvSpPr>
          <p:cNvPr id="1751" name="Google Shape;1751;g3161f74ae52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2" name="Google Shape;1752;g3161f74ae52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8" name="Shape 1758"/>
        <p:cNvGrpSpPr/>
        <p:nvPr/>
      </p:nvGrpSpPr>
      <p:grpSpPr>
        <a:xfrm>
          <a:off x="0" y="0"/>
          <a:ext cx="0" cy="0"/>
          <a:chOff x="0" y="0"/>
          <a:chExt cx="0" cy="0"/>
        </a:xfrm>
      </p:grpSpPr>
      <p:sp>
        <p:nvSpPr>
          <p:cNvPr id="1759" name="Google Shape;1759;g22c97fd88c4_1_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60" name="Google Shape;1760;g22c97fd88c4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7" name="Shape 1767"/>
        <p:cNvGrpSpPr/>
        <p:nvPr/>
      </p:nvGrpSpPr>
      <p:grpSpPr>
        <a:xfrm>
          <a:off x="0" y="0"/>
          <a:ext cx="0" cy="0"/>
          <a:chOff x="0" y="0"/>
          <a:chExt cx="0" cy="0"/>
        </a:xfrm>
      </p:grpSpPr>
      <p:sp>
        <p:nvSpPr>
          <p:cNvPr id="1768" name="Google Shape;1768;g7af871a819_1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9" name="Google Shape;1769;g7af871a819_1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0" name="Shape 1420"/>
        <p:cNvGrpSpPr/>
        <p:nvPr/>
      </p:nvGrpSpPr>
      <p:grpSpPr>
        <a:xfrm>
          <a:off x="0" y="0"/>
          <a:ext cx="0" cy="0"/>
          <a:chOff x="0" y="0"/>
          <a:chExt cx="0" cy="0"/>
        </a:xfrm>
      </p:grpSpPr>
      <p:sp>
        <p:nvSpPr>
          <p:cNvPr id="1421" name="Google Shape;1421;g33187ff7255_0_5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2" name="Google Shape;1422;g33187ff7255_0_5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7" name="Shape 1777"/>
        <p:cNvGrpSpPr/>
        <p:nvPr/>
      </p:nvGrpSpPr>
      <p:grpSpPr>
        <a:xfrm>
          <a:off x="0" y="0"/>
          <a:ext cx="0" cy="0"/>
          <a:chOff x="0" y="0"/>
          <a:chExt cx="0" cy="0"/>
        </a:xfrm>
      </p:grpSpPr>
      <p:sp>
        <p:nvSpPr>
          <p:cNvPr id="1778" name="Google Shape;1778;g22c97fd88c4_1_7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9" name="Google Shape;1779;g22c97fd88c4_1_7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7" name="Shape 1797"/>
        <p:cNvGrpSpPr/>
        <p:nvPr/>
      </p:nvGrpSpPr>
      <p:grpSpPr>
        <a:xfrm>
          <a:off x="0" y="0"/>
          <a:ext cx="0" cy="0"/>
          <a:chOff x="0" y="0"/>
          <a:chExt cx="0" cy="0"/>
        </a:xfrm>
      </p:grpSpPr>
      <p:sp>
        <p:nvSpPr>
          <p:cNvPr id="1798" name="Google Shape;1798;g7af871a819_1_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9" name="Google Shape;1799;g7af871a819_1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0" name="Shape 1810"/>
        <p:cNvGrpSpPr/>
        <p:nvPr/>
      </p:nvGrpSpPr>
      <p:grpSpPr>
        <a:xfrm>
          <a:off x="0" y="0"/>
          <a:ext cx="0" cy="0"/>
          <a:chOff x="0" y="0"/>
          <a:chExt cx="0" cy="0"/>
        </a:xfrm>
      </p:grpSpPr>
      <p:sp>
        <p:nvSpPr>
          <p:cNvPr id="1811" name="Google Shape;1811;g3161f74ae52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2" name="Google Shape;1812;g3161f74ae52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b="1">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1" name="Shape 1821"/>
        <p:cNvGrpSpPr/>
        <p:nvPr/>
      </p:nvGrpSpPr>
      <p:grpSpPr>
        <a:xfrm>
          <a:off x="0" y="0"/>
          <a:ext cx="0" cy="0"/>
          <a:chOff x="0" y="0"/>
          <a:chExt cx="0" cy="0"/>
        </a:xfrm>
      </p:grpSpPr>
      <p:sp>
        <p:nvSpPr>
          <p:cNvPr id="1822" name="Google Shape;1822;g342721eaeff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3" name="Google Shape;1823;g342721eaeff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4" name="Shape 1834"/>
        <p:cNvGrpSpPr/>
        <p:nvPr/>
      </p:nvGrpSpPr>
      <p:grpSpPr>
        <a:xfrm>
          <a:off x="0" y="0"/>
          <a:ext cx="0" cy="0"/>
          <a:chOff x="0" y="0"/>
          <a:chExt cx="0" cy="0"/>
        </a:xfrm>
      </p:grpSpPr>
      <p:sp>
        <p:nvSpPr>
          <p:cNvPr id="1835" name="Google Shape;1835;g342721eaeff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6" name="Google Shape;1836;g342721eaeff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9" name="Shape 1839"/>
        <p:cNvGrpSpPr/>
        <p:nvPr/>
      </p:nvGrpSpPr>
      <p:grpSpPr>
        <a:xfrm>
          <a:off x="0" y="0"/>
          <a:ext cx="0" cy="0"/>
          <a:chOff x="0" y="0"/>
          <a:chExt cx="0" cy="0"/>
        </a:xfrm>
      </p:grpSpPr>
      <p:sp>
        <p:nvSpPr>
          <p:cNvPr id="1840" name="Google Shape;1840;g342721eaeff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1" name="Google Shape;1841;g342721eaeff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Char char="-"/>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6" name="Shape 1846"/>
        <p:cNvGrpSpPr/>
        <p:nvPr/>
      </p:nvGrpSpPr>
      <p:grpSpPr>
        <a:xfrm>
          <a:off x="0" y="0"/>
          <a:ext cx="0" cy="0"/>
          <a:chOff x="0" y="0"/>
          <a:chExt cx="0" cy="0"/>
        </a:xfrm>
      </p:grpSpPr>
      <p:sp>
        <p:nvSpPr>
          <p:cNvPr id="1847" name="Google Shape;1847;g22c97fd88c4_1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8" name="Google Shape;1848;g22c97fd88c4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7" name="Shape 1857"/>
        <p:cNvGrpSpPr/>
        <p:nvPr/>
      </p:nvGrpSpPr>
      <p:grpSpPr>
        <a:xfrm>
          <a:off x="0" y="0"/>
          <a:ext cx="0" cy="0"/>
          <a:chOff x="0" y="0"/>
          <a:chExt cx="0" cy="0"/>
        </a:xfrm>
      </p:grpSpPr>
      <p:sp>
        <p:nvSpPr>
          <p:cNvPr id="1858" name="Google Shape;1858;g7af871a819_1_5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9" name="Google Shape;1859;g7af871a819_1_5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2" name="Shape 1872"/>
        <p:cNvGrpSpPr/>
        <p:nvPr/>
      </p:nvGrpSpPr>
      <p:grpSpPr>
        <a:xfrm>
          <a:off x="0" y="0"/>
          <a:ext cx="0" cy="0"/>
          <a:chOff x="0" y="0"/>
          <a:chExt cx="0" cy="0"/>
        </a:xfrm>
      </p:grpSpPr>
      <p:sp>
        <p:nvSpPr>
          <p:cNvPr id="1873" name="Google Shape;1873;g285f4e9179a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4" name="Google Shape;1874;g285f4e9179a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solidFill>
                <a:schemeClr val="dk1"/>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3" name="Shape 1883"/>
        <p:cNvGrpSpPr/>
        <p:nvPr/>
      </p:nvGrpSpPr>
      <p:grpSpPr>
        <a:xfrm>
          <a:off x="0" y="0"/>
          <a:ext cx="0" cy="0"/>
          <a:chOff x="0" y="0"/>
          <a:chExt cx="0" cy="0"/>
        </a:xfrm>
      </p:grpSpPr>
      <p:sp>
        <p:nvSpPr>
          <p:cNvPr id="1884" name="Google Shape;1884;g342721eaeff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5" name="Google Shape;1885;g342721eaeff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0" name="Shape 1430"/>
        <p:cNvGrpSpPr/>
        <p:nvPr/>
      </p:nvGrpSpPr>
      <p:grpSpPr>
        <a:xfrm>
          <a:off x="0" y="0"/>
          <a:ext cx="0" cy="0"/>
          <a:chOff x="0" y="0"/>
          <a:chExt cx="0" cy="0"/>
        </a:xfrm>
      </p:grpSpPr>
      <p:sp>
        <p:nvSpPr>
          <p:cNvPr id="1431" name="Google Shape;1431;g3161f74ae52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2" name="Google Shape;1432;g3161f74ae52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t/>
            </a:r>
            <a:endParaRPr b="1"/>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8" name="Shape 1888"/>
        <p:cNvGrpSpPr/>
        <p:nvPr/>
      </p:nvGrpSpPr>
      <p:grpSpPr>
        <a:xfrm>
          <a:off x="0" y="0"/>
          <a:ext cx="0" cy="0"/>
          <a:chOff x="0" y="0"/>
          <a:chExt cx="0" cy="0"/>
        </a:xfrm>
      </p:grpSpPr>
      <p:sp>
        <p:nvSpPr>
          <p:cNvPr id="1889" name="Google Shape;1889;g7af871a819_1_6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0" name="Google Shape;1890;g7af871a819_1_6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8" name="Shape 1898"/>
        <p:cNvGrpSpPr/>
        <p:nvPr/>
      </p:nvGrpSpPr>
      <p:grpSpPr>
        <a:xfrm>
          <a:off x="0" y="0"/>
          <a:ext cx="0" cy="0"/>
          <a:chOff x="0" y="0"/>
          <a:chExt cx="0" cy="0"/>
        </a:xfrm>
      </p:grpSpPr>
      <p:sp>
        <p:nvSpPr>
          <p:cNvPr id="1899" name="Google Shape;1899;g32e2fbd79b7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0" name="Google Shape;1900;g32e2fbd79b7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4" name="Shape 1904"/>
        <p:cNvGrpSpPr/>
        <p:nvPr/>
      </p:nvGrpSpPr>
      <p:grpSpPr>
        <a:xfrm>
          <a:off x="0" y="0"/>
          <a:ext cx="0" cy="0"/>
          <a:chOff x="0" y="0"/>
          <a:chExt cx="0" cy="0"/>
        </a:xfrm>
      </p:grpSpPr>
      <p:sp>
        <p:nvSpPr>
          <p:cNvPr id="1905" name="Google Shape;1905;g32e2fbd79b7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6" name="Google Shape;1906;g32e2fbd79b7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1" name="Shape 1911"/>
        <p:cNvGrpSpPr/>
        <p:nvPr/>
      </p:nvGrpSpPr>
      <p:grpSpPr>
        <a:xfrm>
          <a:off x="0" y="0"/>
          <a:ext cx="0" cy="0"/>
          <a:chOff x="0" y="0"/>
          <a:chExt cx="0" cy="0"/>
        </a:xfrm>
      </p:grpSpPr>
      <p:sp>
        <p:nvSpPr>
          <p:cNvPr id="1912" name="Google Shape;1912;g32e2fbd79b7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3" name="Google Shape;1913;g32e2fbd79b7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0" name="Shape 1920"/>
        <p:cNvGrpSpPr/>
        <p:nvPr/>
      </p:nvGrpSpPr>
      <p:grpSpPr>
        <a:xfrm>
          <a:off x="0" y="0"/>
          <a:ext cx="0" cy="0"/>
          <a:chOff x="0" y="0"/>
          <a:chExt cx="0" cy="0"/>
        </a:xfrm>
      </p:grpSpPr>
      <p:sp>
        <p:nvSpPr>
          <p:cNvPr id="1921" name="Google Shape;1921;g2a4e28c2ef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2" name="Google Shape;1922;g2a4e28c2ef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9" name="Shape 1929"/>
        <p:cNvGrpSpPr/>
        <p:nvPr/>
      </p:nvGrpSpPr>
      <p:grpSpPr>
        <a:xfrm>
          <a:off x="0" y="0"/>
          <a:ext cx="0" cy="0"/>
          <a:chOff x="0" y="0"/>
          <a:chExt cx="0" cy="0"/>
        </a:xfrm>
      </p:grpSpPr>
      <p:sp>
        <p:nvSpPr>
          <p:cNvPr id="1930" name="Google Shape;1930;g2a4e28c2ef9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1" name="Google Shape;1931;g2a4e28c2ef9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9" name="Shape 1939"/>
        <p:cNvGrpSpPr/>
        <p:nvPr/>
      </p:nvGrpSpPr>
      <p:grpSpPr>
        <a:xfrm>
          <a:off x="0" y="0"/>
          <a:ext cx="0" cy="0"/>
          <a:chOff x="0" y="0"/>
          <a:chExt cx="0" cy="0"/>
        </a:xfrm>
      </p:grpSpPr>
      <p:sp>
        <p:nvSpPr>
          <p:cNvPr id="1940" name="Google Shape;1940;g3302aa5772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1" name="Google Shape;1941;g3302aa5772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2" name="Shape 1442"/>
        <p:cNvGrpSpPr/>
        <p:nvPr/>
      </p:nvGrpSpPr>
      <p:grpSpPr>
        <a:xfrm>
          <a:off x="0" y="0"/>
          <a:ext cx="0" cy="0"/>
          <a:chOff x="0" y="0"/>
          <a:chExt cx="0" cy="0"/>
        </a:xfrm>
      </p:grpSpPr>
      <p:sp>
        <p:nvSpPr>
          <p:cNvPr id="1443" name="Google Shape;1443;g119640d57d6_0_5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4" name="Google Shape;1444;g119640d57d6_0_5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6" name="Shape 1456"/>
        <p:cNvGrpSpPr/>
        <p:nvPr/>
      </p:nvGrpSpPr>
      <p:grpSpPr>
        <a:xfrm>
          <a:off x="0" y="0"/>
          <a:ext cx="0" cy="0"/>
          <a:chOff x="0" y="0"/>
          <a:chExt cx="0" cy="0"/>
        </a:xfrm>
      </p:grpSpPr>
      <p:sp>
        <p:nvSpPr>
          <p:cNvPr id="1457" name="Google Shape;1457;g2458fe2450c_0_5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8" name="Google Shape;1458;g2458fe2450c_0_5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5" name="Shape 1465"/>
        <p:cNvGrpSpPr/>
        <p:nvPr/>
      </p:nvGrpSpPr>
      <p:grpSpPr>
        <a:xfrm>
          <a:off x="0" y="0"/>
          <a:ext cx="0" cy="0"/>
          <a:chOff x="0" y="0"/>
          <a:chExt cx="0" cy="0"/>
        </a:xfrm>
      </p:grpSpPr>
      <p:sp>
        <p:nvSpPr>
          <p:cNvPr id="1466" name="Google Shape;1466;g32a927e4749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7" name="Google Shape;1467;g32a927e4749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3" name="Shape 1473"/>
        <p:cNvGrpSpPr/>
        <p:nvPr/>
      </p:nvGrpSpPr>
      <p:grpSpPr>
        <a:xfrm>
          <a:off x="0" y="0"/>
          <a:ext cx="0" cy="0"/>
          <a:chOff x="0" y="0"/>
          <a:chExt cx="0" cy="0"/>
        </a:xfrm>
      </p:grpSpPr>
      <p:sp>
        <p:nvSpPr>
          <p:cNvPr id="1474" name="Google Shape;1474;g32a927e474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5" name="Google Shape;1475;g32a927e474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hyperlink" Target="https://slidesgo.com/" TargetMode="External"/><Relationship Id="rId3" Type="http://schemas.openxmlformats.org/officeDocument/2006/relationships/hyperlink" Target="https://www.flaticon.com/" TargetMode="External"/><Relationship Id="rId4" Type="http://schemas.openxmlformats.org/officeDocument/2006/relationships/hyperlink" Target="https://www.freepik.com/" TargetMode="External"/><Relationship Id="rId5" Type="http://schemas.openxmlformats.org/officeDocument/2006/relationships/hyperlink" Target="https://stories.freepik.com/" TargetMode="Externa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3.png"/><Relationship Id="rId3" Type="http://schemas.openxmlformats.org/officeDocument/2006/relationships/image" Target="../media/image22.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hyperlink" Target="https://slidesgo.com/" TargetMode="External"/><Relationship Id="rId3" Type="http://schemas.openxmlformats.org/officeDocument/2006/relationships/hyperlink" Target="https://www.flaticon.com/" TargetMode="External"/><Relationship Id="rId4" Type="http://schemas.openxmlformats.org/officeDocument/2006/relationships/hyperlink" Target="https://www.freepik.com/" TargetMode="External"/><Relationship Id="rId5" Type="http://schemas.openxmlformats.org/officeDocument/2006/relationships/hyperlink" Target="https://stories.freepik.com/" TargetMode="Externa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6572100" cy="792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
        <p:nvSpPr>
          <p:cNvPr id="13" name="Google Shape;13;p2"/>
          <p:cNvSpPr txBox="1"/>
          <p:nvPr>
            <p:ph idx="2" type="body"/>
          </p:nvPr>
        </p:nvSpPr>
        <p:spPr>
          <a:xfrm>
            <a:off x="487275" y="3711500"/>
            <a:ext cx="6075300" cy="559800"/>
          </a:xfrm>
          <a:prstGeom prst="rect">
            <a:avLst/>
          </a:prstGeom>
        </p:spPr>
        <p:txBody>
          <a:bodyPr anchorCtr="0" anchor="t" bIns="91425" lIns="91425" spcFirstLastPara="1" rIns="91425" wrap="square" tIns="91425">
            <a:normAutofit/>
          </a:bodyPr>
          <a:lstStyle>
            <a:lvl1pPr indent="-361950" lvl="0" marL="457200">
              <a:spcBef>
                <a:spcPts val="0"/>
              </a:spcBef>
              <a:spcAft>
                <a:spcPts val="0"/>
              </a:spcAft>
              <a:buClr>
                <a:srgbClr val="000000"/>
              </a:buClr>
              <a:buSzPts val="2100"/>
              <a:buChar char="●"/>
              <a:defRPr sz="2100">
                <a:solidFill>
                  <a:srgbClr val="000000"/>
                </a:solidFill>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4" name="Google Shape;14;p2"/>
          <p:cNvSpPr txBox="1"/>
          <p:nvPr/>
        </p:nvSpPr>
        <p:spPr>
          <a:xfrm>
            <a:off x="237700" y="4683625"/>
            <a:ext cx="8520600" cy="3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CA">
                <a:solidFill>
                  <a:srgbClr val="666666"/>
                </a:solidFill>
                <a:latin typeface="Open Sans"/>
                <a:ea typeface="Open Sans"/>
                <a:cs typeface="Open Sans"/>
                <a:sym typeface="Open Sans"/>
              </a:rPr>
              <a:t>bit.ly/tdsbul21				                                                                                                        </a:t>
            </a:r>
            <a:endParaRPr>
              <a:solidFill>
                <a:srgbClr val="666666"/>
              </a:solidFill>
              <a:latin typeface="Open Sans"/>
              <a:ea typeface="Open Sans"/>
              <a:cs typeface="Open Sans"/>
              <a:sym typeface="Open San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column text 2">
  <p:cSld name="ONE_COLUMN_TEXT_1">
    <p:bg>
      <p:bgPr>
        <a:blipFill>
          <a:blip r:embed="rId2">
            <a:alphaModFix/>
          </a:blip>
          <a:stretch>
            <a:fillRect/>
          </a:stretch>
        </a:blipFill>
      </p:bgPr>
    </p:bg>
    <p:spTree>
      <p:nvGrpSpPr>
        <p:cNvPr id="55" name="Shape 55"/>
        <p:cNvGrpSpPr/>
        <p:nvPr/>
      </p:nvGrpSpPr>
      <p:grpSpPr>
        <a:xfrm>
          <a:off x="0" y="0"/>
          <a:ext cx="0" cy="0"/>
          <a:chOff x="0" y="0"/>
          <a:chExt cx="0" cy="0"/>
        </a:xfrm>
      </p:grpSpPr>
      <p:sp>
        <p:nvSpPr>
          <p:cNvPr id="56" name="Google Shape;56;p11"/>
          <p:cNvSpPr txBox="1"/>
          <p:nvPr>
            <p:ph type="title"/>
          </p:nvPr>
        </p:nvSpPr>
        <p:spPr>
          <a:xfrm>
            <a:off x="311700" y="860400"/>
            <a:ext cx="2808000" cy="6630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7" name="Google Shape;57;p11"/>
          <p:cNvSpPr txBox="1"/>
          <p:nvPr>
            <p:ph idx="1" type="body"/>
          </p:nvPr>
        </p:nvSpPr>
        <p:spPr>
          <a:xfrm>
            <a:off x="311700" y="1591924"/>
            <a:ext cx="2808000" cy="3071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58" name="Google Shape;58;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
        <p:nvSpPr>
          <p:cNvPr id="59" name="Google Shape;59;p11"/>
          <p:cNvSpPr txBox="1"/>
          <p:nvPr/>
        </p:nvSpPr>
        <p:spPr>
          <a:xfrm>
            <a:off x="237700" y="4683625"/>
            <a:ext cx="8520600" cy="3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CA">
                <a:solidFill>
                  <a:srgbClr val="666666"/>
                </a:solidFill>
                <a:latin typeface="Open Sans"/>
                <a:ea typeface="Open Sans"/>
                <a:cs typeface="Open Sans"/>
                <a:sym typeface="Open Sans"/>
              </a:rPr>
              <a:t>bit.ly/tdsbul21				                                                                                                        #TDSBUL</a:t>
            </a:r>
            <a:endParaRPr>
              <a:solidFill>
                <a:srgbClr val="666666"/>
              </a:solidFill>
              <a:latin typeface="Open Sans"/>
              <a:ea typeface="Open Sans"/>
              <a:cs typeface="Open Sans"/>
              <a:sym typeface="Open Sans"/>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2_2">
    <p:spTree>
      <p:nvGrpSpPr>
        <p:cNvPr id="1104" name="Shape 1104"/>
        <p:cNvGrpSpPr/>
        <p:nvPr/>
      </p:nvGrpSpPr>
      <p:grpSpPr>
        <a:xfrm>
          <a:off x="0" y="0"/>
          <a:ext cx="0" cy="0"/>
          <a:chOff x="0" y="0"/>
          <a:chExt cx="0" cy="0"/>
        </a:xfrm>
      </p:grpSpPr>
      <p:sp>
        <p:nvSpPr>
          <p:cNvPr id="1105" name="Google Shape;1105;p105"/>
          <p:cNvSpPr txBox="1"/>
          <p:nvPr>
            <p:ph type="title"/>
          </p:nvPr>
        </p:nvSpPr>
        <p:spPr>
          <a:xfrm>
            <a:off x="311700" y="365160"/>
            <a:ext cx="8520600" cy="5727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p:txBody>
      </p:sp>
      <p:sp>
        <p:nvSpPr>
          <p:cNvPr id="1106" name="Google Shape;1106;p105"/>
          <p:cNvSpPr txBox="1"/>
          <p:nvPr>
            <p:ph idx="1" type="subTitle"/>
          </p:nvPr>
        </p:nvSpPr>
        <p:spPr>
          <a:xfrm>
            <a:off x="1088949" y="1635575"/>
            <a:ext cx="2062500" cy="469200"/>
          </a:xfrm>
          <a:prstGeom prst="rect">
            <a:avLst/>
          </a:prstGeom>
        </p:spPr>
        <p:txBody>
          <a:bodyPr anchorCtr="0" anchor="t" bIns="91425" lIns="91425" spcFirstLastPara="1" rIns="91425" wrap="square" tIns="91425">
            <a:noAutofit/>
          </a:bodyPr>
          <a:lstStyle>
            <a:lvl1pPr lvl="0" algn="r">
              <a:spcBef>
                <a:spcPts val="0"/>
              </a:spcBef>
              <a:spcAft>
                <a:spcPts val="0"/>
              </a:spcAft>
              <a:buNone/>
              <a:defRPr b="1" sz="1600">
                <a:solidFill>
                  <a:schemeClr val="accent1"/>
                </a:solidFill>
              </a:defRPr>
            </a:lvl1pPr>
            <a:lvl2pPr lvl="1" algn="r">
              <a:spcBef>
                <a:spcPts val="1600"/>
              </a:spcBef>
              <a:spcAft>
                <a:spcPts val="0"/>
              </a:spcAft>
              <a:buNone/>
              <a:defRPr b="1" sz="1600">
                <a:solidFill>
                  <a:schemeClr val="accent1"/>
                </a:solidFill>
              </a:defRPr>
            </a:lvl2pPr>
            <a:lvl3pPr lvl="2" algn="r">
              <a:spcBef>
                <a:spcPts val="1600"/>
              </a:spcBef>
              <a:spcAft>
                <a:spcPts val="0"/>
              </a:spcAft>
              <a:buNone/>
              <a:defRPr b="1" sz="1600">
                <a:solidFill>
                  <a:schemeClr val="accent1"/>
                </a:solidFill>
              </a:defRPr>
            </a:lvl3pPr>
            <a:lvl4pPr lvl="3" algn="r">
              <a:spcBef>
                <a:spcPts val="1600"/>
              </a:spcBef>
              <a:spcAft>
                <a:spcPts val="0"/>
              </a:spcAft>
              <a:buNone/>
              <a:defRPr b="1" sz="1600">
                <a:solidFill>
                  <a:schemeClr val="accent1"/>
                </a:solidFill>
              </a:defRPr>
            </a:lvl4pPr>
            <a:lvl5pPr lvl="4" algn="r">
              <a:spcBef>
                <a:spcPts val="1600"/>
              </a:spcBef>
              <a:spcAft>
                <a:spcPts val="0"/>
              </a:spcAft>
              <a:buNone/>
              <a:defRPr b="1" sz="1600">
                <a:solidFill>
                  <a:schemeClr val="accent1"/>
                </a:solidFill>
              </a:defRPr>
            </a:lvl5pPr>
            <a:lvl6pPr lvl="5" algn="r">
              <a:spcBef>
                <a:spcPts val="1600"/>
              </a:spcBef>
              <a:spcAft>
                <a:spcPts val="0"/>
              </a:spcAft>
              <a:buNone/>
              <a:defRPr b="1" sz="1600">
                <a:solidFill>
                  <a:schemeClr val="accent1"/>
                </a:solidFill>
              </a:defRPr>
            </a:lvl6pPr>
            <a:lvl7pPr lvl="6" algn="r">
              <a:spcBef>
                <a:spcPts val="1600"/>
              </a:spcBef>
              <a:spcAft>
                <a:spcPts val="0"/>
              </a:spcAft>
              <a:buNone/>
              <a:defRPr b="1" sz="1600">
                <a:solidFill>
                  <a:schemeClr val="accent1"/>
                </a:solidFill>
              </a:defRPr>
            </a:lvl7pPr>
            <a:lvl8pPr lvl="7" algn="r">
              <a:spcBef>
                <a:spcPts val="1600"/>
              </a:spcBef>
              <a:spcAft>
                <a:spcPts val="0"/>
              </a:spcAft>
              <a:buNone/>
              <a:defRPr b="1" sz="1600">
                <a:solidFill>
                  <a:schemeClr val="accent1"/>
                </a:solidFill>
              </a:defRPr>
            </a:lvl8pPr>
            <a:lvl9pPr lvl="8" algn="r">
              <a:spcBef>
                <a:spcPts val="1600"/>
              </a:spcBef>
              <a:spcAft>
                <a:spcPts val="1600"/>
              </a:spcAft>
              <a:buNone/>
              <a:defRPr b="1" sz="1600">
                <a:solidFill>
                  <a:schemeClr val="accent1"/>
                </a:solidFill>
              </a:defRPr>
            </a:lvl9pPr>
          </a:lstStyle>
          <a:p/>
        </p:txBody>
      </p:sp>
      <p:sp>
        <p:nvSpPr>
          <p:cNvPr id="1107" name="Google Shape;1107;p105"/>
          <p:cNvSpPr txBox="1"/>
          <p:nvPr>
            <p:ph idx="2" type="subTitle"/>
          </p:nvPr>
        </p:nvSpPr>
        <p:spPr>
          <a:xfrm>
            <a:off x="1088975" y="1944674"/>
            <a:ext cx="2062500" cy="857700"/>
          </a:xfrm>
          <a:prstGeom prst="rect">
            <a:avLst/>
          </a:prstGeom>
        </p:spPr>
        <p:txBody>
          <a:bodyPr anchorCtr="0" anchor="t" bIns="91425" lIns="91425" spcFirstLastPara="1" rIns="91425" wrap="square" tIns="91425">
            <a:noAutofit/>
          </a:bodyPr>
          <a:lstStyle>
            <a:lvl1pPr lvl="0" algn="r">
              <a:spcBef>
                <a:spcPts val="0"/>
              </a:spcBef>
              <a:spcAft>
                <a:spcPts val="0"/>
              </a:spcAft>
              <a:buNone/>
              <a:defRPr>
                <a:solidFill>
                  <a:srgbClr val="00004B"/>
                </a:solidFill>
              </a:defRPr>
            </a:lvl1pPr>
            <a:lvl2pPr lvl="1" algn="r">
              <a:spcBef>
                <a:spcPts val="1600"/>
              </a:spcBef>
              <a:spcAft>
                <a:spcPts val="0"/>
              </a:spcAft>
              <a:buNone/>
              <a:defRPr>
                <a:solidFill>
                  <a:srgbClr val="00004B"/>
                </a:solidFill>
              </a:defRPr>
            </a:lvl2pPr>
            <a:lvl3pPr lvl="2" algn="r">
              <a:spcBef>
                <a:spcPts val="1600"/>
              </a:spcBef>
              <a:spcAft>
                <a:spcPts val="0"/>
              </a:spcAft>
              <a:buNone/>
              <a:defRPr>
                <a:solidFill>
                  <a:srgbClr val="00004B"/>
                </a:solidFill>
              </a:defRPr>
            </a:lvl3pPr>
            <a:lvl4pPr lvl="3" algn="r">
              <a:spcBef>
                <a:spcPts val="1600"/>
              </a:spcBef>
              <a:spcAft>
                <a:spcPts val="0"/>
              </a:spcAft>
              <a:buNone/>
              <a:defRPr>
                <a:solidFill>
                  <a:srgbClr val="00004B"/>
                </a:solidFill>
              </a:defRPr>
            </a:lvl4pPr>
            <a:lvl5pPr lvl="4" algn="r">
              <a:spcBef>
                <a:spcPts val="1600"/>
              </a:spcBef>
              <a:spcAft>
                <a:spcPts val="0"/>
              </a:spcAft>
              <a:buNone/>
              <a:defRPr>
                <a:solidFill>
                  <a:srgbClr val="00004B"/>
                </a:solidFill>
              </a:defRPr>
            </a:lvl5pPr>
            <a:lvl6pPr lvl="5" algn="r">
              <a:spcBef>
                <a:spcPts val="1600"/>
              </a:spcBef>
              <a:spcAft>
                <a:spcPts val="0"/>
              </a:spcAft>
              <a:buNone/>
              <a:defRPr>
                <a:solidFill>
                  <a:srgbClr val="00004B"/>
                </a:solidFill>
              </a:defRPr>
            </a:lvl6pPr>
            <a:lvl7pPr lvl="6" algn="r">
              <a:spcBef>
                <a:spcPts val="1600"/>
              </a:spcBef>
              <a:spcAft>
                <a:spcPts val="0"/>
              </a:spcAft>
              <a:buNone/>
              <a:defRPr>
                <a:solidFill>
                  <a:srgbClr val="00004B"/>
                </a:solidFill>
              </a:defRPr>
            </a:lvl7pPr>
            <a:lvl8pPr lvl="7" algn="r">
              <a:spcBef>
                <a:spcPts val="1600"/>
              </a:spcBef>
              <a:spcAft>
                <a:spcPts val="0"/>
              </a:spcAft>
              <a:buNone/>
              <a:defRPr>
                <a:solidFill>
                  <a:srgbClr val="00004B"/>
                </a:solidFill>
              </a:defRPr>
            </a:lvl8pPr>
            <a:lvl9pPr lvl="8" algn="r">
              <a:spcBef>
                <a:spcPts val="1600"/>
              </a:spcBef>
              <a:spcAft>
                <a:spcPts val="1600"/>
              </a:spcAft>
              <a:buNone/>
              <a:defRPr>
                <a:solidFill>
                  <a:srgbClr val="00004B"/>
                </a:solidFill>
              </a:defRPr>
            </a:lvl9pPr>
          </a:lstStyle>
          <a:p/>
        </p:txBody>
      </p:sp>
      <p:sp>
        <p:nvSpPr>
          <p:cNvPr id="1108" name="Google Shape;1108;p105"/>
          <p:cNvSpPr txBox="1"/>
          <p:nvPr>
            <p:ph idx="3" type="subTitle"/>
          </p:nvPr>
        </p:nvSpPr>
        <p:spPr>
          <a:xfrm>
            <a:off x="1088949" y="2939645"/>
            <a:ext cx="2062500" cy="467700"/>
          </a:xfrm>
          <a:prstGeom prst="rect">
            <a:avLst/>
          </a:prstGeom>
        </p:spPr>
        <p:txBody>
          <a:bodyPr anchorCtr="0" anchor="t" bIns="91425" lIns="91425" spcFirstLastPara="1" rIns="91425" wrap="square" tIns="91425">
            <a:noAutofit/>
          </a:bodyPr>
          <a:lstStyle>
            <a:lvl1pPr lvl="0" algn="r">
              <a:spcBef>
                <a:spcPts val="0"/>
              </a:spcBef>
              <a:spcAft>
                <a:spcPts val="0"/>
              </a:spcAft>
              <a:buNone/>
              <a:defRPr b="1" sz="1600">
                <a:solidFill>
                  <a:schemeClr val="accent1"/>
                </a:solidFill>
              </a:defRPr>
            </a:lvl1pPr>
            <a:lvl2pPr lvl="1" algn="r">
              <a:spcBef>
                <a:spcPts val="1600"/>
              </a:spcBef>
              <a:spcAft>
                <a:spcPts val="0"/>
              </a:spcAft>
              <a:buNone/>
              <a:defRPr b="1" sz="1600">
                <a:solidFill>
                  <a:schemeClr val="accent1"/>
                </a:solidFill>
              </a:defRPr>
            </a:lvl2pPr>
            <a:lvl3pPr lvl="2" algn="r">
              <a:spcBef>
                <a:spcPts val="1600"/>
              </a:spcBef>
              <a:spcAft>
                <a:spcPts val="0"/>
              </a:spcAft>
              <a:buNone/>
              <a:defRPr b="1" sz="1600">
                <a:solidFill>
                  <a:schemeClr val="accent1"/>
                </a:solidFill>
              </a:defRPr>
            </a:lvl3pPr>
            <a:lvl4pPr lvl="3" algn="r">
              <a:spcBef>
                <a:spcPts val="1600"/>
              </a:spcBef>
              <a:spcAft>
                <a:spcPts val="0"/>
              </a:spcAft>
              <a:buNone/>
              <a:defRPr b="1" sz="1600">
                <a:solidFill>
                  <a:schemeClr val="accent1"/>
                </a:solidFill>
              </a:defRPr>
            </a:lvl4pPr>
            <a:lvl5pPr lvl="4" algn="r">
              <a:spcBef>
                <a:spcPts val="1600"/>
              </a:spcBef>
              <a:spcAft>
                <a:spcPts val="0"/>
              </a:spcAft>
              <a:buNone/>
              <a:defRPr b="1" sz="1600">
                <a:solidFill>
                  <a:schemeClr val="accent1"/>
                </a:solidFill>
              </a:defRPr>
            </a:lvl5pPr>
            <a:lvl6pPr lvl="5" algn="r">
              <a:spcBef>
                <a:spcPts val="1600"/>
              </a:spcBef>
              <a:spcAft>
                <a:spcPts val="0"/>
              </a:spcAft>
              <a:buNone/>
              <a:defRPr b="1" sz="1600">
                <a:solidFill>
                  <a:schemeClr val="accent1"/>
                </a:solidFill>
              </a:defRPr>
            </a:lvl6pPr>
            <a:lvl7pPr lvl="6" algn="r">
              <a:spcBef>
                <a:spcPts val="1600"/>
              </a:spcBef>
              <a:spcAft>
                <a:spcPts val="0"/>
              </a:spcAft>
              <a:buNone/>
              <a:defRPr b="1" sz="1600">
                <a:solidFill>
                  <a:schemeClr val="accent1"/>
                </a:solidFill>
              </a:defRPr>
            </a:lvl7pPr>
            <a:lvl8pPr lvl="7" algn="r">
              <a:spcBef>
                <a:spcPts val="1600"/>
              </a:spcBef>
              <a:spcAft>
                <a:spcPts val="0"/>
              </a:spcAft>
              <a:buNone/>
              <a:defRPr b="1" sz="1600">
                <a:solidFill>
                  <a:schemeClr val="accent1"/>
                </a:solidFill>
              </a:defRPr>
            </a:lvl8pPr>
            <a:lvl9pPr lvl="8" algn="r">
              <a:spcBef>
                <a:spcPts val="1600"/>
              </a:spcBef>
              <a:spcAft>
                <a:spcPts val="1600"/>
              </a:spcAft>
              <a:buNone/>
              <a:defRPr b="1" sz="1600">
                <a:solidFill>
                  <a:schemeClr val="accent1"/>
                </a:solidFill>
              </a:defRPr>
            </a:lvl9pPr>
          </a:lstStyle>
          <a:p/>
        </p:txBody>
      </p:sp>
      <p:sp>
        <p:nvSpPr>
          <p:cNvPr id="1109" name="Google Shape;1109;p105"/>
          <p:cNvSpPr txBox="1"/>
          <p:nvPr>
            <p:ph idx="4" type="subTitle"/>
          </p:nvPr>
        </p:nvSpPr>
        <p:spPr>
          <a:xfrm>
            <a:off x="1088875" y="3248928"/>
            <a:ext cx="2062500" cy="857700"/>
          </a:xfrm>
          <a:prstGeom prst="rect">
            <a:avLst/>
          </a:prstGeom>
        </p:spPr>
        <p:txBody>
          <a:bodyPr anchorCtr="0" anchor="t" bIns="91425" lIns="91425" spcFirstLastPara="1" rIns="91425" wrap="square" tIns="91425">
            <a:noAutofit/>
          </a:bodyPr>
          <a:lstStyle>
            <a:lvl1pPr lvl="0" algn="r">
              <a:spcBef>
                <a:spcPts val="0"/>
              </a:spcBef>
              <a:spcAft>
                <a:spcPts val="0"/>
              </a:spcAft>
              <a:buNone/>
              <a:defRPr>
                <a:solidFill>
                  <a:srgbClr val="00004B"/>
                </a:solidFill>
              </a:defRPr>
            </a:lvl1pPr>
            <a:lvl2pPr lvl="1" algn="r">
              <a:spcBef>
                <a:spcPts val="1600"/>
              </a:spcBef>
              <a:spcAft>
                <a:spcPts val="0"/>
              </a:spcAft>
              <a:buNone/>
              <a:defRPr>
                <a:solidFill>
                  <a:srgbClr val="00004B"/>
                </a:solidFill>
              </a:defRPr>
            </a:lvl2pPr>
            <a:lvl3pPr lvl="2" algn="r">
              <a:spcBef>
                <a:spcPts val="1600"/>
              </a:spcBef>
              <a:spcAft>
                <a:spcPts val="0"/>
              </a:spcAft>
              <a:buNone/>
              <a:defRPr>
                <a:solidFill>
                  <a:srgbClr val="00004B"/>
                </a:solidFill>
              </a:defRPr>
            </a:lvl3pPr>
            <a:lvl4pPr lvl="3" algn="r">
              <a:spcBef>
                <a:spcPts val="1600"/>
              </a:spcBef>
              <a:spcAft>
                <a:spcPts val="0"/>
              </a:spcAft>
              <a:buNone/>
              <a:defRPr>
                <a:solidFill>
                  <a:srgbClr val="00004B"/>
                </a:solidFill>
              </a:defRPr>
            </a:lvl4pPr>
            <a:lvl5pPr lvl="4" algn="r">
              <a:spcBef>
                <a:spcPts val="1600"/>
              </a:spcBef>
              <a:spcAft>
                <a:spcPts val="0"/>
              </a:spcAft>
              <a:buNone/>
              <a:defRPr>
                <a:solidFill>
                  <a:srgbClr val="00004B"/>
                </a:solidFill>
              </a:defRPr>
            </a:lvl5pPr>
            <a:lvl6pPr lvl="5" algn="r">
              <a:spcBef>
                <a:spcPts val="1600"/>
              </a:spcBef>
              <a:spcAft>
                <a:spcPts val="0"/>
              </a:spcAft>
              <a:buNone/>
              <a:defRPr>
                <a:solidFill>
                  <a:srgbClr val="00004B"/>
                </a:solidFill>
              </a:defRPr>
            </a:lvl6pPr>
            <a:lvl7pPr lvl="6" algn="r">
              <a:spcBef>
                <a:spcPts val="1600"/>
              </a:spcBef>
              <a:spcAft>
                <a:spcPts val="0"/>
              </a:spcAft>
              <a:buNone/>
              <a:defRPr>
                <a:solidFill>
                  <a:srgbClr val="00004B"/>
                </a:solidFill>
              </a:defRPr>
            </a:lvl7pPr>
            <a:lvl8pPr lvl="7" algn="r">
              <a:spcBef>
                <a:spcPts val="1600"/>
              </a:spcBef>
              <a:spcAft>
                <a:spcPts val="0"/>
              </a:spcAft>
              <a:buNone/>
              <a:defRPr>
                <a:solidFill>
                  <a:srgbClr val="00004B"/>
                </a:solidFill>
              </a:defRPr>
            </a:lvl8pPr>
            <a:lvl9pPr lvl="8" algn="r">
              <a:spcBef>
                <a:spcPts val="1600"/>
              </a:spcBef>
              <a:spcAft>
                <a:spcPts val="1600"/>
              </a:spcAft>
              <a:buNone/>
              <a:defRPr>
                <a:solidFill>
                  <a:srgbClr val="00004B"/>
                </a:solidFill>
              </a:defRPr>
            </a:lvl9pPr>
          </a:lstStyle>
          <a:p/>
        </p:txBody>
      </p:sp>
      <p:sp>
        <p:nvSpPr>
          <p:cNvPr id="1110" name="Google Shape;1110;p105"/>
          <p:cNvSpPr txBox="1"/>
          <p:nvPr>
            <p:ph idx="5" type="subTitle"/>
          </p:nvPr>
        </p:nvSpPr>
        <p:spPr>
          <a:xfrm>
            <a:off x="5992552" y="1635575"/>
            <a:ext cx="2062500" cy="469200"/>
          </a:xfrm>
          <a:prstGeom prst="rect">
            <a:avLst/>
          </a:prstGeom>
        </p:spPr>
        <p:txBody>
          <a:bodyPr anchorCtr="0" anchor="t" bIns="91425" lIns="91425" spcFirstLastPara="1" rIns="91425" wrap="square" tIns="91425">
            <a:noAutofit/>
          </a:bodyPr>
          <a:lstStyle>
            <a:lvl1pPr lvl="0">
              <a:spcBef>
                <a:spcPts val="0"/>
              </a:spcBef>
              <a:spcAft>
                <a:spcPts val="0"/>
              </a:spcAft>
              <a:buNone/>
              <a:defRPr b="1" sz="1600">
                <a:solidFill>
                  <a:schemeClr val="accent1"/>
                </a:solidFill>
              </a:defRPr>
            </a:lvl1pPr>
            <a:lvl2pPr lvl="1">
              <a:spcBef>
                <a:spcPts val="1600"/>
              </a:spcBef>
              <a:spcAft>
                <a:spcPts val="0"/>
              </a:spcAft>
              <a:buNone/>
              <a:defRPr b="1" sz="1600">
                <a:solidFill>
                  <a:schemeClr val="accent1"/>
                </a:solidFill>
              </a:defRPr>
            </a:lvl2pPr>
            <a:lvl3pPr lvl="2">
              <a:spcBef>
                <a:spcPts val="1600"/>
              </a:spcBef>
              <a:spcAft>
                <a:spcPts val="0"/>
              </a:spcAft>
              <a:buNone/>
              <a:defRPr b="1" sz="1600">
                <a:solidFill>
                  <a:schemeClr val="accent1"/>
                </a:solidFill>
              </a:defRPr>
            </a:lvl3pPr>
            <a:lvl4pPr lvl="3">
              <a:spcBef>
                <a:spcPts val="1600"/>
              </a:spcBef>
              <a:spcAft>
                <a:spcPts val="0"/>
              </a:spcAft>
              <a:buNone/>
              <a:defRPr b="1" sz="1600">
                <a:solidFill>
                  <a:schemeClr val="accent1"/>
                </a:solidFill>
              </a:defRPr>
            </a:lvl4pPr>
            <a:lvl5pPr lvl="4">
              <a:spcBef>
                <a:spcPts val="1600"/>
              </a:spcBef>
              <a:spcAft>
                <a:spcPts val="0"/>
              </a:spcAft>
              <a:buNone/>
              <a:defRPr b="1" sz="1600">
                <a:solidFill>
                  <a:schemeClr val="accent1"/>
                </a:solidFill>
              </a:defRPr>
            </a:lvl5pPr>
            <a:lvl6pPr lvl="5">
              <a:spcBef>
                <a:spcPts val="1600"/>
              </a:spcBef>
              <a:spcAft>
                <a:spcPts val="0"/>
              </a:spcAft>
              <a:buNone/>
              <a:defRPr b="1" sz="1600">
                <a:solidFill>
                  <a:schemeClr val="accent1"/>
                </a:solidFill>
              </a:defRPr>
            </a:lvl6pPr>
            <a:lvl7pPr lvl="6">
              <a:spcBef>
                <a:spcPts val="1600"/>
              </a:spcBef>
              <a:spcAft>
                <a:spcPts val="0"/>
              </a:spcAft>
              <a:buNone/>
              <a:defRPr b="1" sz="1600">
                <a:solidFill>
                  <a:schemeClr val="accent1"/>
                </a:solidFill>
              </a:defRPr>
            </a:lvl7pPr>
            <a:lvl8pPr lvl="7">
              <a:spcBef>
                <a:spcPts val="1600"/>
              </a:spcBef>
              <a:spcAft>
                <a:spcPts val="0"/>
              </a:spcAft>
              <a:buNone/>
              <a:defRPr b="1" sz="1600">
                <a:solidFill>
                  <a:schemeClr val="accent1"/>
                </a:solidFill>
              </a:defRPr>
            </a:lvl8pPr>
            <a:lvl9pPr lvl="8">
              <a:spcBef>
                <a:spcPts val="1600"/>
              </a:spcBef>
              <a:spcAft>
                <a:spcPts val="1600"/>
              </a:spcAft>
              <a:buNone/>
              <a:defRPr b="1" sz="1600">
                <a:solidFill>
                  <a:schemeClr val="accent1"/>
                </a:solidFill>
              </a:defRPr>
            </a:lvl9pPr>
          </a:lstStyle>
          <a:p/>
        </p:txBody>
      </p:sp>
      <p:sp>
        <p:nvSpPr>
          <p:cNvPr id="1111" name="Google Shape;1111;p105"/>
          <p:cNvSpPr txBox="1"/>
          <p:nvPr>
            <p:ph idx="6" type="subTitle"/>
          </p:nvPr>
        </p:nvSpPr>
        <p:spPr>
          <a:xfrm>
            <a:off x="5992547" y="1944674"/>
            <a:ext cx="2062500" cy="857700"/>
          </a:xfrm>
          <a:prstGeom prst="rect">
            <a:avLst/>
          </a:prstGeom>
        </p:spPr>
        <p:txBody>
          <a:bodyPr anchorCtr="0" anchor="t" bIns="91425" lIns="91425" spcFirstLastPara="1" rIns="91425" wrap="square" tIns="91425">
            <a:noAutofit/>
          </a:bodyPr>
          <a:lstStyle>
            <a:lvl1pPr lvl="0">
              <a:spcBef>
                <a:spcPts val="0"/>
              </a:spcBef>
              <a:spcAft>
                <a:spcPts val="0"/>
              </a:spcAft>
              <a:buNone/>
              <a:defRPr>
                <a:solidFill>
                  <a:srgbClr val="00004B"/>
                </a:solidFill>
              </a:defRPr>
            </a:lvl1pPr>
            <a:lvl2pPr lvl="1">
              <a:spcBef>
                <a:spcPts val="1600"/>
              </a:spcBef>
              <a:spcAft>
                <a:spcPts val="0"/>
              </a:spcAft>
              <a:buNone/>
              <a:defRPr>
                <a:solidFill>
                  <a:srgbClr val="00004B"/>
                </a:solidFill>
              </a:defRPr>
            </a:lvl2pPr>
            <a:lvl3pPr lvl="2">
              <a:spcBef>
                <a:spcPts val="1600"/>
              </a:spcBef>
              <a:spcAft>
                <a:spcPts val="0"/>
              </a:spcAft>
              <a:buNone/>
              <a:defRPr>
                <a:solidFill>
                  <a:srgbClr val="00004B"/>
                </a:solidFill>
              </a:defRPr>
            </a:lvl3pPr>
            <a:lvl4pPr lvl="3">
              <a:spcBef>
                <a:spcPts val="1600"/>
              </a:spcBef>
              <a:spcAft>
                <a:spcPts val="0"/>
              </a:spcAft>
              <a:buNone/>
              <a:defRPr>
                <a:solidFill>
                  <a:srgbClr val="00004B"/>
                </a:solidFill>
              </a:defRPr>
            </a:lvl4pPr>
            <a:lvl5pPr lvl="4">
              <a:spcBef>
                <a:spcPts val="1600"/>
              </a:spcBef>
              <a:spcAft>
                <a:spcPts val="0"/>
              </a:spcAft>
              <a:buNone/>
              <a:defRPr>
                <a:solidFill>
                  <a:srgbClr val="00004B"/>
                </a:solidFill>
              </a:defRPr>
            </a:lvl5pPr>
            <a:lvl6pPr lvl="5">
              <a:spcBef>
                <a:spcPts val="1600"/>
              </a:spcBef>
              <a:spcAft>
                <a:spcPts val="0"/>
              </a:spcAft>
              <a:buNone/>
              <a:defRPr>
                <a:solidFill>
                  <a:srgbClr val="00004B"/>
                </a:solidFill>
              </a:defRPr>
            </a:lvl6pPr>
            <a:lvl7pPr lvl="6">
              <a:spcBef>
                <a:spcPts val="1600"/>
              </a:spcBef>
              <a:spcAft>
                <a:spcPts val="0"/>
              </a:spcAft>
              <a:buNone/>
              <a:defRPr>
                <a:solidFill>
                  <a:srgbClr val="00004B"/>
                </a:solidFill>
              </a:defRPr>
            </a:lvl7pPr>
            <a:lvl8pPr lvl="7">
              <a:spcBef>
                <a:spcPts val="1600"/>
              </a:spcBef>
              <a:spcAft>
                <a:spcPts val="0"/>
              </a:spcAft>
              <a:buNone/>
              <a:defRPr>
                <a:solidFill>
                  <a:srgbClr val="00004B"/>
                </a:solidFill>
              </a:defRPr>
            </a:lvl8pPr>
            <a:lvl9pPr lvl="8">
              <a:spcBef>
                <a:spcPts val="1600"/>
              </a:spcBef>
              <a:spcAft>
                <a:spcPts val="1600"/>
              </a:spcAft>
              <a:buNone/>
              <a:defRPr>
                <a:solidFill>
                  <a:srgbClr val="00004B"/>
                </a:solidFill>
              </a:defRPr>
            </a:lvl9pPr>
          </a:lstStyle>
          <a:p/>
        </p:txBody>
      </p:sp>
      <p:sp>
        <p:nvSpPr>
          <p:cNvPr id="1112" name="Google Shape;1112;p105"/>
          <p:cNvSpPr txBox="1"/>
          <p:nvPr>
            <p:ph idx="7" type="subTitle"/>
          </p:nvPr>
        </p:nvSpPr>
        <p:spPr>
          <a:xfrm>
            <a:off x="5992552" y="2939645"/>
            <a:ext cx="2062500" cy="467700"/>
          </a:xfrm>
          <a:prstGeom prst="rect">
            <a:avLst/>
          </a:prstGeom>
        </p:spPr>
        <p:txBody>
          <a:bodyPr anchorCtr="0" anchor="t" bIns="91425" lIns="91425" spcFirstLastPara="1" rIns="91425" wrap="square" tIns="91425">
            <a:noAutofit/>
          </a:bodyPr>
          <a:lstStyle>
            <a:lvl1pPr lvl="0">
              <a:spcBef>
                <a:spcPts val="0"/>
              </a:spcBef>
              <a:spcAft>
                <a:spcPts val="0"/>
              </a:spcAft>
              <a:buNone/>
              <a:defRPr b="1" sz="1600">
                <a:solidFill>
                  <a:schemeClr val="accent1"/>
                </a:solidFill>
              </a:defRPr>
            </a:lvl1pPr>
            <a:lvl2pPr lvl="1">
              <a:spcBef>
                <a:spcPts val="1600"/>
              </a:spcBef>
              <a:spcAft>
                <a:spcPts val="0"/>
              </a:spcAft>
              <a:buNone/>
              <a:defRPr b="1" sz="1600">
                <a:solidFill>
                  <a:schemeClr val="accent1"/>
                </a:solidFill>
              </a:defRPr>
            </a:lvl2pPr>
            <a:lvl3pPr lvl="2">
              <a:spcBef>
                <a:spcPts val="1600"/>
              </a:spcBef>
              <a:spcAft>
                <a:spcPts val="0"/>
              </a:spcAft>
              <a:buNone/>
              <a:defRPr b="1" sz="1600">
                <a:solidFill>
                  <a:schemeClr val="accent1"/>
                </a:solidFill>
              </a:defRPr>
            </a:lvl3pPr>
            <a:lvl4pPr lvl="3">
              <a:spcBef>
                <a:spcPts val="1600"/>
              </a:spcBef>
              <a:spcAft>
                <a:spcPts val="0"/>
              </a:spcAft>
              <a:buNone/>
              <a:defRPr b="1" sz="1600">
                <a:solidFill>
                  <a:schemeClr val="accent1"/>
                </a:solidFill>
              </a:defRPr>
            </a:lvl4pPr>
            <a:lvl5pPr lvl="4">
              <a:spcBef>
                <a:spcPts val="1600"/>
              </a:spcBef>
              <a:spcAft>
                <a:spcPts val="0"/>
              </a:spcAft>
              <a:buNone/>
              <a:defRPr b="1" sz="1600">
                <a:solidFill>
                  <a:schemeClr val="accent1"/>
                </a:solidFill>
              </a:defRPr>
            </a:lvl5pPr>
            <a:lvl6pPr lvl="5">
              <a:spcBef>
                <a:spcPts val="1600"/>
              </a:spcBef>
              <a:spcAft>
                <a:spcPts val="0"/>
              </a:spcAft>
              <a:buNone/>
              <a:defRPr b="1" sz="1600">
                <a:solidFill>
                  <a:schemeClr val="accent1"/>
                </a:solidFill>
              </a:defRPr>
            </a:lvl6pPr>
            <a:lvl7pPr lvl="6">
              <a:spcBef>
                <a:spcPts val="1600"/>
              </a:spcBef>
              <a:spcAft>
                <a:spcPts val="0"/>
              </a:spcAft>
              <a:buNone/>
              <a:defRPr b="1" sz="1600">
                <a:solidFill>
                  <a:schemeClr val="accent1"/>
                </a:solidFill>
              </a:defRPr>
            </a:lvl7pPr>
            <a:lvl8pPr lvl="7">
              <a:spcBef>
                <a:spcPts val="1600"/>
              </a:spcBef>
              <a:spcAft>
                <a:spcPts val="0"/>
              </a:spcAft>
              <a:buNone/>
              <a:defRPr b="1" sz="1600">
                <a:solidFill>
                  <a:schemeClr val="accent1"/>
                </a:solidFill>
              </a:defRPr>
            </a:lvl8pPr>
            <a:lvl9pPr lvl="8">
              <a:spcBef>
                <a:spcPts val="1600"/>
              </a:spcBef>
              <a:spcAft>
                <a:spcPts val="1600"/>
              </a:spcAft>
              <a:buNone/>
              <a:defRPr b="1" sz="1600">
                <a:solidFill>
                  <a:schemeClr val="accent1"/>
                </a:solidFill>
              </a:defRPr>
            </a:lvl9pPr>
          </a:lstStyle>
          <a:p/>
        </p:txBody>
      </p:sp>
      <p:sp>
        <p:nvSpPr>
          <p:cNvPr id="1113" name="Google Shape;1113;p105"/>
          <p:cNvSpPr txBox="1"/>
          <p:nvPr>
            <p:ph idx="8" type="subTitle"/>
          </p:nvPr>
        </p:nvSpPr>
        <p:spPr>
          <a:xfrm>
            <a:off x="5992552" y="3248928"/>
            <a:ext cx="2062500" cy="857700"/>
          </a:xfrm>
          <a:prstGeom prst="rect">
            <a:avLst/>
          </a:prstGeom>
        </p:spPr>
        <p:txBody>
          <a:bodyPr anchorCtr="0" anchor="t" bIns="91425" lIns="91425" spcFirstLastPara="1" rIns="91425" wrap="square" tIns="91425">
            <a:noAutofit/>
          </a:bodyPr>
          <a:lstStyle>
            <a:lvl1pPr lvl="0">
              <a:spcBef>
                <a:spcPts val="0"/>
              </a:spcBef>
              <a:spcAft>
                <a:spcPts val="0"/>
              </a:spcAft>
              <a:buNone/>
              <a:defRPr>
                <a:solidFill>
                  <a:srgbClr val="00004B"/>
                </a:solidFill>
              </a:defRPr>
            </a:lvl1pPr>
            <a:lvl2pPr lvl="1">
              <a:spcBef>
                <a:spcPts val="1600"/>
              </a:spcBef>
              <a:spcAft>
                <a:spcPts val="0"/>
              </a:spcAft>
              <a:buNone/>
              <a:defRPr>
                <a:solidFill>
                  <a:srgbClr val="00004B"/>
                </a:solidFill>
              </a:defRPr>
            </a:lvl2pPr>
            <a:lvl3pPr lvl="2">
              <a:spcBef>
                <a:spcPts val="1600"/>
              </a:spcBef>
              <a:spcAft>
                <a:spcPts val="0"/>
              </a:spcAft>
              <a:buNone/>
              <a:defRPr>
                <a:solidFill>
                  <a:srgbClr val="00004B"/>
                </a:solidFill>
              </a:defRPr>
            </a:lvl3pPr>
            <a:lvl4pPr lvl="3">
              <a:spcBef>
                <a:spcPts val="1600"/>
              </a:spcBef>
              <a:spcAft>
                <a:spcPts val="0"/>
              </a:spcAft>
              <a:buNone/>
              <a:defRPr>
                <a:solidFill>
                  <a:srgbClr val="00004B"/>
                </a:solidFill>
              </a:defRPr>
            </a:lvl4pPr>
            <a:lvl5pPr lvl="4">
              <a:spcBef>
                <a:spcPts val="1600"/>
              </a:spcBef>
              <a:spcAft>
                <a:spcPts val="0"/>
              </a:spcAft>
              <a:buNone/>
              <a:defRPr>
                <a:solidFill>
                  <a:srgbClr val="00004B"/>
                </a:solidFill>
              </a:defRPr>
            </a:lvl5pPr>
            <a:lvl6pPr lvl="5">
              <a:spcBef>
                <a:spcPts val="1600"/>
              </a:spcBef>
              <a:spcAft>
                <a:spcPts val="0"/>
              </a:spcAft>
              <a:buNone/>
              <a:defRPr>
                <a:solidFill>
                  <a:srgbClr val="00004B"/>
                </a:solidFill>
              </a:defRPr>
            </a:lvl6pPr>
            <a:lvl7pPr lvl="6">
              <a:spcBef>
                <a:spcPts val="1600"/>
              </a:spcBef>
              <a:spcAft>
                <a:spcPts val="0"/>
              </a:spcAft>
              <a:buNone/>
              <a:defRPr>
                <a:solidFill>
                  <a:srgbClr val="00004B"/>
                </a:solidFill>
              </a:defRPr>
            </a:lvl7pPr>
            <a:lvl8pPr lvl="7">
              <a:spcBef>
                <a:spcPts val="1600"/>
              </a:spcBef>
              <a:spcAft>
                <a:spcPts val="0"/>
              </a:spcAft>
              <a:buNone/>
              <a:defRPr>
                <a:solidFill>
                  <a:srgbClr val="00004B"/>
                </a:solidFill>
              </a:defRPr>
            </a:lvl8pPr>
            <a:lvl9pPr lvl="8">
              <a:spcBef>
                <a:spcPts val="1600"/>
              </a:spcBef>
              <a:spcAft>
                <a:spcPts val="1600"/>
              </a:spcAft>
              <a:buNone/>
              <a:defRPr>
                <a:solidFill>
                  <a:srgbClr val="00004B"/>
                </a:solidFill>
              </a:defRPr>
            </a:lvl9pPr>
          </a:lstStyle>
          <a:p/>
        </p:txBody>
      </p:sp>
      <p:sp>
        <p:nvSpPr>
          <p:cNvPr id="1114" name="Google Shape;1114;p105"/>
          <p:cNvSpPr/>
          <p:nvPr/>
        </p:nvSpPr>
        <p:spPr>
          <a:xfrm>
            <a:off x="8832300" y="1963525"/>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105"/>
          <p:cNvSpPr/>
          <p:nvPr/>
        </p:nvSpPr>
        <p:spPr>
          <a:xfrm>
            <a:off x="311700" y="4298250"/>
            <a:ext cx="119100" cy="119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6" name="Google Shape;1116;p105"/>
          <p:cNvGrpSpPr/>
          <p:nvPr/>
        </p:nvGrpSpPr>
        <p:grpSpPr>
          <a:xfrm rot="5400000">
            <a:off x="8284856" y="491378"/>
            <a:ext cx="75122" cy="485535"/>
            <a:chOff x="8414525" y="1639575"/>
            <a:chExt cx="120600" cy="779475"/>
          </a:xfrm>
        </p:grpSpPr>
        <p:sp>
          <p:nvSpPr>
            <p:cNvPr id="1117" name="Google Shape;1117;p105"/>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105"/>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105"/>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105"/>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21" name="Google Shape;1121;p105"/>
          <p:cNvSpPr/>
          <p:nvPr/>
        </p:nvSpPr>
        <p:spPr>
          <a:xfrm>
            <a:off x="8565175" y="421710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105"/>
          <p:cNvSpPr/>
          <p:nvPr/>
        </p:nvSpPr>
        <p:spPr>
          <a:xfrm>
            <a:off x="430800" y="53905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105"/>
          <p:cNvSpPr/>
          <p:nvPr/>
        </p:nvSpPr>
        <p:spPr>
          <a:xfrm>
            <a:off x="394975" y="539050"/>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TITLE_AND_BODY_1">
    <p:spTree>
      <p:nvGrpSpPr>
        <p:cNvPr id="1124" name="Shape 1124"/>
        <p:cNvGrpSpPr/>
        <p:nvPr/>
      </p:nvGrpSpPr>
      <p:grpSpPr>
        <a:xfrm>
          <a:off x="0" y="0"/>
          <a:ext cx="0" cy="0"/>
          <a:chOff x="0" y="0"/>
          <a:chExt cx="0" cy="0"/>
        </a:xfrm>
      </p:grpSpPr>
      <p:sp>
        <p:nvSpPr>
          <p:cNvPr id="1125" name="Google Shape;1125;p106"/>
          <p:cNvSpPr txBox="1"/>
          <p:nvPr>
            <p:ph type="title"/>
          </p:nvPr>
        </p:nvSpPr>
        <p:spPr>
          <a:xfrm>
            <a:off x="311700" y="365160"/>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1126" name="Google Shape;1126;p106"/>
          <p:cNvSpPr txBox="1"/>
          <p:nvPr>
            <p:ph idx="1" type="subTitle"/>
          </p:nvPr>
        </p:nvSpPr>
        <p:spPr>
          <a:xfrm>
            <a:off x="4914675" y="1444750"/>
            <a:ext cx="3503100" cy="27459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None/>
              <a:defRPr/>
            </a:lvl1pPr>
            <a:lvl2pPr lvl="1">
              <a:lnSpc>
                <a:spcPct val="100000"/>
              </a:lnSpc>
              <a:spcBef>
                <a:spcPts val="1600"/>
              </a:spcBef>
              <a:spcAft>
                <a:spcPts val="0"/>
              </a:spcAft>
              <a:buNone/>
              <a:defRPr/>
            </a:lvl2pPr>
            <a:lvl3pPr lvl="2">
              <a:lnSpc>
                <a:spcPct val="100000"/>
              </a:lnSpc>
              <a:spcBef>
                <a:spcPts val="1600"/>
              </a:spcBef>
              <a:spcAft>
                <a:spcPts val="0"/>
              </a:spcAft>
              <a:buNone/>
              <a:defRPr/>
            </a:lvl3pPr>
            <a:lvl4pPr lvl="3">
              <a:lnSpc>
                <a:spcPct val="100000"/>
              </a:lnSpc>
              <a:spcBef>
                <a:spcPts val="1600"/>
              </a:spcBef>
              <a:spcAft>
                <a:spcPts val="0"/>
              </a:spcAft>
              <a:buNone/>
              <a:defRPr/>
            </a:lvl4pPr>
            <a:lvl5pPr lvl="4">
              <a:lnSpc>
                <a:spcPct val="100000"/>
              </a:lnSpc>
              <a:spcBef>
                <a:spcPts val="1600"/>
              </a:spcBef>
              <a:spcAft>
                <a:spcPts val="0"/>
              </a:spcAft>
              <a:buNone/>
              <a:defRPr/>
            </a:lvl5pPr>
            <a:lvl6pPr lvl="5">
              <a:lnSpc>
                <a:spcPct val="100000"/>
              </a:lnSpc>
              <a:spcBef>
                <a:spcPts val="1600"/>
              </a:spcBef>
              <a:spcAft>
                <a:spcPts val="0"/>
              </a:spcAft>
              <a:buNone/>
              <a:defRPr/>
            </a:lvl6pPr>
            <a:lvl7pPr lvl="6">
              <a:lnSpc>
                <a:spcPct val="100000"/>
              </a:lnSpc>
              <a:spcBef>
                <a:spcPts val="1600"/>
              </a:spcBef>
              <a:spcAft>
                <a:spcPts val="0"/>
              </a:spcAft>
              <a:buNone/>
              <a:defRPr/>
            </a:lvl7pPr>
            <a:lvl8pPr lvl="7">
              <a:lnSpc>
                <a:spcPct val="100000"/>
              </a:lnSpc>
              <a:spcBef>
                <a:spcPts val="1600"/>
              </a:spcBef>
              <a:spcAft>
                <a:spcPts val="0"/>
              </a:spcAft>
              <a:buNone/>
              <a:defRPr/>
            </a:lvl8pPr>
            <a:lvl9pPr lvl="8">
              <a:lnSpc>
                <a:spcPct val="100000"/>
              </a:lnSpc>
              <a:spcBef>
                <a:spcPts val="1600"/>
              </a:spcBef>
              <a:spcAft>
                <a:spcPts val="1600"/>
              </a:spcAft>
              <a:buNone/>
              <a:defRPr/>
            </a:lvl9pPr>
          </a:lstStyle>
          <a:p/>
        </p:txBody>
      </p:sp>
      <p:grpSp>
        <p:nvGrpSpPr>
          <p:cNvPr id="1127" name="Google Shape;1127;p106"/>
          <p:cNvGrpSpPr/>
          <p:nvPr/>
        </p:nvGrpSpPr>
        <p:grpSpPr>
          <a:xfrm rot="10800000">
            <a:off x="8671194" y="2432440"/>
            <a:ext cx="75122" cy="485535"/>
            <a:chOff x="8414525" y="1639575"/>
            <a:chExt cx="120600" cy="779475"/>
          </a:xfrm>
        </p:grpSpPr>
        <p:sp>
          <p:nvSpPr>
            <p:cNvPr id="1128" name="Google Shape;1128;p106"/>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106"/>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106"/>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106"/>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32" name="Google Shape;1132;p106"/>
          <p:cNvSpPr/>
          <p:nvPr/>
        </p:nvSpPr>
        <p:spPr>
          <a:xfrm>
            <a:off x="344300" y="51080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106"/>
          <p:cNvSpPr/>
          <p:nvPr/>
        </p:nvSpPr>
        <p:spPr>
          <a:xfrm>
            <a:off x="225200" y="1375675"/>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34" name="Google Shape;1134;p106"/>
          <p:cNvGrpSpPr/>
          <p:nvPr/>
        </p:nvGrpSpPr>
        <p:grpSpPr>
          <a:xfrm rot="-5400000">
            <a:off x="931444" y="4645303"/>
            <a:ext cx="75122" cy="485535"/>
            <a:chOff x="8414525" y="1639575"/>
            <a:chExt cx="120600" cy="779475"/>
          </a:xfrm>
        </p:grpSpPr>
        <p:sp>
          <p:nvSpPr>
            <p:cNvPr id="1135" name="Google Shape;1135;p106"/>
            <p:cNvSpPr/>
            <p:nvPr/>
          </p:nvSpPr>
          <p:spPr>
            <a:xfrm rot="10800000">
              <a:off x="8414525" y="163957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106"/>
            <p:cNvSpPr/>
            <p:nvPr/>
          </p:nvSpPr>
          <p:spPr>
            <a:xfrm rot="10800000">
              <a:off x="8414525" y="186460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106"/>
            <p:cNvSpPr/>
            <p:nvPr/>
          </p:nvSpPr>
          <p:spPr>
            <a:xfrm rot="10800000">
              <a:off x="8414525" y="208962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106"/>
            <p:cNvSpPr/>
            <p:nvPr/>
          </p:nvSpPr>
          <p:spPr>
            <a:xfrm rot="10800000">
              <a:off x="8414525" y="231465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TWO_COLUMNS_1">
    <p:spTree>
      <p:nvGrpSpPr>
        <p:cNvPr id="1139" name="Shape 1139"/>
        <p:cNvGrpSpPr/>
        <p:nvPr/>
      </p:nvGrpSpPr>
      <p:grpSpPr>
        <a:xfrm>
          <a:off x="0" y="0"/>
          <a:ext cx="0" cy="0"/>
          <a:chOff x="0" y="0"/>
          <a:chExt cx="0" cy="0"/>
        </a:xfrm>
      </p:grpSpPr>
      <p:sp>
        <p:nvSpPr>
          <p:cNvPr id="1140" name="Google Shape;1140;p107"/>
          <p:cNvSpPr txBox="1"/>
          <p:nvPr>
            <p:ph type="title"/>
          </p:nvPr>
        </p:nvSpPr>
        <p:spPr>
          <a:xfrm>
            <a:off x="311700" y="365160"/>
            <a:ext cx="8520600" cy="572700"/>
          </a:xfrm>
          <a:prstGeom prst="rect">
            <a:avLst/>
          </a:prstGeom>
        </p:spPr>
        <p:txBody>
          <a:bodyPr anchorCtr="0" anchor="t" bIns="91425" lIns="91425" spcFirstLastPara="1" rIns="91425" wrap="square" tIns="91425">
            <a:noAutofit/>
          </a:bodyPr>
          <a:lstStyle>
            <a:lvl1pPr lvl="0" algn="ctr">
              <a:spcBef>
                <a:spcPts val="0"/>
              </a:spcBef>
              <a:spcAft>
                <a:spcPts val="0"/>
              </a:spcAft>
              <a:buSzPts val="3200"/>
              <a:buNone/>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p:txBody>
      </p:sp>
      <p:sp>
        <p:nvSpPr>
          <p:cNvPr id="1141" name="Google Shape;1141;p107"/>
          <p:cNvSpPr txBox="1"/>
          <p:nvPr>
            <p:ph idx="1" type="subTitle"/>
          </p:nvPr>
        </p:nvSpPr>
        <p:spPr>
          <a:xfrm>
            <a:off x="1730275" y="2911525"/>
            <a:ext cx="2323500" cy="3969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b="1" sz="1800">
                <a:solidFill>
                  <a:schemeClr val="accent1"/>
                </a:solidFill>
              </a:defRPr>
            </a:lvl1pPr>
            <a:lvl2pPr lvl="1" algn="ctr">
              <a:spcBef>
                <a:spcPts val="1600"/>
              </a:spcBef>
              <a:spcAft>
                <a:spcPts val="0"/>
              </a:spcAft>
              <a:buNone/>
              <a:defRPr sz="1800">
                <a:solidFill>
                  <a:schemeClr val="accent1"/>
                </a:solidFill>
              </a:defRPr>
            </a:lvl2pPr>
            <a:lvl3pPr lvl="2" algn="ctr">
              <a:spcBef>
                <a:spcPts val="1600"/>
              </a:spcBef>
              <a:spcAft>
                <a:spcPts val="0"/>
              </a:spcAft>
              <a:buNone/>
              <a:defRPr sz="1800">
                <a:solidFill>
                  <a:schemeClr val="accent1"/>
                </a:solidFill>
              </a:defRPr>
            </a:lvl3pPr>
            <a:lvl4pPr lvl="3" algn="ctr">
              <a:spcBef>
                <a:spcPts val="1600"/>
              </a:spcBef>
              <a:spcAft>
                <a:spcPts val="0"/>
              </a:spcAft>
              <a:buNone/>
              <a:defRPr sz="1800">
                <a:solidFill>
                  <a:schemeClr val="accent1"/>
                </a:solidFill>
              </a:defRPr>
            </a:lvl4pPr>
            <a:lvl5pPr lvl="4" algn="ctr">
              <a:spcBef>
                <a:spcPts val="1600"/>
              </a:spcBef>
              <a:spcAft>
                <a:spcPts val="0"/>
              </a:spcAft>
              <a:buNone/>
              <a:defRPr sz="1800">
                <a:solidFill>
                  <a:schemeClr val="accent1"/>
                </a:solidFill>
              </a:defRPr>
            </a:lvl5pPr>
            <a:lvl6pPr lvl="5" algn="ctr">
              <a:spcBef>
                <a:spcPts val="1600"/>
              </a:spcBef>
              <a:spcAft>
                <a:spcPts val="0"/>
              </a:spcAft>
              <a:buNone/>
              <a:defRPr sz="1800">
                <a:solidFill>
                  <a:schemeClr val="accent1"/>
                </a:solidFill>
              </a:defRPr>
            </a:lvl6pPr>
            <a:lvl7pPr lvl="6" algn="ctr">
              <a:spcBef>
                <a:spcPts val="1600"/>
              </a:spcBef>
              <a:spcAft>
                <a:spcPts val="0"/>
              </a:spcAft>
              <a:buNone/>
              <a:defRPr sz="1800">
                <a:solidFill>
                  <a:schemeClr val="accent1"/>
                </a:solidFill>
              </a:defRPr>
            </a:lvl7pPr>
            <a:lvl8pPr lvl="7" algn="ctr">
              <a:spcBef>
                <a:spcPts val="1600"/>
              </a:spcBef>
              <a:spcAft>
                <a:spcPts val="0"/>
              </a:spcAft>
              <a:buNone/>
              <a:defRPr sz="1800">
                <a:solidFill>
                  <a:schemeClr val="accent1"/>
                </a:solidFill>
              </a:defRPr>
            </a:lvl8pPr>
            <a:lvl9pPr lvl="8" algn="ctr">
              <a:spcBef>
                <a:spcPts val="1600"/>
              </a:spcBef>
              <a:spcAft>
                <a:spcPts val="1600"/>
              </a:spcAft>
              <a:buNone/>
              <a:defRPr sz="1800">
                <a:solidFill>
                  <a:schemeClr val="accent1"/>
                </a:solidFill>
              </a:defRPr>
            </a:lvl9pPr>
          </a:lstStyle>
          <a:p/>
        </p:txBody>
      </p:sp>
      <p:sp>
        <p:nvSpPr>
          <p:cNvPr id="1142" name="Google Shape;1142;p107"/>
          <p:cNvSpPr txBox="1"/>
          <p:nvPr>
            <p:ph idx="2" type="subTitle"/>
          </p:nvPr>
        </p:nvSpPr>
        <p:spPr>
          <a:xfrm>
            <a:off x="1730276" y="3265469"/>
            <a:ext cx="2323500" cy="10758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a:lvl1pPr>
            <a:lvl2pPr lvl="1" algn="ctr">
              <a:spcBef>
                <a:spcPts val="1600"/>
              </a:spcBef>
              <a:spcAft>
                <a:spcPts val="0"/>
              </a:spcAft>
              <a:buNone/>
              <a:defRPr/>
            </a:lvl2pPr>
            <a:lvl3pPr lvl="2" algn="ctr">
              <a:spcBef>
                <a:spcPts val="1600"/>
              </a:spcBef>
              <a:spcAft>
                <a:spcPts val="0"/>
              </a:spcAft>
              <a:buNone/>
              <a:defRPr/>
            </a:lvl3pPr>
            <a:lvl4pPr lvl="3" algn="ctr">
              <a:spcBef>
                <a:spcPts val="1600"/>
              </a:spcBef>
              <a:spcAft>
                <a:spcPts val="0"/>
              </a:spcAft>
              <a:buNone/>
              <a:defRPr/>
            </a:lvl4pPr>
            <a:lvl5pPr lvl="4" algn="ctr">
              <a:spcBef>
                <a:spcPts val="1600"/>
              </a:spcBef>
              <a:spcAft>
                <a:spcPts val="0"/>
              </a:spcAft>
              <a:buNone/>
              <a:defRPr/>
            </a:lvl5pPr>
            <a:lvl6pPr lvl="5" algn="ctr">
              <a:spcBef>
                <a:spcPts val="1600"/>
              </a:spcBef>
              <a:spcAft>
                <a:spcPts val="0"/>
              </a:spcAft>
              <a:buNone/>
              <a:defRPr/>
            </a:lvl6pPr>
            <a:lvl7pPr lvl="6" algn="ctr">
              <a:spcBef>
                <a:spcPts val="1600"/>
              </a:spcBef>
              <a:spcAft>
                <a:spcPts val="0"/>
              </a:spcAft>
              <a:buNone/>
              <a:defRPr/>
            </a:lvl7pPr>
            <a:lvl8pPr lvl="7" algn="ctr">
              <a:spcBef>
                <a:spcPts val="1600"/>
              </a:spcBef>
              <a:spcAft>
                <a:spcPts val="0"/>
              </a:spcAft>
              <a:buNone/>
              <a:defRPr/>
            </a:lvl8pPr>
            <a:lvl9pPr lvl="8" algn="ctr">
              <a:spcBef>
                <a:spcPts val="1600"/>
              </a:spcBef>
              <a:spcAft>
                <a:spcPts val="1600"/>
              </a:spcAft>
              <a:buNone/>
              <a:defRPr/>
            </a:lvl9pPr>
          </a:lstStyle>
          <a:p/>
        </p:txBody>
      </p:sp>
      <p:sp>
        <p:nvSpPr>
          <p:cNvPr id="1143" name="Google Shape;1143;p107"/>
          <p:cNvSpPr txBox="1"/>
          <p:nvPr>
            <p:ph idx="3" type="subTitle"/>
          </p:nvPr>
        </p:nvSpPr>
        <p:spPr>
          <a:xfrm>
            <a:off x="5092625" y="2911525"/>
            <a:ext cx="2321100" cy="3969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b="1" sz="1800">
                <a:solidFill>
                  <a:schemeClr val="accent1"/>
                </a:solidFill>
              </a:defRPr>
            </a:lvl1pPr>
            <a:lvl2pPr lvl="1" algn="ctr">
              <a:spcBef>
                <a:spcPts val="1600"/>
              </a:spcBef>
              <a:spcAft>
                <a:spcPts val="0"/>
              </a:spcAft>
              <a:buNone/>
              <a:defRPr sz="1800">
                <a:solidFill>
                  <a:schemeClr val="accent1"/>
                </a:solidFill>
              </a:defRPr>
            </a:lvl2pPr>
            <a:lvl3pPr lvl="2" algn="ctr">
              <a:spcBef>
                <a:spcPts val="1600"/>
              </a:spcBef>
              <a:spcAft>
                <a:spcPts val="0"/>
              </a:spcAft>
              <a:buNone/>
              <a:defRPr sz="1800">
                <a:solidFill>
                  <a:schemeClr val="accent1"/>
                </a:solidFill>
              </a:defRPr>
            </a:lvl3pPr>
            <a:lvl4pPr lvl="3" algn="ctr">
              <a:spcBef>
                <a:spcPts val="1600"/>
              </a:spcBef>
              <a:spcAft>
                <a:spcPts val="0"/>
              </a:spcAft>
              <a:buNone/>
              <a:defRPr sz="1800">
                <a:solidFill>
                  <a:schemeClr val="accent1"/>
                </a:solidFill>
              </a:defRPr>
            </a:lvl4pPr>
            <a:lvl5pPr lvl="4" algn="ctr">
              <a:spcBef>
                <a:spcPts val="1600"/>
              </a:spcBef>
              <a:spcAft>
                <a:spcPts val="0"/>
              </a:spcAft>
              <a:buNone/>
              <a:defRPr sz="1800">
                <a:solidFill>
                  <a:schemeClr val="accent1"/>
                </a:solidFill>
              </a:defRPr>
            </a:lvl5pPr>
            <a:lvl6pPr lvl="5" algn="ctr">
              <a:spcBef>
                <a:spcPts val="1600"/>
              </a:spcBef>
              <a:spcAft>
                <a:spcPts val="0"/>
              </a:spcAft>
              <a:buNone/>
              <a:defRPr sz="1800">
                <a:solidFill>
                  <a:schemeClr val="accent1"/>
                </a:solidFill>
              </a:defRPr>
            </a:lvl6pPr>
            <a:lvl7pPr lvl="6" algn="ctr">
              <a:spcBef>
                <a:spcPts val="1600"/>
              </a:spcBef>
              <a:spcAft>
                <a:spcPts val="0"/>
              </a:spcAft>
              <a:buNone/>
              <a:defRPr sz="1800">
                <a:solidFill>
                  <a:schemeClr val="accent1"/>
                </a:solidFill>
              </a:defRPr>
            </a:lvl7pPr>
            <a:lvl8pPr lvl="7" algn="ctr">
              <a:spcBef>
                <a:spcPts val="1600"/>
              </a:spcBef>
              <a:spcAft>
                <a:spcPts val="0"/>
              </a:spcAft>
              <a:buNone/>
              <a:defRPr sz="1800">
                <a:solidFill>
                  <a:schemeClr val="accent1"/>
                </a:solidFill>
              </a:defRPr>
            </a:lvl8pPr>
            <a:lvl9pPr lvl="8" algn="ctr">
              <a:spcBef>
                <a:spcPts val="1600"/>
              </a:spcBef>
              <a:spcAft>
                <a:spcPts val="1600"/>
              </a:spcAft>
              <a:buNone/>
              <a:defRPr sz="1800">
                <a:solidFill>
                  <a:schemeClr val="accent1"/>
                </a:solidFill>
              </a:defRPr>
            </a:lvl9pPr>
          </a:lstStyle>
          <a:p/>
        </p:txBody>
      </p:sp>
      <p:sp>
        <p:nvSpPr>
          <p:cNvPr id="1144" name="Google Shape;1144;p107"/>
          <p:cNvSpPr txBox="1"/>
          <p:nvPr>
            <p:ph idx="4" type="subTitle"/>
          </p:nvPr>
        </p:nvSpPr>
        <p:spPr>
          <a:xfrm>
            <a:off x="5090300" y="3265468"/>
            <a:ext cx="2321100" cy="10758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a:lvl1pPr>
            <a:lvl2pPr lvl="1" algn="ctr">
              <a:spcBef>
                <a:spcPts val="1600"/>
              </a:spcBef>
              <a:spcAft>
                <a:spcPts val="0"/>
              </a:spcAft>
              <a:buNone/>
              <a:defRPr/>
            </a:lvl2pPr>
            <a:lvl3pPr lvl="2" algn="ctr">
              <a:spcBef>
                <a:spcPts val="1600"/>
              </a:spcBef>
              <a:spcAft>
                <a:spcPts val="0"/>
              </a:spcAft>
              <a:buNone/>
              <a:defRPr/>
            </a:lvl3pPr>
            <a:lvl4pPr lvl="3" algn="ctr">
              <a:spcBef>
                <a:spcPts val="1600"/>
              </a:spcBef>
              <a:spcAft>
                <a:spcPts val="0"/>
              </a:spcAft>
              <a:buNone/>
              <a:defRPr/>
            </a:lvl4pPr>
            <a:lvl5pPr lvl="4" algn="ctr">
              <a:spcBef>
                <a:spcPts val="1600"/>
              </a:spcBef>
              <a:spcAft>
                <a:spcPts val="0"/>
              </a:spcAft>
              <a:buNone/>
              <a:defRPr/>
            </a:lvl5pPr>
            <a:lvl6pPr lvl="5" algn="ctr">
              <a:spcBef>
                <a:spcPts val="1600"/>
              </a:spcBef>
              <a:spcAft>
                <a:spcPts val="0"/>
              </a:spcAft>
              <a:buNone/>
              <a:defRPr/>
            </a:lvl6pPr>
            <a:lvl7pPr lvl="6" algn="ctr">
              <a:spcBef>
                <a:spcPts val="1600"/>
              </a:spcBef>
              <a:spcAft>
                <a:spcPts val="0"/>
              </a:spcAft>
              <a:buNone/>
              <a:defRPr/>
            </a:lvl7pPr>
            <a:lvl8pPr lvl="7" algn="ctr">
              <a:spcBef>
                <a:spcPts val="1600"/>
              </a:spcBef>
              <a:spcAft>
                <a:spcPts val="0"/>
              </a:spcAft>
              <a:buNone/>
              <a:defRPr/>
            </a:lvl8pPr>
            <a:lvl9pPr lvl="8" algn="ctr">
              <a:spcBef>
                <a:spcPts val="1600"/>
              </a:spcBef>
              <a:spcAft>
                <a:spcPts val="1600"/>
              </a:spcAft>
              <a:buNone/>
              <a:defRPr/>
            </a:lvl9pPr>
          </a:lstStyle>
          <a:p/>
        </p:txBody>
      </p:sp>
      <p:sp>
        <p:nvSpPr>
          <p:cNvPr id="1145" name="Google Shape;1145;p107"/>
          <p:cNvSpPr/>
          <p:nvPr/>
        </p:nvSpPr>
        <p:spPr>
          <a:xfrm>
            <a:off x="241788" y="2026000"/>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107"/>
          <p:cNvSpPr/>
          <p:nvPr/>
        </p:nvSpPr>
        <p:spPr>
          <a:xfrm>
            <a:off x="655325" y="3931925"/>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47" name="Google Shape;1147;p107"/>
          <p:cNvGrpSpPr/>
          <p:nvPr/>
        </p:nvGrpSpPr>
        <p:grpSpPr>
          <a:xfrm rot="-5400000">
            <a:off x="1118769" y="662103"/>
            <a:ext cx="75122" cy="485535"/>
            <a:chOff x="8414525" y="1639575"/>
            <a:chExt cx="120600" cy="779475"/>
          </a:xfrm>
        </p:grpSpPr>
        <p:sp>
          <p:nvSpPr>
            <p:cNvPr id="1148" name="Google Shape;1148;p107"/>
            <p:cNvSpPr/>
            <p:nvPr/>
          </p:nvSpPr>
          <p:spPr>
            <a:xfrm rot="10800000">
              <a:off x="8414525" y="163957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107"/>
            <p:cNvSpPr/>
            <p:nvPr/>
          </p:nvSpPr>
          <p:spPr>
            <a:xfrm rot="10800000">
              <a:off x="8414525" y="186460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107"/>
            <p:cNvSpPr/>
            <p:nvPr/>
          </p:nvSpPr>
          <p:spPr>
            <a:xfrm rot="10800000">
              <a:off x="8414525" y="208962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107"/>
            <p:cNvSpPr/>
            <p:nvPr/>
          </p:nvSpPr>
          <p:spPr>
            <a:xfrm rot="10800000">
              <a:off x="8414525" y="231465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2" name="Google Shape;1152;p107"/>
          <p:cNvGrpSpPr/>
          <p:nvPr/>
        </p:nvGrpSpPr>
        <p:grpSpPr>
          <a:xfrm>
            <a:off x="8755206" y="2699378"/>
            <a:ext cx="75122" cy="485535"/>
            <a:chOff x="8414525" y="1639575"/>
            <a:chExt cx="120600" cy="779475"/>
          </a:xfrm>
        </p:grpSpPr>
        <p:sp>
          <p:nvSpPr>
            <p:cNvPr id="1153" name="Google Shape;1153;p107"/>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107"/>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107"/>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107"/>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57" name="Google Shape;1157;p107"/>
          <p:cNvSpPr/>
          <p:nvPr/>
        </p:nvSpPr>
        <p:spPr>
          <a:xfrm>
            <a:off x="8150450" y="748513"/>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107"/>
          <p:cNvSpPr/>
          <p:nvPr/>
        </p:nvSpPr>
        <p:spPr>
          <a:xfrm>
            <a:off x="8150438" y="4351050"/>
            <a:ext cx="119100" cy="119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107"/>
          <p:cNvSpPr/>
          <p:nvPr/>
        </p:nvSpPr>
        <p:spPr>
          <a:xfrm>
            <a:off x="8321400" y="942113"/>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0_2">
    <p:spTree>
      <p:nvGrpSpPr>
        <p:cNvPr id="1160" name="Shape 1160"/>
        <p:cNvGrpSpPr/>
        <p:nvPr/>
      </p:nvGrpSpPr>
      <p:grpSpPr>
        <a:xfrm>
          <a:off x="0" y="0"/>
          <a:ext cx="0" cy="0"/>
          <a:chOff x="0" y="0"/>
          <a:chExt cx="0" cy="0"/>
        </a:xfrm>
      </p:grpSpPr>
      <p:sp>
        <p:nvSpPr>
          <p:cNvPr id="1161" name="Google Shape;1161;p108"/>
          <p:cNvSpPr txBox="1"/>
          <p:nvPr>
            <p:ph type="title"/>
          </p:nvPr>
        </p:nvSpPr>
        <p:spPr>
          <a:xfrm>
            <a:off x="2529250" y="261788"/>
            <a:ext cx="4085400" cy="11460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sz="7200"/>
            </a:lvl1pPr>
            <a:lvl2pPr lvl="1" algn="ctr">
              <a:spcBef>
                <a:spcPts val="0"/>
              </a:spcBef>
              <a:spcAft>
                <a:spcPts val="0"/>
              </a:spcAft>
              <a:buNone/>
              <a:defRPr sz="7200"/>
            </a:lvl2pPr>
            <a:lvl3pPr lvl="2" algn="ctr">
              <a:spcBef>
                <a:spcPts val="0"/>
              </a:spcBef>
              <a:spcAft>
                <a:spcPts val="0"/>
              </a:spcAft>
              <a:buNone/>
              <a:defRPr sz="7200"/>
            </a:lvl3pPr>
            <a:lvl4pPr lvl="3" algn="ctr">
              <a:spcBef>
                <a:spcPts val="0"/>
              </a:spcBef>
              <a:spcAft>
                <a:spcPts val="0"/>
              </a:spcAft>
              <a:buNone/>
              <a:defRPr sz="7200"/>
            </a:lvl4pPr>
            <a:lvl5pPr lvl="4" algn="ctr">
              <a:spcBef>
                <a:spcPts val="0"/>
              </a:spcBef>
              <a:spcAft>
                <a:spcPts val="0"/>
              </a:spcAft>
              <a:buNone/>
              <a:defRPr sz="7200"/>
            </a:lvl5pPr>
            <a:lvl6pPr lvl="5" algn="ctr">
              <a:spcBef>
                <a:spcPts val="0"/>
              </a:spcBef>
              <a:spcAft>
                <a:spcPts val="0"/>
              </a:spcAft>
              <a:buNone/>
              <a:defRPr sz="7200"/>
            </a:lvl6pPr>
            <a:lvl7pPr lvl="6" algn="ctr">
              <a:spcBef>
                <a:spcPts val="0"/>
              </a:spcBef>
              <a:spcAft>
                <a:spcPts val="0"/>
              </a:spcAft>
              <a:buNone/>
              <a:defRPr sz="7200"/>
            </a:lvl7pPr>
            <a:lvl8pPr lvl="7" algn="ctr">
              <a:spcBef>
                <a:spcPts val="0"/>
              </a:spcBef>
              <a:spcAft>
                <a:spcPts val="0"/>
              </a:spcAft>
              <a:buNone/>
              <a:defRPr sz="7200"/>
            </a:lvl8pPr>
            <a:lvl9pPr lvl="8" algn="ctr">
              <a:spcBef>
                <a:spcPts val="0"/>
              </a:spcBef>
              <a:spcAft>
                <a:spcPts val="0"/>
              </a:spcAft>
              <a:buNone/>
              <a:defRPr sz="7200"/>
            </a:lvl9pPr>
          </a:lstStyle>
          <a:p/>
        </p:txBody>
      </p:sp>
      <p:sp>
        <p:nvSpPr>
          <p:cNvPr id="1162" name="Google Shape;1162;p108"/>
          <p:cNvSpPr txBox="1"/>
          <p:nvPr>
            <p:ph idx="1" type="subTitle"/>
          </p:nvPr>
        </p:nvSpPr>
        <p:spPr>
          <a:xfrm>
            <a:off x="2531100" y="1479414"/>
            <a:ext cx="4085400" cy="13089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a:lvl1pPr>
            <a:lvl2pPr lvl="1" algn="ctr">
              <a:spcBef>
                <a:spcPts val="1600"/>
              </a:spcBef>
              <a:spcAft>
                <a:spcPts val="0"/>
              </a:spcAft>
              <a:buNone/>
              <a:defRPr/>
            </a:lvl2pPr>
            <a:lvl3pPr lvl="2" algn="ctr">
              <a:spcBef>
                <a:spcPts val="1600"/>
              </a:spcBef>
              <a:spcAft>
                <a:spcPts val="0"/>
              </a:spcAft>
              <a:buNone/>
              <a:defRPr/>
            </a:lvl3pPr>
            <a:lvl4pPr lvl="3" algn="ctr">
              <a:spcBef>
                <a:spcPts val="1600"/>
              </a:spcBef>
              <a:spcAft>
                <a:spcPts val="0"/>
              </a:spcAft>
              <a:buNone/>
              <a:defRPr/>
            </a:lvl4pPr>
            <a:lvl5pPr lvl="4" algn="ctr">
              <a:spcBef>
                <a:spcPts val="1600"/>
              </a:spcBef>
              <a:spcAft>
                <a:spcPts val="0"/>
              </a:spcAft>
              <a:buNone/>
              <a:defRPr/>
            </a:lvl5pPr>
            <a:lvl6pPr lvl="5" algn="ctr">
              <a:spcBef>
                <a:spcPts val="1600"/>
              </a:spcBef>
              <a:spcAft>
                <a:spcPts val="0"/>
              </a:spcAft>
              <a:buNone/>
              <a:defRPr/>
            </a:lvl6pPr>
            <a:lvl7pPr lvl="6" algn="ctr">
              <a:spcBef>
                <a:spcPts val="1600"/>
              </a:spcBef>
              <a:spcAft>
                <a:spcPts val="0"/>
              </a:spcAft>
              <a:buNone/>
              <a:defRPr/>
            </a:lvl7pPr>
            <a:lvl8pPr lvl="7" algn="ctr">
              <a:spcBef>
                <a:spcPts val="1600"/>
              </a:spcBef>
              <a:spcAft>
                <a:spcPts val="0"/>
              </a:spcAft>
              <a:buNone/>
              <a:defRPr/>
            </a:lvl8pPr>
            <a:lvl9pPr lvl="8" algn="ctr">
              <a:spcBef>
                <a:spcPts val="1600"/>
              </a:spcBef>
              <a:spcAft>
                <a:spcPts val="1600"/>
              </a:spcAft>
              <a:buNone/>
              <a:defRPr/>
            </a:lvl9pPr>
          </a:lstStyle>
          <a:p/>
        </p:txBody>
      </p:sp>
      <p:sp>
        <p:nvSpPr>
          <p:cNvPr id="1163" name="Google Shape;1163;p108"/>
          <p:cNvSpPr txBox="1"/>
          <p:nvPr/>
        </p:nvSpPr>
        <p:spPr>
          <a:xfrm>
            <a:off x="2288450" y="3598503"/>
            <a:ext cx="4569600" cy="66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CA" sz="1200">
                <a:solidFill>
                  <a:schemeClr val="accent1"/>
                </a:solidFill>
                <a:latin typeface="Spartan"/>
                <a:ea typeface="Spartan"/>
                <a:cs typeface="Spartan"/>
                <a:sym typeface="Spartan"/>
              </a:rPr>
              <a:t>CREDITS:</a:t>
            </a:r>
            <a:r>
              <a:rPr lang="en-CA" sz="1200">
                <a:solidFill>
                  <a:schemeClr val="dk1"/>
                </a:solidFill>
                <a:latin typeface="Spartan"/>
                <a:ea typeface="Spartan"/>
                <a:cs typeface="Spartan"/>
                <a:sym typeface="Spartan"/>
              </a:rPr>
              <a:t> This presentation template was created by </a:t>
            </a:r>
            <a:r>
              <a:rPr b="1" lang="en-CA" sz="1200">
                <a:solidFill>
                  <a:schemeClr val="accent1"/>
                </a:solidFill>
                <a:uFill>
                  <a:noFill/>
                </a:uFill>
                <a:latin typeface="Spartan"/>
                <a:ea typeface="Spartan"/>
                <a:cs typeface="Spartan"/>
                <a:sym typeface="Spartan"/>
                <a:hlinkClick r:id="rId2">
                  <a:extLst>
                    <a:ext uri="{A12FA001-AC4F-418D-AE19-62706E023703}">
                      <ahyp:hlinkClr val="tx"/>
                    </a:ext>
                  </a:extLst>
                </a:hlinkClick>
              </a:rPr>
              <a:t>Slidesgo</a:t>
            </a:r>
            <a:r>
              <a:rPr lang="en-CA" sz="1200">
                <a:solidFill>
                  <a:schemeClr val="dk1"/>
                </a:solidFill>
                <a:latin typeface="Spartan"/>
                <a:ea typeface="Spartan"/>
                <a:cs typeface="Spartan"/>
                <a:sym typeface="Spartan"/>
              </a:rPr>
              <a:t>, including icon by </a:t>
            </a:r>
            <a:r>
              <a:rPr b="1" lang="en-CA" sz="1200">
                <a:solidFill>
                  <a:schemeClr val="accent1"/>
                </a:solidFill>
                <a:uFill>
                  <a:noFill/>
                </a:uFill>
                <a:latin typeface="Spartan"/>
                <a:ea typeface="Spartan"/>
                <a:cs typeface="Spartan"/>
                <a:sym typeface="Spartan"/>
                <a:hlinkClick r:id="rId3">
                  <a:extLst>
                    <a:ext uri="{A12FA001-AC4F-418D-AE19-62706E023703}">
                      <ahyp:hlinkClr val="tx"/>
                    </a:ext>
                  </a:extLst>
                </a:hlinkClick>
              </a:rPr>
              <a:t>Flaticon</a:t>
            </a:r>
            <a:r>
              <a:rPr lang="en-CA" sz="1200">
                <a:solidFill>
                  <a:schemeClr val="dk1"/>
                </a:solidFill>
                <a:latin typeface="Spartan"/>
                <a:ea typeface="Spartan"/>
                <a:cs typeface="Spartan"/>
                <a:sym typeface="Spartan"/>
              </a:rPr>
              <a:t>, and infographics &amp; images from </a:t>
            </a:r>
            <a:r>
              <a:rPr b="1" lang="en-CA" sz="1200">
                <a:solidFill>
                  <a:schemeClr val="accent1"/>
                </a:solidFill>
                <a:uFill>
                  <a:noFill/>
                </a:uFill>
                <a:latin typeface="Spartan"/>
                <a:ea typeface="Spartan"/>
                <a:cs typeface="Spartan"/>
                <a:sym typeface="Spartan"/>
                <a:hlinkClick r:id="rId4">
                  <a:extLst>
                    <a:ext uri="{A12FA001-AC4F-418D-AE19-62706E023703}">
                      <ahyp:hlinkClr val="tx"/>
                    </a:ext>
                  </a:extLst>
                </a:hlinkClick>
              </a:rPr>
              <a:t>Freepik</a:t>
            </a:r>
            <a:r>
              <a:rPr b="1" lang="en-CA" sz="1200">
                <a:solidFill>
                  <a:schemeClr val="accent1"/>
                </a:solidFill>
                <a:latin typeface="Spartan"/>
                <a:ea typeface="Spartan"/>
                <a:cs typeface="Spartan"/>
                <a:sym typeface="Spartan"/>
              </a:rPr>
              <a:t> </a:t>
            </a:r>
            <a:r>
              <a:rPr lang="en-CA" sz="1200">
                <a:solidFill>
                  <a:schemeClr val="dk1"/>
                </a:solidFill>
                <a:latin typeface="Spartan"/>
                <a:ea typeface="Spartan"/>
                <a:cs typeface="Spartan"/>
                <a:sym typeface="Spartan"/>
              </a:rPr>
              <a:t>and illustrations by </a:t>
            </a:r>
            <a:r>
              <a:rPr b="1" lang="en-CA" sz="1200">
                <a:solidFill>
                  <a:schemeClr val="accent1"/>
                </a:solidFill>
                <a:uFill>
                  <a:noFill/>
                </a:uFill>
                <a:latin typeface="Spartan"/>
                <a:ea typeface="Spartan"/>
                <a:cs typeface="Spartan"/>
                <a:sym typeface="Spartan"/>
                <a:hlinkClick r:id="rId5">
                  <a:extLst>
                    <a:ext uri="{A12FA001-AC4F-418D-AE19-62706E023703}">
                      <ahyp:hlinkClr val="tx"/>
                    </a:ext>
                  </a:extLst>
                </a:hlinkClick>
              </a:rPr>
              <a:t>Stor</a:t>
            </a:r>
            <a:r>
              <a:rPr b="1" lang="en-CA" sz="1200">
                <a:solidFill>
                  <a:schemeClr val="accent1"/>
                </a:solidFill>
                <a:latin typeface="Spartan"/>
                <a:ea typeface="Spartan"/>
                <a:cs typeface="Spartan"/>
                <a:sym typeface="Spartan"/>
              </a:rPr>
              <a:t>yset</a:t>
            </a:r>
            <a:endParaRPr b="1" sz="1200">
              <a:solidFill>
                <a:schemeClr val="accent1"/>
              </a:solidFill>
              <a:latin typeface="Spartan"/>
              <a:ea typeface="Spartan"/>
              <a:cs typeface="Spartan"/>
              <a:sym typeface="Spartan"/>
            </a:endParaRPr>
          </a:p>
          <a:p>
            <a:pPr indent="0" lvl="0" marL="0" rtl="0" algn="ctr">
              <a:spcBef>
                <a:spcPts val="0"/>
              </a:spcBef>
              <a:spcAft>
                <a:spcPts val="0"/>
              </a:spcAft>
              <a:buClr>
                <a:schemeClr val="dk1"/>
              </a:buClr>
              <a:buSzPts val="1100"/>
              <a:buFont typeface="Arial"/>
              <a:buNone/>
            </a:pPr>
            <a:r>
              <a:t/>
            </a:r>
            <a:endParaRPr b="1" sz="1200">
              <a:solidFill>
                <a:schemeClr val="accent1"/>
              </a:solidFill>
              <a:latin typeface="Spartan"/>
              <a:ea typeface="Spartan"/>
              <a:cs typeface="Spartan"/>
              <a:sym typeface="Spartan"/>
            </a:endParaRPr>
          </a:p>
          <a:p>
            <a:pPr indent="0" lvl="0" marL="0" rtl="0" algn="ctr">
              <a:spcBef>
                <a:spcPts val="0"/>
              </a:spcBef>
              <a:spcAft>
                <a:spcPts val="0"/>
              </a:spcAft>
              <a:buNone/>
            </a:pPr>
            <a:r>
              <a:t/>
            </a:r>
            <a:endParaRPr b="1" sz="1200">
              <a:solidFill>
                <a:schemeClr val="accent1"/>
              </a:solidFill>
              <a:latin typeface="Spartan"/>
              <a:ea typeface="Spartan"/>
              <a:cs typeface="Spartan"/>
              <a:sym typeface="Spartan"/>
            </a:endParaRPr>
          </a:p>
        </p:txBody>
      </p:sp>
      <p:sp>
        <p:nvSpPr>
          <p:cNvPr id="1164" name="Google Shape;1164;p108"/>
          <p:cNvSpPr/>
          <p:nvPr/>
        </p:nvSpPr>
        <p:spPr>
          <a:xfrm>
            <a:off x="1366463" y="2283875"/>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108"/>
          <p:cNvSpPr/>
          <p:nvPr/>
        </p:nvSpPr>
        <p:spPr>
          <a:xfrm>
            <a:off x="655325" y="3931925"/>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66" name="Google Shape;1166;p108"/>
          <p:cNvGrpSpPr/>
          <p:nvPr/>
        </p:nvGrpSpPr>
        <p:grpSpPr>
          <a:xfrm rot="-5400000">
            <a:off x="1118769" y="662103"/>
            <a:ext cx="75122" cy="485535"/>
            <a:chOff x="8414525" y="1639575"/>
            <a:chExt cx="120600" cy="779475"/>
          </a:xfrm>
        </p:grpSpPr>
        <p:sp>
          <p:nvSpPr>
            <p:cNvPr id="1167" name="Google Shape;1167;p108"/>
            <p:cNvSpPr/>
            <p:nvPr/>
          </p:nvSpPr>
          <p:spPr>
            <a:xfrm rot="10800000">
              <a:off x="8414525" y="163957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108"/>
            <p:cNvSpPr/>
            <p:nvPr/>
          </p:nvSpPr>
          <p:spPr>
            <a:xfrm rot="10800000">
              <a:off x="8414525" y="186460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108"/>
            <p:cNvSpPr/>
            <p:nvPr/>
          </p:nvSpPr>
          <p:spPr>
            <a:xfrm rot="10800000">
              <a:off x="8414525" y="208962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108"/>
            <p:cNvSpPr/>
            <p:nvPr/>
          </p:nvSpPr>
          <p:spPr>
            <a:xfrm rot="10800000">
              <a:off x="8414525" y="231465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71" name="Google Shape;1171;p108"/>
          <p:cNvGrpSpPr/>
          <p:nvPr/>
        </p:nvGrpSpPr>
        <p:grpSpPr>
          <a:xfrm>
            <a:off x="7917056" y="2402978"/>
            <a:ext cx="75122" cy="485535"/>
            <a:chOff x="8414525" y="1639575"/>
            <a:chExt cx="120600" cy="779475"/>
          </a:xfrm>
        </p:grpSpPr>
        <p:sp>
          <p:nvSpPr>
            <p:cNvPr id="1172" name="Google Shape;1172;p108"/>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108"/>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108"/>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108"/>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76" name="Google Shape;1176;p108"/>
          <p:cNvSpPr/>
          <p:nvPr/>
        </p:nvSpPr>
        <p:spPr>
          <a:xfrm>
            <a:off x="8150450" y="748513"/>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108"/>
          <p:cNvSpPr/>
          <p:nvPr/>
        </p:nvSpPr>
        <p:spPr>
          <a:xfrm>
            <a:off x="8150438" y="4351050"/>
            <a:ext cx="119100" cy="119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108"/>
          <p:cNvSpPr/>
          <p:nvPr/>
        </p:nvSpPr>
        <p:spPr>
          <a:xfrm>
            <a:off x="8321400" y="942113"/>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1">
    <p:spTree>
      <p:nvGrpSpPr>
        <p:cNvPr id="1179" name="Shape 1179"/>
        <p:cNvGrpSpPr/>
        <p:nvPr/>
      </p:nvGrpSpPr>
      <p:grpSpPr>
        <a:xfrm>
          <a:off x="0" y="0"/>
          <a:ext cx="0" cy="0"/>
          <a:chOff x="0" y="0"/>
          <a:chExt cx="0" cy="0"/>
        </a:xfrm>
      </p:grpSpPr>
      <p:sp>
        <p:nvSpPr>
          <p:cNvPr id="1180" name="Google Shape;1180;p109"/>
          <p:cNvSpPr txBox="1"/>
          <p:nvPr>
            <p:ph type="title"/>
          </p:nvPr>
        </p:nvSpPr>
        <p:spPr>
          <a:xfrm>
            <a:off x="311700" y="365160"/>
            <a:ext cx="8520600" cy="572700"/>
          </a:xfrm>
          <a:prstGeom prst="rect">
            <a:avLst/>
          </a:prstGeom>
        </p:spPr>
        <p:txBody>
          <a:bodyPr anchorCtr="0" anchor="t" bIns="91425" lIns="91425" spcFirstLastPara="1" rIns="91425" wrap="square" tIns="91425">
            <a:noAutofit/>
          </a:bodyPr>
          <a:lstStyle>
            <a:lvl1pPr lvl="0" algn="ctr">
              <a:spcBef>
                <a:spcPts val="0"/>
              </a:spcBef>
              <a:spcAft>
                <a:spcPts val="0"/>
              </a:spcAft>
              <a:buSzPts val="3200"/>
              <a:buNone/>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p:txBody>
      </p:sp>
      <p:grpSp>
        <p:nvGrpSpPr>
          <p:cNvPr id="1181" name="Google Shape;1181;p109"/>
          <p:cNvGrpSpPr/>
          <p:nvPr/>
        </p:nvGrpSpPr>
        <p:grpSpPr>
          <a:xfrm rot="10800000">
            <a:off x="8781744" y="3978203"/>
            <a:ext cx="75122" cy="485535"/>
            <a:chOff x="8414525" y="1639575"/>
            <a:chExt cx="120600" cy="779475"/>
          </a:xfrm>
        </p:grpSpPr>
        <p:sp>
          <p:nvSpPr>
            <p:cNvPr id="1182" name="Google Shape;1182;p109"/>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109"/>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109"/>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109"/>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86" name="Google Shape;1186;p109"/>
          <p:cNvSpPr/>
          <p:nvPr/>
        </p:nvSpPr>
        <p:spPr>
          <a:xfrm>
            <a:off x="399475" y="446375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87" name="Google Shape;1187;p109"/>
          <p:cNvGrpSpPr/>
          <p:nvPr/>
        </p:nvGrpSpPr>
        <p:grpSpPr>
          <a:xfrm rot="10800000">
            <a:off x="399481" y="1589965"/>
            <a:ext cx="75122" cy="485535"/>
            <a:chOff x="8414525" y="1639575"/>
            <a:chExt cx="120600" cy="779475"/>
          </a:xfrm>
        </p:grpSpPr>
        <p:sp>
          <p:nvSpPr>
            <p:cNvPr id="1188" name="Google Shape;1188;p109"/>
            <p:cNvSpPr/>
            <p:nvPr/>
          </p:nvSpPr>
          <p:spPr>
            <a:xfrm rot="10800000">
              <a:off x="8414525" y="163957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109"/>
            <p:cNvSpPr/>
            <p:nvPr/>
          </p:nvSpPr>
          <p:spPr>
            <a:xfrm rot="10800000">
              <a:off x="8414525" y="186460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109"/>
            <p:cNvSpPr/>
            <p:nvPr/>
          </p:nvSpPr>
          <p:spPr>
            <a:xfrm rot="10800000">
              <a:off x="8414525" y="208962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109"/>
            <p:cNvSpPr/>
            <p:nvPr/>
          </p:nvSpPr>
          <p:spPr>
            <a:xfrm rot="10800000">
              <a:off x="8414525" y="231465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92" name="Google Shape;1192;p109"/>
          <p:cNvSpPr/>
          <p:nvPr/>
        </p:nvSpPr>
        <p:spPr>
          <a:xfrm>
            <a:off x="8759750" y="2821700"/>
            <a:ext cx="119100" cy="119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109"/>
          <p:cNvSpPr/>
          <p:nvPr/>
        </p:nvSpPr>
        <p:spPr>
          <a:xfrm>
            <a:off x="377488" y="591950"/>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109"/>
          <p:cNvSpPr/>
          <p:nvPr/>
        </p:nvSpPr>
        <p:spPr>
          <a:xfrm>
            <a:off x="8678600" y="656450"/>
            <a:ext cx="281400" cy="2814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TITLE_ONLY_1_1">
    <p:spTree>
      <p:nvGrpSpPr>
        <p:cNvPr id="1195" name="Shape 1195"/>
        <p:cNvGrpSpPr/>
        <p:nvPr/>
      </p:nvGrpSpPr>
      <p:grpSpPr>
        <a:xfrm>
          <a:off x="0" y="0"/>
          <a:ext cx="0" cy="0"/>
          <a:chOff x="0" y="0"/>
          <a:chExt cx="0" cy="0"/>
        </a:xfrm>
      </p:grpSpPr>
      <p:grpSp>
        <p:nvGrpSpPr>
          <p:cNvPr id="1196" name="Google Shape;1196;p110"/>
          <p:cNvGrpSpPr/>
          <p:nvPr/>
        </p:nvGrpSpPr>
        <p:grpSpPr>
          <a:xfrm rot="10800000">
            <a:off x="8781744" y="3978203"/>
            <a:ext cx="75122" cy="485535"/>
            <a:chOff x="8414525" y="1639575"/>
            <a:chExt cx="120600" cy="779475"/>
          </a:xfrm>
        </p:grpSpPr>
        <p:sp>
          <p:nvSpPr>
            <p:cNvPr id="1197" name="Google Shape;1197;p110"/>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110"/>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110"/>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110"/>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01" name="Google Shape;1201;p110"/>
          <p:cNvSpPr/>
          <p:nvPr/>
        </p:nvSpPr>
        <p:spPr>
          <a:xfrm>
            <a:off x="399475" y="446375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02" name="Google Shape;1202;p110"/>
          <p:cNvGrpSpPr/>
          <p:nvPr/>
        </p:nvGrpSpPr>
        <p:grpSpPr>
          <a:xfrm rot="10800000">
            <a:off x="399481" y="1589965"/>
            <a:ext cx="75122" cy="485535"/>
            <a:chOff x="8414525" y="1639575"/>
            <a:chExt cx="120600" cy="779475"/>
          </a:xfrm>
        </p:grpSpPr>
        <p:sp>
          <p:nvSpPr>
            <p:cNvPr id="1203" name="Google Shape;1203;p110"/>
            <p:cNvSpPr/>
            <p:nvPr/>
          </p:nvSpPr>
          <p:spPr>
            <a:xfrm rot="10800000">
              <a:off x="8414525" y="163957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110"/>
            <p:cNvSpPr/>
            <p:nvPr/>
          </p:nvSpPr>
          <p:spPr>
            <a:xfrm rot="10800000">
              <a:off x="8414525" y="186460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110"/>
            <p:cNvSpPr/>
            <p:nvPr/>
          </p:nvSpPr>
          <p:spPr>
            <a:xfrm rot="10800000">
              <a:off x="8414525" y="208962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110"/>
            <p:cNvSpPr/>
            <p:nvPr/>
          </p:nvSpPr>
          <p:spPr>
            <a:xfrm rot="10800000">
              <a:off x="8414525" y="231465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07" name="Google Shape;1207;p110"/>
          <p:cNvSpPr/>
          <p:nvPr/>
        </p:nvSpPr>
        <p:spPr>
          <a:xfrm>
            <a:off x="8759750" y="2821700"/>
            <a:ext cx="119100" cy="119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110"/>
          <p:cNvSpPr/>
          <p:nvPr/>
        </p:nvSpPr>
        <p:spPr>
          <a:xfrm>
            <a:off x="377488" y="591950"/>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110"/>
          <p:cNvSpPr/>
          <p:nvPr/>
        </p:nvSpPr>
        <p:spPr>
          <a:xfrm>
            <a:off x="8678600" y="656450"/>
            <a:ext cx="281400" cy="2814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TITLE_ONLY_1_1_1">
    <p:spTree>
      <p:nvGrpSpPr>
        <p:cNvPr id="1210" name="Shape 1210"/>
        <p:cNvGrpSpPr/>
        <p:nvPr/>
      </p:nvGrpSpPr>
      <p:grpSpPr>
        <a:xfrm>
          <a:off x="0" y="0"/>
          <a:ext cx="0" cy="0"/>
          <a:chOff x="0" y="0"/>
          <a:chExt cx="0" cy="0"/>
        </a:xfrm>
      </p:grpSpPr>
      <p:grpSp>
        <p:nvGrpSpPr>
          <p:cNvPr id="1211" name="Google Shape;1211;p111"/>
          <p:cNvGrpSpPr/>
          <p:nvPr/>
        </p:nvGrpSpPr>
        <p:grpSpPr>
          <a:xfrm rot="10800000">
            <a:off x="8671194" y="2432440"/>
            <a:ext cx="75122" cy="485535"/>
            <a:chOff x="8414525" y="1639575"/>
            <a:chExt cx="120600" cy="779475"/>
          </a:xfrm>
        </p:grpSpPr>
        <p:sp>
          <p:nvSpPr>
            <p:cNvPr id="1212" name="Google Shape;1212;p111"/>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111"/>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111"/>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111"/>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16" name="Google Shape;1216;p111"/>
          <p:cNvSpPr/>
          <p:nvPr/>
        </p:nvSpPr>
        <p:spPr>
          <a:xfrm>
            <a:off x="344300" y="51080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111"/>
          <p:cNvSpPr/>
          <p:nvPr/>
        </p:nvSpPr>
        <p:spPr>
          <a:xfrm>
            <a:off x="225200" y="1375675"/>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18" name="Google Shape;1218;p111"/>
          <p:cNvGrpSpPr/>
          <p:nvPr/>
        </p:nvGrpSpPr>
        <p:grpSpPr>
          <a:xfrm rot="-5400000">
            <a:off x="931444" y="4645303"/>
            <a:ext cx="75122" cy="485535"/>
            <a:chOff x="8414525" y="1639575"/>
            <a:chExt cx="120600" cy="779475"/>
          </a:xfrm>
        </p:grpSpPr>
        <p:sp>
          <p:nvSpPr>
            <p:cNvPr id="1219" name="Google Shape;1219;p111"/>
            <p:cNvSpPr/>
            <p:nvPr/>
          </p:nvSpPr>
          <p:spPr>
            <a:xfrm rot="10800000">
              <a:off x="8414525" y="163957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111"/>
            <p:cNvSpPr/>
            <p:nvPr/>
          </p:nvSpPr>
          <p:spPr>
            <a:xfrm rot="10800000">
              <a:off x="8414525" y="186460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111"/>
            <p:cNvSpPr/>
            <p:nvPr/>
          </p:nvSpPr>
          <p:spPr>
            <a:xfrm rot="10800000">
              <a:off x="8414525" y="208962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111"/>
            <p:cNvSpPr/>
            <p:nvPr/>
          </p:nvSpPr>
          <p:spPr>
            <a:xfrm rot="10800000">
              <a:off x="8414525" y="231465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TITLE_ONLY_1_1_1_1">
    <p:spTree>
      <p:nvGrpSpPr>
        <p:cNvPr id="1223" name="Shape 1223"/>
        <p:cNvGrpSpPr/>
        <p:nvPr/>
      </p:nvGrpSpPr>
      <p:grpSpPr>
        <a:xfrm>
          <a:off x="0" y="0"/>
          <a:ext cx="0" cy="0"/>
          <a:chOff x="0" y="0"/>
          <a:chExt cx="0" cy="0"/>
        </a:xfrm>
      </p:grpSpPr>
      <p:grpSp>
        <p:nvGrpSpPr>
          <p:cNvPr id="1224" name="Google Shape;1224;p112"/>
          <p:cNvGrpSpPr/>
          <p:nvPr/>
        </p:nvGrpSpPr>
        <p:grpSpPr>
          <a:xfrm rot="10800000">
            <a:off x="8040406" y="3579278"/>
            <a:ext cx="75122" cy="485535"/>
            <a:chOff x="8414525" y="1639575"/>
            <a:chExt cx="120600" cy="779475"/>
          </a:xfrm>
        </p:grpSpPr>
        <p:sp>
          <p:nvSpPr>
            <p:cNvPr id="1225" name="Google Shape;1225;p112"/>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112"/>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112"/>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112"/>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9" name="Google Shape;1229;p112"/>
          <p:cNvSpPr/>
          <p:nvPr/>
        </p:nvSpPr>
        <p:spPr>
          <a:xfrm>
            <a:off x="7859700" y="48410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30" name="Google Shape;1230;p112"/>
          <p:cNvGrpSpPr/>
          <p:nvPr/>
        </p:nvGrpSpPr>
        <p:grpSpPr>
          <a:xfrm rot="5400000">
            <a:off x="1430394" y="743140"/>
            <a:ext cx="75122" cy="485535"/>
            <a:chOff x="8414525" y="1639575"/>
            <a:chExt cx="120600" cy="779475"/>
          </a:xfrm>
        </p:grpSpPr>
        <p:sp>
          <p:nvSpPr>
            <p:cNvPr id="1231" name="Google Shape;1231;p112"/>
            <p:cNvSpPr/>
            <p:nvPr/>
          </p:nvSpPr>
          <p:spPr>
            <a:xfrm rot="10800000">
              <a:off x="8414525" y="163957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112"/>
            <p:cNvSpPr/>
            <p:nvPr/>
          </p:nvSpPr>
          <p:spPr>
            <a:xfrm rot="10800000">
              <a:off x="8414525" y="186460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112"/>
            <p:cNvSpPr/>
            <p:nvPr/>
          </p:nvSpPr>
          <p:spPr>
            <a:xfrm rot="10800000">
              <a:off x="8414525" y="208962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112"/>
            <p:cNvSpPr/>
            <p:nvPr/>
          </p:nvSpPr>
          <p:spPr>
            <a:xfrm rot="10800000">
              <a:off x="8414525" y="231465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35" name="Google Shape;1235;p112"/>
          <p:cNvSpPr/>
          <p:nvPr/>
        </p:nvSpPr>
        <p:spPr>
          <a:xfrm>
            <a:off x="7573250" y="4249775"/>
            <a:ext cx="119100" cy="119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112"/>
          <p:cNvSpPr/>
          <p:nvPr/>
        </p:nvSpPr>
        <p:spPr>
          <a:xfrm>
            <a:off x="8354600" y="765500"/>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112"/>
          <p:cNvSpPr/>
          <p:nvPr/>
        </p:nvSpPr>
        <p:spPr>
          <a:xfrm>
            <a:off x="1086850" y="3681350"/>
            <a:ext cx="281400" cy="2814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4">
  <p:cSld name="TITLE_ONLY_1_1_1_1_1">
    <p:spTree>
      <p:nvGrpSpPr>
        <p:cNvPr id="1238" name="Shape 1238"/>
        <p:cNvGrpSpPr/>
        <p:nvPr/>
      </p:nvGrpSpPr>
      <p:grpSpPr>
        <a:xfrm>
          <a:off x="0" y="0"/>
          <a:ext cx="0" cy="0"/>
          <a:chOff x="0" y="0"/>
          <a:chExt cx="0" cy="0"/>
        </a:xfrm>
      </p:grpSpPr>
      <p:sp>
        <p:nvSpPr>
          <p:cNvPr id="1239" name="Google Shape;1239;p113"/>
          <p:cNvSpPr/>
          <p:nvPr/>
        </p:nvSpPr>
        <p:spPr>
          <a:xfrm>
            <a:off x="650825" y="77170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113"/>
          <p:cNvSpPr/>
          <p:nvPr/>
        </p:nvSpPr>
        <p:spPr>
          <a:xfrm>
            <a:off x="8163225" y="771700"/>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113"/>
          <p:cNvSpPr/>
          <p:nvPr/>
        </p:nvSpPr>
        <p:spPr>
          <a:xfrm>
            <a:off x="1013925" y="4298250"/>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42" name="Google Shape;1242;p113"/>
          <p:cNvGrpSpPr/>
          <p:nvPr/>
        </p:nvGrpSpPr>
        <p:grpSpPr>
          <a:xfrm rot="10800000">
            <a:off x="8614381" y="3879303"/>
            <a:ext cx="75122" cy="485535"/>
            <a:chOff x="8414525" y="1639575"/>
            <a:chExt cx="120600" cy="779475"/>
          </a:xfrm>
        </p:grpSpPr>
        <p:sp>
          <p:nvSpPr>
            <p:cNvPr id="1243" name="Google Shape;1243;p113"/>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113"/>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113"/>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113"/>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47" name="Google Shape;1247;p113"/>
          <p:cNvSpPr/>
          <p:nvPr/>
        </p:nvSpPr>
        <p:spPr>
          <a:xfrm>
            <a:off x="8480700" y="249965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2">
    <p:spTree>
      <p:nvGrpSpPr>
        <p:cNvPr id="1248" name="Shape 1248"/>
        <p:cNvGrpSpPr/>
        <p:nvPr/>
      </p:nvGrpSpPr>
      <p:grpSpPr>
        <a:xfrm>
          <a:off x="0" y="0"/>
          <a:ext cx="0" cy="0"/>
          <a:chOff x="0" y="0"/>
          <a:chExt cx="0" cy="0"/>
        </a:xfrm>
      </p:grpSpPr>
      <p:sp>
        <p:nvSpPr>
          <p:cNvPr id="1249" name="Google Shape;1249;p114"/>
          <p:cNvSpPr txBox="1"/>
          <p:nvPr>
            <p:ph idx="12" type="sldNum"/>
          </p:nvPr>
        </p:nvSpPr>
        <p:spPr>
          <a:xfrm>
            <a:off x="4449997" y="4902398"/>
            <a:ext cx="239100" cy="171000"/>
          </a:xfrm>
          <a:prstGeom prst="rect">
            <a:avLst/>
          </a:prstGeom>
          <a:noFill/>
          <a:ln>
            <a:noFill/>
          </a:ln>
        </p:spPr>
        <p:txBody>
          <a:bodyPr anchorCtr="0" anchor="t" bIns="35725" lIns="35725" spcFirstLastPara="1" rIns="35725" wrap="square" tIns="35725">
            <a:noAutofit/>
          </a:bodyPr>
          <a:lstStyle>
            <a:lvl1pPr indent="0" lvl="0" mar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CA"/>
              <a:t>‹#›</a:t>
            </a:fld>
            <a:endParaRPr sz="1400">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blipFill>
          <a:blip r:embed="rId2">
            <a:alphaModFix/>
          </a:blip>
          <a:stretch>
            <a:fillRect/>
          </a:stretch>
        </a:blipFill>
      </p:bgPr>
    </p:bg>
    <p:spTree>
      <p:nvGrpSpPr>
        <p:cNvPr id="60" name="Shape 60"/>
        <p:cNvGrpSpPr/>
        <p:nvPr/>
      </p:nvGrpSpPr>
      <p:grpSpPr>
        <a:xfrm>
          <a:off x="0" y="0"/>
          <a:ext cx="0" cy="0"/>
          <a:chOff x="0" y="0"/>
          <a:chExt cx="0" cy="0"/>
        </a:xfrm>
      </p:grpSpPr>
      <p:sp>
        <p:nvSpPr>
          <p:cNvPr id="61" name="Google Shape;61;p12"/>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62" name="Google Shape;62;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p:cSld name="TITLE_AND_BODY_1_1">
    <p:spTree>
      <p:nvGrpSpPr>
        <p:cNvPr id="1250" name="Shape 1250"/>
        <p:cNvGrpSpPr/>
        <p:nvPr/>
      </p:nvGrpSpPr>
      <p:grpSpPr>
        <a:xfrm>
          <a:off x="0" y="0"/>
          <a:ext cx="0" cy="0"/>
          <a:chOff x="0" y="0"/>
          <a:chExt cx="0" cy="0"/>
        </a:xfrm>
      </p:grpSpPr>
      <p:sp>
        <p:nvSpPr>
          <p:cNvPr id="1251" name="Google Shape;1251;p115"/>
          <p:cNvSpPr txBox="1"/>
          <p:nvPr>
            <p:ph idx="12" type="sldNum"/>
          </p:nvPr>
        </p:nvSpPr>
        <p:spPr>
          <a:xfrm>
            <a:off x="4449997" y="4902398"/>
            <a:ext cx="239100" cy="171000"/>
          </a:xfrm>
          <a:prstGeom prst="rect">
            <a:avLst/>
          </a:prstGeom>
          <a:noFill/>
          <a:ln>
            <a:noFill/>
          </a:ln>
        </p:spPr>
        <p:txBody>
          <a:bodyPr anchorCtr="0" anchor="t" bIns="35725" lIns="35725" spcFirstLastPara="1" rIns="35725" wrap="square" tIns="35725">
            <a:noAutofit/>
          </a:bodyPr>
          <a:lstStyle>
            <a:lvl1pPr indent="0" lvl="0" marL="0" marR="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no illustration">
  <p:cSld name="BLANK_1">
    <p:spTree>
      <p:nvGrpSpPr>
        <p:cNvPr id="1252" name="Shape 1252"/>
        <p:cNvGrpSpPr/>
        <p:nvPr/>
      </p:nvGrpSpPr>
      <p:grpSpPr>
        <a:xfrm>
          <a:off x="0" y="0"/>
          <a:ext cx="0" cy="0"/>
          <a:chOff x="0" y="0"/>
          <a:chExt cx="0" cy="0"/>
        </a:xfrm>
      </p:grpSpPr>
      <p:sp>
        <p:nvSpPr>
          <p:cNvPr id="1253" name="Google Shape;1253;p116"/>
          <p:cNvSpPr txBox="1"/>
          <p:nvPr>
            <p:ph idx="12" type="sldNum"/>
          </p:nvPr>
        </p:nvSpPr>
        <p:spPr>
          <a:xfrm>
            <a:off x="8480584" y="4749851"/>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259" name="Shape 1259"/>
        <p:cNvGrpSpPr/>
        <p:nvPr/>
      </p:nvGrpSpPr>
      <p:grpSpPr>
        <a:xfrm>
          <a:off x="0" y="0"/>
          <a:ext cx="0" cy="0"/>
          <a:chOff x="0" y="0"/>
          <a:chExt cx="0" cy="0"/>
        </a:xfrm>
      </p:grpSpPr>
      <p:sp>
        <p:nvSpPr>
          <p:cNvPr id="1260" name="Google Shape;1260;p118"/>
          <p:cNvSpPr txBox="1"/>
          <p:nvPr>
            <p:ph type="ctrTitle"/>
          </p:nvPr>
        </p:nvSpPr>
        <p:spPr>
          <a:xfrm>
            <a:off x="685800" y="841772"/>
            <a:ext cx="7772400" cy="17907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rgbClr val="3F3F3F"/>
              </a:buClr>
              <a:buSzPts val="3600"/>
              <a:buFont typeface="Arial"/>
              <a:buNone/>
              <a:defRPr sz="3600">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61" name="Google Shape;1261;p118"/>
          <p:cNvSpPr txBox="1"/>
          <p:nvPr>
            <p:ph idx="10" type="dt"/>
          </p:nvPr>
        </p:nvSpPr>
        <p:spPr>
          <a:xfrm>
            <a:off x="628650" y="4767263"/>
            <a:ext cx="2057400" cy="2739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62" name="Google Shape;1262;p118"/>
          <p:cNvSpPr txBox="1"/>
          <p:nvPr>
            <p:ph idx="11" type="ftr"/>
          </p:nvPr>
        </p:nvSpPr>
        <p:spPr>
          <a:xfrm>
            <a:off x="3028950" y="4767263"/>
            <a:ext cx="3086100" cy="2739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63" name="Shape 1263"/>
        <p:cNvGrpSpPr/>
        <p:nvPr/>
      </p:nvGrpSpPr>
      <p:grpSpPr>
        <a:xfrm>
          <a:off x="0" y="0"/>
          <a:ext cx="0" cy="0"/>
          <a:chOff x="0" y="0"/>
          <a:chExt cx="0" cy="0"/>
        </a:xfrm>
      </p:grpSpPr>
      <p:sp>
        <p:nvSpPr>
          <p:cNvPr id="1264" name="Google Shape;1264;p119"/>
          <p:cNvSpPr txBox="1"/>
          <p:nvPr>
            <p:ph type="title"/>
          </p:nvPr>
        </p:nvSpPr>
        <p:spPr>
          <a:xfrm>
            <a:off x="628650" y="280079"/>
            <a:ext cx="7886700" cy="6051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65" name="Google Shape;1265;p119"/>
          <p:cNvSpPr txBox="1"/>
          <p:nvPr>
            <p:ph idx="1" type="body"/>
          </p:nvPr>
        </p:nvSpPr>
        <p:spPr>
          <a:xfrm>
            <a:off x="628650" y="1099159"/>
            <a:ext cx="7886700" cy="35337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66" name="Shape 1266"/>
        <p:cNvGrpSpPr/>
        <p:nvPr/>
      </p:nvGrpSpPr>
      <p:grpSpPr>
        <a:xfrm>
          <a:off x="0" y="0"/>
          <a:ext cx="0" cy="0"/>
          <a:chOff x="0" y="0"/>
          <a:chExt cx="0" cy="0"/>
        </a:xfrm>
      </p:grpSpPr>
      <p:sp>
        <p:nvSpPr>
          <p:cNvPr id="1267" name="Google Shape;1267;p120"/>
          <p:cNvSpPr txBox="1"/>
          <p:nvPr>
            <p:ph type="title"/>
          </p:nvPr>
        </p:nvSpPr>
        <p:spPr>
          <a:xfrm>
            <a:off x="623888" y="1282304"/>
            <a:ext cx="7886700" cy="21396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68" name="Google Shape;1268;p120"/>
          <p:cNvSpPr txBox="1"/>
          <p:nvPr>
            <p:ph idx="1" type="body"/>
          </p:nvPr>
        </p:nvSpPr>
        <p:spPr>
          <a:xfrm>
            <a:off x="623888" y="3442098"/>
            <a:ext cx="7886700" cy="11250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269" name="Google Shape;1269;p120"/>
          <p:cNvSpPr txBox="1"/>
          <p:nvPr>
            <p:ph idx="10" type="dt"/>
          </p:nvPr>
        </p:nvSpPr>
        <p:spPr>
          <a:xfrm>
            <a:off x="628650" y="4767263"/>
            <a:ext cx="2057400" cy="2739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SzPts val="1400"/>
              <a:buNone/>
              <a:defRPr sz="1800">
                <a:solidFill>
                  <a:schemeClr val="dk1"/>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70" name="Google Shape;1270;p120"/>
          <p:cNvSpPr txBox="1"/>
          <p:nvPr>
            <p:ph idx="11" type="ftr"/>
          </p:nvPr>
        </p:nvSpPr>
        <p:spPr>
          <a:xfrm>
            <a:off x="3028950" y="4767263"/>
            <a:ext cx="3086100" cy="2739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SzPts val="1400"/>
              <a:buNone/>
              <a:defRPr sz="1800">
                <a:solidFill>
                  <a:schemeClr val="dk1"/>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71" name="Google Shape;1271;p120"/>
          <p:cNvSpPr txBox="1"/>
          <p:nvPr>
            <p:ph idx="12" type="sldNum"/>
          </p:nvPr>
        </p:nvSpPr>
        <p:spPr>
          <a:xfrm>
            <a:off x="6457950" y="4767263"/>
            <a:ext cx="2057400" cy="273900"/>
          </a:xfrm>
          <a:prstGeom prst="rect">
            <a:avLst/>
          </a:prstGeom>
          <a:noFill/>
          <a:ln>
            <a:noFill/>
          </a:ln>
        </p:spPr>
        <p:txBody>
          <a:bodyPr anchorCtr="0" anchor="t" bIns="45700" lIns="91425" spcFirstLastPara="1" rIns="91425" wrap="square" tIns="45700">
            <a:noAutofit/>
          </a:bodyPr>
          <a:lstStyle>
            <a:lvl1pPr indent="0" lvl="0" marL="0" marR="0" algn="l">
              <a:spcBef>
                <a:spcPts val="0"/>
              </a:spcBef>
              <a:buNone/>
              <a:defRPr sz="1800">
                <a:solidFill>
                  <a:schemeClr val="dk1"/>
                </a:solidFill>
                <a:latin typeface="Calibri"/>
                <a:ea typeface="Calibri"/>
                <a:cs typeface="Calibri"/>
                <a:sym typeface="Calibri"/>
              </a:defRPr>
            </a:lvl1pPr>
            <a:lvl2pPr indent="0" lvl="1" marL="0" marR="0" algn="l">
              <a:spcBef>
                <a:spcPts val="0"/>
              </a:spcBef>
              <a:buNone/>
              <a:defRPr sz="1800">
                <a:solidFill>
                  <a:schemeClr val="dk1"/>
                </a:solidFill>
                <a:latin typeface="Calibri"/>
                <a:ea typeface="Calibri"/>
                <a:cs typeface="Calibri"/>
                <a:sym typeface="Calibri"/>
              </a:defRPr>
            </a:lvl2pPr>
            <a:lvl3pPr indent="0" lvl="2" marL="0" marR="0" algn="l">
              <a:spcBef>
                <a:spcPts val="0"/>
              </a:spcBef>
              <a:buNone/>
              <a:defRPr sz="1800">
                <a:solidFill>
                  <a:schemeClr val="dk1"/>
                </a:solidFill>
                <a:latin typeface="Calibri"/>
                <a:ea typeface="Calibri"/>
                <a:cs typeface="Calibri"/>
                <a:sym typeface="Calibri"/>
              </a:defRPr>
            </a:lvl3pPr>
            <a:lvl4pPr indent="0" lvl="3" marL="0" marR="0" algn="l">
              <a:spcBef>
                <a:spcPts val="0"/>
              </a:spcBef>
              <a:buNone/>
              <a:defRPr sz="1800">
                <a:solidFill>
                  <a:schemeClr val="dk1"/>
                </a:solidFill>
                <a:latin typeface="Calibri"/>
                <a:ea typeface="Calibri"/>
                <a:cs typeface="Calibri"/>
                <a:sym typeface="Calibri"/>
              </a:defRPr>
            </a:lvl4pPr>
            <a:lvl5pPr indent="0" lvl="4" marL="0" marR="0" algn="l">
              <a:spcBef>
                <a:spcPts val="0"/>
              </a:spcBef>
              <a:buNone/>
              <a:defRPr sz="1800">
                <a:solidFill>
                  <a:schemeClr val="dk1"/>
                </a:solidFill>
                <a:latin typeface="Calibri"/>
                <a:ea typeface="Calibri"/>
                <a:cs typeface="Calibri"/>
                <a:sym typeface="Calibri"/>
              </a:defRPr>
            </a:lvl5pPr>
            <a:lvl6pPr indent="0" lvl="5" marL="0" marR="0" algn="l">
              <a:spcBef>
                <a:spcPts val="0"/>
              </a:spcBef>
              <a:buNone/>
              <a:defRPr sz="1800">
                <a:solidFill>
                  <a:schemeClr val="dk1"/>
                </a:solidFill>
                <a:latin typeface="Calibri"/>
                <a:ea typeface="Calibri"/>
                <a:cs typeface="Calibri"/>
                <a:sym typeface="Calibri"/>
              </a:defRPr>
            </a:lvl6pPr>
            <a:lvl7pPr indent="0" lvl="6" marL="0" marR="0" algn="l">
              <a:spcBef>
                <a:spcPts val="0"/>
              </a:spcBef>
              <a:buNone/>
              <a:defRPr sz="1800">
                <a:solidFill>
                  <a:schemeClr val="dk1"/>
                </a:solidFill>
                <a:latin typeface="Calibri"/>
                <a:ea typeface="Calibri"/>
                <a:cs typeface="Calibri"/>
                <a:sym typeface="Calibri"/>
              </a:defRPr>
            </a:lvl7pPr>
            <a:lvl8pPr indent="0" lvl="7" marL="0" marR="0" algn="l">
              <a:spcBef>
                <a:spcPts val="0"/>
              </a:spcBef>
              <a:buNone/>
              <a:defRPr sz="1800">
                <a:solidFill>
                  <a:schemeClr val="dk1"/>
                </a:solidFill>
                <a:latin typeface="Calibri"/>
                <a:ea typeface="Calibri"/>
                <a:cs typeface="Calibri"/>
                <a:sym typeface="Calibri"/>
              </a:defRPr>
            </a:lvl8pPr>
            <a:lvl9pPr indent="0" lvl="8" marL="0" marR="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72" name="Shape 1272"/>
        <p:cNvGrpSpPr/>
        <p:nvPr/>
      </p:nvGrpSpPr>
      <p:grpSpPr>
        <a:xfrm>
          <a:off x="0" y="0"/>
          <a:ext cx="0" cy="0"/>
          <a:chOff x="0" y="0"/>
          <a:chExt cx="0" cy="0"/>
        </a:xfrm>
      </p:grpSpPr>
      <p:sp>
        <p:nvSpPr>
          <p:cNvPr id="1273" name="Google Shape;1273;p121"/>
          <p:cNvSpPr txBox="1"/>
          <p:nvPr>
            <p:ph type="title"/>
          </p:nvPr>
        </p:nvSpPr>
        <p:spPr>
          <a:xfrm>
            <a:off x="628650" y="273845"/>
            <a:ext cx="7886700" cy="6240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74" name="Google Shape;1274;p121"/>
          <p:cNvSpPr txBox="1"/>
          <p:nvPr>
            <p:ph idx="1" type="body"/>
          </p:nvPr>
        </p:nvSpPr>
        <p:spPr>
          <a:xfrm>
            <a:off x="628650" y="1369219"/>
            <a:ext cx="3886200" cy="32634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5" name="Google Shape;1275;p121"/>
          <p:cNvSpPr txBox="1"/>
          <p:nvPr>
            <p:ph idx="2" type="body"/>
          </p:nvPr>
        </p:nvSpPr>
        <p:spPr>
          <a:xfrm>
            <a:off x="4629150" y="1369219"/>
            <a:ext cx="3886200" cy="32634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6" name="Google Shape;1276;p121"/>
          <p:cNvSpPr txBox="1"/>
          <p:nvPr>
            <p:ph idx="10" type="dt"/>
          </p:nvPr>
        </p:nvSpPr>
        <p:spPr>
          <a:xfrm>
            <a:off x="628650" y="4767263"/>
            <a:ext cx="2057400" cy="2739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SzPts val="1400"/>
              <a:buNone/>
              <a:defRPr sz="1800">
                <a:solidFill>
                  <a:schemeClr val="dk1"/>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77" name="Google Shape;1277;p121"/>
          <p:cNvSpPr txBox="1"/>
          <p:nvPr>
            <p:ph idx="11" type="ftr"/>
          </p:nvPr>
        </p:nvSpPr>
        <p:spPr>
          <a:xfrm>
            <a:off x="3028950" y="4767263"/>
            <a:ext cx="3086100" cy="2739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SzPts val="1400"/>
              <a:buNone/>
              <a:defRPr sz="1800">
                <a:solidFill>
                  <a:schemeClr val="dk1"/>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78" name="Google Shape;1278;p121"/>
          <p:cNvSpPr txBox="1"/>
          <p:nvPr>
            <p:ph idx="12" type="sldNum"/>
          </p:nvPr>
        </p:nvSpPr>
        <p:spPr>
          <a:xfrm>
            <a:off x="6457950" y="4767263"/>
            <a:ext cx="2057400" cy="273900"/>
          </a:xfrm>
          <a:prstGeom prst="rect">
            <a:avLst/>
          </a:prstGeom>
          <a:noFill/>
          <a:ln>
            <a:noFill/>
          </a:ln>
        </p:spPr>
        <p:txBody>
          <a:bodyPr anchorCtr="0" anchor="t" bIns="45700" lIns="91425" spcFirstLastPara="1" rIns="91425" wrap="square" tIns="45700">
            <a:noAutofit/>
          </a:bodyPr>
          <a:lstStyle>
            <a:lvl1pPr indent="0" lvl="0" marL="0" marR="0" algn="l">
              <a:spcBef>
                <a:spcPts val="0"/>
              </a:spcBef>
              <a:buNone/>
              <a:defRPr sz="1800">
                <a:solidFill>
                  <a:schemeClr val="dk1"/>
                </a:solidFill>
                <a:latin typeface="Calibri"/>
                <a:ea typeface="Calibri"/>
                <a:cs typeface="Calibri"/>
                <a:sym typeface="Calibri"/>
              </a:defRPr>
            </a:lvl1pPr>
            <a:lvl2pPr indent="0" lvl="1" marL="0" marR="0" algn="l">
              <a:spcBef>
                <a:spcPts val="0"/>
              </a:spcBef>
              <a:buNone/>
              <a:defRPr sz="1800">
                <a:solidFill>
                  <a:schemeClr val="dk1"/>
                </a:solidFill>
                <a:latin typeface="Calibri"/>
                <a:ea typeface="Calibri"/>
                <a:cs typeface="Calibri"/>
                <a:sym typeface="Calibri"/>
              </a:defRPr>
            </a:lvl2pPr>
            <a:lvl3pPr indent="0" lvl="2" marL="0" marR="0" algn="l">
              <a:spcBef>
                <a:spcPts val="0"/>
              </a:spcBef>
              <a:buNone/>
              <a:defRPr sz="1800">
                <a:solidFill>
                  <a:schemeClr val="dk1"/>
                </a:solidFill>
                <a:latin typeface="Calibri"/>
                <a:ea typeface="Calibri"/>
                <a:cs typeface="Calibri"/>
                <a:sym typeface="Calibri"/>
              </a:defRPr>
            </a:lvl3pPr>
            <a:lvl4pPr indent="0" lvl="3" marL="0" marR="0" algn="l">
              <a:spcBef>
                <a:spcPts val="0"/>
              </a:spcBef>
              <a:buNone/>
              <a:defRPr sz="1800">
                <a:solidFill>
                  <a:schemeClr val="dk1"/>
                </a:solidFill>
                <a:latin typeface="Calibri"/>
                <a:ea typeface="Calibri"/>
                <a:cs typeface="Calibri"/>
                <a:sym typeface="Calibri"/>
              </a:defRPr>
            </a:lvl4pPr>
            <a:lvl5pPr indent="0" lvl="4" marL="0" marR="0" algn="l">
              <a:spcBef>
                <a:spcPts val="0"/>
              </a:spcBef>
              <a:buNone/>
              <a:defRPr sz="1800">
                <a:solidFill>
                  <a:schemeClr val="dk1"/>
                </a:solidFill>
                <a:latin typeface="Calibri"/>
                <a:ea typeface="Calibri"/>
                <a:cs typeface="Calibri"/>
                <a:sym typeface="Calibri"/>
              </a:defRPr>
            </a:lvl5pPr>
            <a:lvl6pPr indent="0" lvl="5" marL="0" marR="0" algn="l">
              <a:spcBef>
                <a:spcPts val="0"/>
              </a:spcBef>
              <a:buNone/>
              <a:defRPr sz="1800">
                <a:solidFill>
                  <a:schemeClr val="dk1"/>
                </a:solidFill>
                <a:latin typeface="Calibri"/>
                <a:ea typeface="Calibri"/>
                <a:cs typeface="Calibri"/>
                <a:sym typeface="Calibri"/>
              </a:defRPr>
            </a:lvl6pPr>
            <a:lvl7pPr indent="0" lvl="6" marL="0" marR="0" algn="l">
              <a:spcBef>
                <a:spcPts val="0"/>
              </a:spcBef>
              <a:buNone/>
              <a:defRPr sz="1800">
                <a:solidFill>
                  <a:schemeClr val="dk1"/>
                </a:solidFill>
                <a:latin typeface="Calibri"/>
                <a:ea typeface="Calibri"/>
                <a:cs typeface="Calibri"/>
                <a:sym typeface="Calibri"/>
              </a:defRPr>
            </a:lvl7pPr>
            <a:lvl8pPr indent="0" lvl="7" marL="0" marR="0" algn="l">
              <a:spcBef>
                <a:spcPts val="0"/>
              </a:spcBef>
              <a:buNone/>
              <a:defRPr sz="1800">
                <a:solidFill>
                  <a:schemeClr val="dk1"/>
                </a:solidFill>
                <a:latin typeface="Calibri"/>
                <a:ea typeface="Calibri"/>
                <a:cs typeface="Calibri"/>
                <a:sym typeface="Calibri"/>
              </a:defRPr>
            </a:lvl8pPr>
            <a:lvl9pPr indent="0" lvl="8" marL="0" marR="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79" name="Shape 1279"/>
        <p:cNvGrpSpPr/>
        <p:nvPr/>
      </p:nvGrpSpPr>
      <p:grpSpPr>
        <a:xfrm>
          <a:off x="0" y="0"/>
          <a:ext cx="0" cy="0"/>
          <a:chOff x="0" y="0"/>
          <a:chExt cx="0" cy="0"/>
        </a:xfrm>
      </p:grpSpPr>
      <p:sp>
        <p:nvSpPr>
          <p:cNvPr id="1280" name="Google Shape;1280;p122"/>
          <p:cNvSpPr txBox="1"/>
          <p:nvPr>
            <p:ph type="title"/>
          </p:nvPr>
        </p:nvSpPr>
        <p:spPr>
          <a:xfrm>
            <a:off x="629841" y="273844"/>
            <a:ext cx="7886700" cy="9942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81" name="Google Shape;1281;p122"/>
          <p:cNvSpPr txBox="1"/>
          <p:nvPr>
            <p:ph idx="1" type="body"/>
          </p:nvPr>
        </p:nvSpPr>
        <p:spPr>
          <a:xfrm>
            <a:off x="629842" y="1260872"/>
            <a:ext cx="3868200" cy="618000"/>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rgbClr val="3F3F3F"/>
              </a:buClr>
              <a:buSzPts val="2400"/>
              <a:buNone/>
              <a:defRPr b="1" sz="2400"/>
            </a:lvl1pPr>
            <a:lvl2pPr indent="-228600" lvl="1" marL="914400" algn="l">
              <a:lnSpc>
                <a:spcPct val="90000"/>
              </a:lnSpc>
              <a:spcBef>
                <a:spcPts val="500"/>
              </a:spcBef>
              <a:spcAft>
                <a:spcPts val="0"/>
              </a:spcAft>
              <a:buClr>
                <a:srgbClr val="3F3F3F"/>
              </a:buClr>
              <a:buSzPts val="2000"/>
              <a:buNone/>
              <a:defRPr b="1" sz="2000"/>
            </a:lvl2pPr>
            <a:lvl3pPr indent="-228600" lvl="2" marL="1371600" algn="l">
              <a:lnSpc>
                <a:spcPct val="90000"/>
              </a:lnSpc>
              <a:spcBef>
                <a:spcPts val="500"/>
              </a:spcBef>
              <a:spcAft>
                <a:spcPts val="0"/>
              </a:spcAft>
              <a:buClr>
                <a:srgbClr val="3F3F3F"/>
              </a:buClr>
              <a:buSzPts val="1800"/>
              <a:buNone/>
              <a:defRPr b="1" sz="1800"/>
            </a:lvl3pPr>
            <a:lvl4pPr indent="-228600" lvl="3" marL="1828800" algn="l">
              <a:lnSpc>
                <a:spcPct val="90000"/>
              </a:lnSpc>
              <a:spcBef>
                <a:spcPts val="500"/>
              </a:spcBef>
              <a:spcAft>
                <a:spcPts val="0"/>
              </a:spcAft>
              <a:buClr>
                <a:srgbClr val="3F3F3F"/>
              </a:buClr>
              <a:buSzPts val="1600"/>
              <a:buNone/>
              <a:defRPr b="1" sz="1600"/>
            </a:lvl4pPr>
            <a:lvl5pPr indent="-228600" lvl="4" marL="2286000" algn="l">
              <a:lnSpc>
                <a:spcPct val="90000"/>
              </a:lnSpc>
              <a:spcBef>
                <a:spcPts val="500"/>
              </a:spcBef>
              <a:spcAft>
                <a:spcPts val="0"/>
              </a:spcAft>
              <a:buClr>
                <a:srgbClr val="3F3F3F"/>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82" name="Google Shape;1282;p122"/>
          <p:cNvSpPr txBox="1"/>
          <p:nvPr>
            <p:ph idx="2" type="body"/>
          </p:nvPr>
        </p:nvSpPr>
        <p:spPr>
          <a:xfrm>
            <a:off x="629842" y="1878806"/>
            <a:ext cx="3868200" cy="2763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3" name="Google Shape;1283;p122"/>
          <p:cNvSpPr txBox="1"/>
          <p:nvPr>
            <p:ph idx="3" type="body"/>
          </p:nvPr>
        </p:nvSpPr>
        <p:spPr>
          <a:xfrm>
            <a:off x="4629150" y="1260872"/>
            <a:ext cx="3887400" cy="618000"/>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rgbClr val="3F3F3F"/>
              </a:buClr>
              <a:buSzPts val="2400"/>
              <a:buNone/>
              <a:defRPr b="1" sz="2400"/>
            </a:lvl1pPr>
            <a:lvl2pPr indent="-228600" lvl="1" marL="914400" algn="l">
              <a:lnSpc>
                <a:spcPct val="90000"/>
              </a:lnSpc>
              <a:spcBef>
                <a:spcPts val="500"/>
              </a:spcBef>
              <a:spcAft>
                <a:spcPts val="0"/>
              </a:spcAft>
              <a:buClr>
                <a:srgbClr val="3F3F3F"/>
              </a:buClr>
              <a:buSzPts val="2000"/>
              <a:buNone/>
              <a:defRPr b="1" sz="2000"/>
            </a:lvl2pPr>
            <a:lvl3pPr indent="-228600" lvl="2" marL="1371600" algn="l">
              <a:lnSpc>
                <a:spcPct val="90000"/>
              </a:lnSpc>
              <a:spcBef>
                <a:spcPts val="500"/>
              </a:spcBef>
              <a:spcAft>
                <a:spcPts val="0"/>
              </a:spcAft>
              <a:buClr>
                <a:srgbClr val="3F3F3F"/>
              </a:buClr>
              <a:buSzPts val="1800"/>
              <a:buNone/>
              <a:defRPr b="1" sz="1800"/>
            </a:lvl3pPr>
            <a:lvl4pPr indent="-228600" lvl="3" marL="1828800" algn="l">
              <a:lnSpc>
                <a:spcPct val="90000"/>
              </a:lnSpc>
              <a:spcBef>
                <a:spcPts val="500"/>
              </a:spcBef>
              <a:spcAft>
                <a:spcPts val="0"/>
              </a:spcAft>
              <a:buClr>
                <a:srgbClr val="3F3F3F"/>
              </a:buClr>
              <a:buSzPts val="1600"/>
              <a:buNone/>
              <a:defRPr b="1" sz="1600"/>
            </a:lvl4pPr>
            <a:lvl5pPr indent="-228600" lvl="4" marL="2286000" algn="l">
              <a:lnSpc>
                <a:spcPct val="90000"/>
              </a:lnSpc>
              <a:spcBef>
                <a:spcPts val="500"/>
              </a:spcBef>
              <a:spcAft>
                <a:spcPts val="0"/>
              </a:spcAft>
              <a:buClr>
                <a:srgbClr val="3F3F3F"/>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84" name="Google Shape;1284;p122"/>
          <p:cNvSpPr txBox="1"/>
          <p:nvPr>
            <p:ph idx="4" type="body"/>
          </p:nvPr>
        </p:nvSpPr>
        <p:spPr>
          <a:xfrm>
            <a:off x="4629150" y="1878806"/>
            <a:ext cx="3887400" cy="2763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5" name="Google Shape;1285;p122"/>
          <p:cNvSpPr txBox="1"/>
          <p:nvPr>
            <p:ph idx="10" type="dt"/>
          </p:nvPr>
        </p:nvSpPr>
        <p:spPr>
          <a:xfrm>
            <a:off x="628650" y="4767263"/>
            <a:ext cx="2057400" cy="2739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SzPts val="1400"/>
              <a:buNone/>
              <a:defRPr sz="1800">
                <a:solidFill>
                  <a:schemeClr val="dk1"/>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86" name="Google Shape;1286;p122"/>
          <p:cNvSpPr txBox="1"/>
          <p:nvPr>
            <p:ph idx="11" type="ftr"/>
          </p:nvPr>
        </p:nvSpPr>
        <p:spPr>
          <a:xfrm>
            <a:off x="3028950" y="4767263"/>
            <a:ext cx="3086100" cy="2739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SzPts val="1400"/>
              <a:buNone/>
              <a:defRPr sz="1800">
                <a:solidFill>
                  <a:schemeClr val="dk1"/>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87" name="Google Shape;1287;p122"/>
          <p:cNvSpPr txBox="1"/>
          <p:nvPr>
            <p:ph idx="12" type="sldNum"/>
          </p:nvPr>
        </p:nvSpPr>
        <p:spPr>
          <a:xfrm>
            <a:off x="6457950" y="4767263"/>
            <a:ext cx="2057400" cy="273900"/>
          </a:xfrm>
          <a:prstGeom prst="rect">
            <a:avLst/>
          </a:prstGeom>
          <a:noFill/>
          <a:ln>
            <a:noFill/>
          </a:ln>
        </p:spPr>
        <p:txBody>
          <a:bodyPr anchorCtr="0" anchor="t" bIns="45700" lIns="91425" spcFirstLastPara="1" rIns="91425" wrap="square" tIns="45700">
            <a:noAutofit/>
          </a:bodyPr>
          <a:lstStyle>
            <a:lvl1pPr indent="0" lvl="0" marL="0" marR="0" algn="l">
              <a:spcBef>
                <a:spcPts val="0"/>
              </a:spcBef>
              <a:buNone/>
              <a:defRPr sz="1800">
                <a:solidFill>
                  <a:schemeClr val="dk1"/>
                </a:solidFill>
                <a:latin typeface="Calibri"/>
                <a:ea typeface="Calibri"/>
                <a:cs typeface="Calibri"/>
                <a:sym typeface="Calibri"/>
              </a:defRPr>
            </a:lvl1pPr>
            <a:lvl2pPr indent="0" lvl="1" marL="0" marR="0" algn="l">
              <a:spcBef>
                <a:spcPts val="0"/>
              </a:spcBef>
              <a:buNone/>
              <a:defRPr sz="1800">
                <a:solidFill>
                  <a:schemeClr val="dk1"/>
                </a:solidFill>
                <a:latin typeface="Calibri"/>
                <a:ea typeface="Calibri"/>
                <a:cs typeface="Calibri"/>
                <a:sym typeface="Calibri"/>
              </a:defRPr>
            </a:lvl2pPr>
            <a:lvl3pPr indent="0" lvl="2" marL="0" marR="0" algn="l">
              <a:spcBef>
                <a:spcPts val="0"/>
              </a:spcBef>
              <a:buNone/>
              <a:defRPr sz="1800">
                <a:solidFill>
                  <a:schemeClr val="dk1"/>
                </a:solidFill>
                <a:latin typeface="Calibri"/>
                <a:ea typeface="Calibri"/>
                <a:cs typeface="Calibri"/>
                <a:sym typeface="Calibri"/>
              </a:defRPr>
            </a:lvl3pPr>
            <a:lvl4pPr indent="0" lvl="3" marL="0" marR="0" algn="l">
              <a:spcBef>
                <a:spcPts val="0"/>
              </a:spcBef>
              <a:buNone/>
              <a:defRPr sz="1800">
                <a:solidFill>
                  <a:schemeClr val="dk1"/>
                </a:solidFill>
                <a:latin typeface="Calibri"/>
                <a:ea typeface="Calibri"/>
                <a:cs typeface="Calibri"/>
                <a:sym typeface="Calibri"/>
              </a:defRPr>
            </a:lvl4pPr>
            <a:lvl5pPr indent="0" lvl="4" marL="0" marR="0" algn="l">
              <a:spcBef>
                <a:spcPts val="0"/>
              </a:spcBef>
              <a:buNone/>
              <a:defRPr sz="1800">
                <a:solidFill>
                  <a:schemeClr val="dk1"/>
                </a:solidFill>
                <a:latin typeface="Calibri"/>
                <a:ea typeface="Calibri"/>
                <a:cs typeface="Calibri"/>
                <a:sym typeface="Calibri"/>
              </a:defRPr>
            </a:lvl5pPr>
            <a:lvl6pPr indent="0" lvl="5" marL="0" marR="0" algn="l">
              <a:spcBef>
                <a:spcPts val="0"/>
              </a:spcBef>
              <a:buNone/>
              <a:defRPr sz="1800">
                <a:solidFill>
                  <a:schemeClr val="dk1"/>
                </a:solidFill>
                <a:latin typeface="Calibri"/>
                <a:ea typeface="Calibri"/>
                <a:cs typeface="Calibri"/>
                <a:sym typeface="Calibri"/>
              </a:defRPr>
            </a:lvl6pPr>
            <a:lvl7pPr indent="0" lvl="6" marL="0" marR="0" algn="l">
              <a:spcBef>
                <a:spcPts val="0"/>
              </a:spcBef>
              <a:buNone/>
              <a:defRPr sz="1800">
                <a:solidFill>
                  <a:schemeClr val="dk1"/>
                </a:solidFill>
                <a:latin typeface="Calibri"/>
                <a:ea typeface="Calibri"/>
                <a:cs typeface="Calibri"/>
                <a:sym typeface="Calibri"/>
              </a:defRPr>
            </a:lvl7pPr>
            <a:lvl8pPr indent="0" lvl="7" marL="0" marR="0" algn="l">
              <a:spcBef>
                <a:spcPts val="0"/>
              </a:spcBef>
              <a:buNone/>
              <a:defRPr sz="1800">
                <a:solidFill>
                  <a:schemeClr val="dk1"/>
                </a:solidFill>
                <a:latin typeface="Calibri"/>
                <a:ea typeface="Calibri"/>
                <a:cs typeface="Calibri"/>
                <a:sym typeface="Calibri"/>
              </a:defRPr>
            </a:lvl8pPr>
            <a:lvl9pPr indent="0" lvl="8" marL="0" marR="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88" name="Shape 1288"/>
        <p:cNvGrpSpPr/>
        <p:nvPr/>
      </p:nvGrpSpPr>
      <p:grpSpPr>
        <a:xfrm>
          <a:off x="0" y="0"/>
          <a:ext cx="0" cy="0"/>
          <a:chOff x="0" y="0"/>
          <a:chExt cx="0" cy="0"/>
        </a:xfrm>
      </p:grpSpPr>
      <p:sp>
        <p:nvSpPr>
          <p:cNvPr id="1289" name="Google Shape;1289;p123"/>
          <p:cNvSpPr txBox="1"/>
          <p:nvPr>
            <p:ph type="title"/>
          </p:nvPr>
        </p:nvSpPr>
        <p:spPr>
          <a:xfrm>
            <a:off x="628650" y="273845"/>
            <a:ext cx="7886700" cy="6240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90" name="Google Shape;1290;p123"/>
          <p:cNvSpPr txBox="1"/>
          <p:nvPr>
            <p:ph idx="10" type="dt"/>
          </p:nvPr>
        </p:nvSpPr>
        <p:spPr>
          <a:xfrm>
            <a:off x="628650" y="4767263"/>
            <a:ext cx="2057400" cy="2739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SzPts val="1400"/>
              <a:buNone/>
              <a:defRPr sz="1800">
                <a:solidFill>
                  <a:schemeClr val="dk1"/>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91" name="Google Shape;1291;p123"/>
          <p:cNvSpPr txBox="1"/>
          <p:nvPr>
            <p:ph idx="11" type="ftr"/>
          </p:nvPr>
        </p:nvSpPr>
        <p:spPr>
          <a:xfrm>
            <a:off x="3028950" y="4767263"/>
            <a:ext cx="3086100" cy="2739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SzPts val="1400"/>
              <a:buNone/>
              <a:defRPr sz="1800">
                <a:solidFill>
                  <a:schemeClr val="dk1"/>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92" name="Google Shape;1292;p123"/>
          <p:cNvSpPr txBox="1"/>
          <p:nvPr>
            <p:ph idx="12" type="sldNum"/>
          </p:nvPr>
        </p:nvSpPr>
        <p:spPr>
          <a:xfrm>
            <a:off x="6457950" y="4767263"/>
            <a:ext cx="2057400" cy="273900"/>
          </a:xfrm>
          <a:prstGeom prst="rect">
            <a:avLst/>
          </a:prstGeom>
          <a:noFill/>
          <a:ln>
            <a:noFill/>
          </a:ln>
        </p:spPr>
        <p:txBody>
          <a:bodyPr anchorCtr="0" anchor="t" bIns="45700" lIns="91425" spcFirstLastPara="1" rIns="91425" wrap="square" tIns="45700">
            <a:noAutofit/>
          </a:bodyPr>
          <a:lstStyle>
            <a:lvl1pPr indent="0" lvl="0" marL="0" marR="0" algn="l">
              <a:spcBef>
                <a:spcPts val="0"/>
              </a:spcBef>
              <a:buNone/>
              <a:defRPr sz="1800">
                <a:solidFill>
                  <a:schemeClr val="dk1"/>
                </a:solidFill>
                <a:latin typeface="Calibri"/>
                <a:ea typeface="Calibri"/>
                <a:cs typeface="Calibri"/>
                <a:sym typeface="Calibri"/>
              </a:defRPr>
            </a:lvl1pPr>
            <a:lvl2pPr indent="0" lvl="1" marL="0" marR="0" algn="l">
              <a:spcBef>
                <a:spcPts val="0"/>
              </a:spcBef>
              <a:buNone/>
              <a:defRPr sz="1800">
                <a:solidFill>
                  <a:schemeClr val="dk1"/>
                </a:solidFill>
                <a:latin typeface="Calibri"/>
                <a:ea typeface="Calibri"/>
                <a:cs typeface="Calibri"/>
                <a:sym typeface="Calibri"/>
              </a:defRPr>
            </a:lvl2pPr>
            <a:lvl3pPr indent="0" lvl="2" marL="0" marR="0" algn="l">
              <a:spcBef>
                <a:spcPts val="0"/>
              </a:spcBef>
              <a:buNone/>
              <a:defRPr sz="1800">
                <a:solidFill>
                  <a:schemeClr val="dk1"/>
                </a:solidFill>
                <a:latin typeface="Calibri"/>
                <a:ea typeface="Calibri"/>
                <a:cs typeface="Calibri"/>
                <a:sym typeface="Calibri"/>
              </a:defRPr>
            </a:lvl3pPr>
            <a:lvl4pPr indent="0" lvl="3" marL="0" marR="0" algn="l">
              <a:spcBef>
                <a:spcPts val="0"/>
              </a:spcBef>
              <a:buNone/>
              <a:defRPr sz="1800">
                <a:solidFill>
                  <a:schemeClr val="dk1"/>
                </a:solidFill>
                <a:latin typeface="Calibri"/>
                <a:ea typeface="Calibri"/>
                <a:cs typeface="Calibri"/>
                <a:sym typeface="Calibri"/>
              </a:defRPr>
            </a:lvl4pPr>
            <a:lvl5pPr indent="0" lvl="4" marL="0" marR="0" algn="l">
              <a:spcBef>
                <a:spcPts val="0"/>
              </a:spcBef>
              <a:buNone/>
              <a:defRPr sz="1800">
                <a:solidFill>
                  <a:schemeClr val="dk1"/>
                </a:solidFill>
                <a:latin typeface="Calibri"/>
                <a:ea typeface="Calibri"/>
                <a:cs typeface="Calibri"/>
                <a:sym typeface="Calibri"/>
              </a:defRPr>
            </a:lvl5pPr>
            <a:lvl6pPr indent="0" lvl="5" marL="0" marR="0" algn="l">
              <a:spcBef>
                <a:spcPts val="0"/>
              </a:spcBef>
              <a:buNone/>
              <a:defRPr sz="1800">
                <a:solidFill>
                  <a:schemeClr val="dk1"/>
                </a:solidFill>
                <a:latin typeface="Calibri"/>
                <a:ea typeface="Calibri"/>
                <a:cs typeface="Calibri"/>
                <a:sym typeface="Calibri"/>
              </a:defRPr>
            </a:lvl6pPr>
            <a:lvl7pPr indent="0" lvl="6" marL="0" marR="0" algn="l">
              <a:spcBef>
                <a:spcPts val="0"/>
              </a:spcBef>
              <a:buNone/>
              <a:defRPr sz="1800">
                <a:solidFill>
                  <a:schemeClr val="dk1"/>
                </a:solidFill>
                <a:latin typeface="Calibri"/>
                <a:ea typeface="Calibri"/>
                <a:cs typeface="Calibri"/>
                <a:sym typeface="Calibri"/>
              </a:defRPr>
            </a:lvl7pPr>
            <a:lvl8pPr indent="0" lvl="7" marL="0" marR="0" algn="l">
              <a:spcBef>
                <a:spcPts val="0"/>
              </a:spcBef>
              <a:buNone/>
              <a:defRPr sz="1800">
                <a:solidFill>
                  <a:schemeClr val="dk1"/>
                </a:solidFill>
                <a:latin typeface="Calibri"/>
                <a:ea typeface="Calibri"/>
                <a:cs typeface="Calibri"/>
                <a:sym typeface="Calibri"/>
              </a:defRPr>
            </a:lvl8pPr>
            <a:lvl9pPr indent="0" lvl="8" marL="0" marR="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93" name="Shape 1293"/>
        <p:cNvGrpSpPr/>
        <p:nvPr/>
      </p:nvGrpSpPr>
      <p:grpSpPr>
        <a:xfrm>
          <a:off x="0" y="0"/>
          <a:ext cx="0" cy="0"/>
          <a:chOff x="0" y="0"/>
          <a:chExt cx="0" cy="0"/>
        </a:xfrm>
      </p:grpSpPr>
      <p:sp>
        <p:nvSpPr>
          <p:cNvPr id="1294" name="Google Shape;1294;p124"/>
          <p:cNvSpPr txBox="1"/>
          <p:nvPr>
            <p:ph idx="10" type="dt"/>
          </p:nvPr>
        </p:nvSpPr>
        <p:spPr>
          <a:xfrm>
            <a:off x="628650" y="4767263"/>
            <a:ext cx="2057400" cy="2739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SzPts val="1400"/>
              <a:buNone/>
              <a:defRPr sz="1800">
                <a:solidFill>
                  <a:schemeClr val="dk1"/>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95" name="Google Shape;1295;p124"/>
          <p:cNvSpPr txBox="1"/>
          <p:nvPr>
            <p:ph idx="11" type="ftr"/>
          </p:nvPr>
        </p:nvSpPr>
        <p:spPr>
          <a:xfrm>
            <a:off x="3028950" y="4767263"/>
            <a:ext cx="3086100" cy="2739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SzPts val="1400"/>
              <a:buNone/>
              <a:defRPr sz="1800">
                <a:solidFill>
                  <a:schemeClr val="dk1"/>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96" name="Google Shape;1296;p124"/>
          <p:cNvSpPr txBox="1"/>
          <p:nvPr>
            <p:ph idx="12" type="sldNum"/>
          </p:nvPr>
        </p:nvSpPr>
        <p:spPr>
          <a:xfrm>
            <a:off x="6457950" y="4767263"/>
            <a:ext cx="2057400" cy="273900"/>
          </a:xfrm>
          <a:prstGeom prst="rect">
            <a:avLst/>
          </a:prstGeom>
          <a:noFill/>
          <a:ln>
            <a:noFill/>
          </a:ln>
        </p:spPr>
        <p:txBody>
          <a:bodyPr anchorCtr="0" anchor="t" bIns="45700" lIns="91425" spcFirstLastPara="1" rIns="91425" wrap="square" tIns="45700">
            <a:noAutofit/>
          </a:bodyPr>
          <a:lstStyle>
            <a:lvl1pPr indent="0" lvl="0" marL="0" marR="0" algn="l">
              <a:spcBef>
                <a:spcPts val="0"/>
              </a:spcBef>
              <a:buNone/>
              <a:defRPr sz="1800">
                <a:solidFill>
                  <a:schemeClr val="dk1"/>
                </a:solidFill>
                <a:latin typeface="Calibri"/>
                <a:ea typeface="Calibri"/>
                <a:cs typeface="Calibri"/>
                <a:sym typeface="Calibri"/>
              </a:defRPr>
            </a:lvl1pPr>
            <a:lvl2pPr indent="0" lvl="1" marL="0" marR="0" algn="l">
              <a:spcBef>
                <a:spcPts val="0"/>
              </a:spcBef>
              <a:buNone/>
              <a:defRPr sz="1800">
                <a:solidFill>
                  <a:schemeClr val="dk1"/>
                </a:solidFill>
                <a:latin typeface="Calibri"/>
                <a:ea typeface="Calibri"/>
                <a:cs typeface="Calibri"/>
                <a:sym typeface="Calibri"/>
              </a:defRPr>
            </a:lvl2pPr>
            <a:lvl3pPr indent="0" lvl="2" marL="0" marR="0" algn="l">
              <a:spcBef>
                <a:spcPts val="0"/>
              </a:spcBef>
              <a:buNone/>
              <a:defRPr sz="1800">
                <a:solidFill>
                  <a:schemeClr val="dk1"/>
                </a:solidFill>
                <a:latin typeface="Calibri"/>
                <a:ea typeface="Calibri"/>
                <a:cs typeface="Calibri"/>
                <a:sym typeface="Calibri"/>
              </a:defRPr>
            </a:lvl3pPr>
            <a:lvl4pPr indent="0" lvl="3" marL="0" marR="0" algn="l">
              <a:spcBef>
                <a:spcPts val="0"/>
              </a:spcBef>
              <a:buNone/>
              <a:defRPr sz="1800">
                <a:solidFill>
                  <a:schemeClr val="dk1"/>
                </a:solidFill>
                <a:latin typeface="Calibri"/>
                <a:ea typeface="Calibri"/>
                <a:cs typeface="Calibri"/>
                <a:sym typeface="Calibri"/>
              </a:defRPr>
            </a:lvl4pPr>
            <a:lvl5pPr indent="0" lvl="4" marL="0" marR="0" algn="l">
              <a:spcBef>
                <a:spcPts val="0"/>
              </a:spcBef>
              <a:buNone/>
              <a:defRPr sz="1800">
                <a:solidFill>
                  <a:schemeClr val="dk1"/>
                </a:solidFill>
                <a:latin typeface="Calibri"/>
                <a:ea typeface="Calibri"/>
                <a:cs typeface="Calibri"/>
                <a:sym typeface="Calibri"/>
              </a:defRPr>
            </a:lvl5pPr>
            <a:lvl6pPr indent="0" lvl="5" marL="0" marR="0" algn="l">
              <a:spcBef>
                <a:spcPts val="0"/>
              </a:spcBef>
              <a:buNone/>
              <a:defRPr sz="1800">
                <a:solidFill>
                  <a:schemeClr val="dk1"/>
                </a:solidFill>
                <a:latin typeface="Calibri"/>
                <a:ea typeface="Calibri"/>
                <a:cs typeface="Calibri"/>
                <a:sym typeface="Calibri"/>
              </a:defRPr>
            </a:lvl6pPr>
            <a:lvl7pPr indent="0" lvl="6" marL="0" marR="0" algn="l">
              <a:spcBef>
                <a:spcPts val="0"/>
              </a:spcBef>
              <a:buNone/>
              <a:defRPr sz="1800">
                <a:solidFill>
                  <a:schemeClr val="dk1"/>
                </a:solidFill>
                <a:latin typeface="Calibri"/>
                <a:ea typeface="Calibri"/>
                <a:cs typeface="Calibri"/>
                <a:sym typeface="Calibri"/>
              </a:defRPr>
            </a:lvl7pPr>
            <a:lvl8pPr indent="0" lvl="7" marL="0" marR="0" algn="l">
              <a:spcBef>
                <a:spcPts val="0"/>
              </a:spcBef>
              <a:buNone/>
              <a:defRPr sz="1800">
                <a:solidFill>
                  <a:schemeClr val="dk1"/>
                </a:solidFill>
                <a:latin typeface="Calibri"/>
                <a:ea typeface="Calibri"/>
                <a:cs typeface="Calibri"/>
                <a:sym typeface="Calibri"/>
              </a:defRPr>
            </a:lvl8pPr>
            <a:lvl9pPr indent="0" lvl="8" marL="0" marR="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97" name="Shape 1297"/>
        <p:cNvGrpSpPr/>
        <p:nvPr/>
      </p:nvGrpSpPr>
      <p:grpSpPr>
        <a:xfrm>
          <a:off x="0" y="0"/>
          <a:ext cx="0" cy="0"/>
          <a:chOff x="0" y="0"/>
          <a:chExt cx="0" cy="0"/>
        </a:xfrm>
      </p:grpSpPr>
      <p:sp>
        <p:nvSpPr>
          <p:cNvPr id="1298" name="Google Shape;1298;p125"/>
          <p:cNvSpPr txBox="1"/>
          <p:nvPr>
            <p:ph type="title"/>
          </p:nvPr>
        </p:nvSpPr>
        <p:spPr>
          <a:xfrm>
            <a:off x="629841" y="342900"/>
            <a:ext cx="2949300" cy="12000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99" name="Google Shape;1299;p125"/>
          <p:cNvSpPr txBox="1"/>
          <p:nvPr>
            <p:ph idx="1" type="body"/>
          </p:nvPr>
        </p:nvSpPr>
        <p:spPr>
          <a:xfrm>
            <a:off x="3887391" y="740569"/>
            <a:ext cx="4629300" cy="3655200"/>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rgbClr val="3F3F3F"/>
              </a:buClr>
              <a:buSzPts val="3200"/>
              <a:buChar char="•"/>
              <a:defRPr sz="3200"/>
            </a:lvl1pPr>
            <a:lvl2pPr indent="-406400" lvl="1" marL="914400" algn="l">
              <a:lnSpc>
                <a:spcPct val="90000"/>
              </a:lnSpc>
              <a:spcBef>
                <a:spcPts val="500"/>
              </a:spcBef>
              <a:spcAft>
                <a:spcPts val="0"/>
              </a:spcAft>
              <a:buClr>
                <a:srgbClr val="3F3F3F"/>
              </a:buClr>
              <a:buSzPts val="2800"/>
              <a:buChar char="•"/>
              <a:defRPr sz="2800"/>
            </a:lvl2pPr>
            <a:lvl3pPr indent="-381000" lvl="2" marL="1371600" algn="l">
              <a:lnSpc>
                <a:spcPct val="90000"/>
              </a:lnSpc>
              <a:spcBef>
                <a:spcPts val="500"/>
              </a:spcBef>
              <a:spcAft>
                <a:spcPts val="0"/>
              </a:spcAft>
              <a:buClr>
                <a:srgbClr val="3F3F3F"/>
              </a:buClr>
              <a:buSzPts val="2400"/>
              <a:buChar char="•"/>
              <a:defRPr sz="2400"/>
            </a:lvl3pPr>
            <a:lvl4pPr indent="-355600" lvl="3" marL="1828800" algn="l">
              <a:lnSpc>
                <a:spcPct val="90000"/>
              </a:lnSpc>
              <a:spcBef>
                <a:spcPts val="500"/>
              </a:spcBef>
              <a:spcAft>
                <a:spcPts val="0"/>
              </a:spcAft>
              <a:buClr>
                <a:srgbClr val="3F3F3F"/>
              </a:buClr>
              <a:buSzPts val="2000"/>
              <a:buChar char="•"/>
              <a:defRPr sz="2000"/>
            </a:lvl4pPr>
            <a:lvl5pPr indent="-355600" lvl="4" marL="2286000" algn="l">
              <a:lnSpc>
                <a:spcPct val="90000"/>
              </a:lnSpc>
              <a:spcBef>
                <a:spcPts val="500"/>
              </a:spcBef>
              <a:spcAft>
                <a:spcPts val="0"/>
              </a:spcAft>
              <a:buClr>
                <a:srgbClr val="3F3F3F"/>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300" name="Google Shape;1300;p125"/>
          <p:cNvSpPr txBox="1"/>
          <p:nvPr>
            <p:ph idx="2" type="body"/>
          </p:nvPr>
        </p:nvSpPr>
        <p:spPr>
          <a:xfrm>
            <a:off x="629841" y="1543050"/>
            <a:ext cx="2949300" cy="28587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3F3F3F"/>
              </a:buClr>
              <a:buSzPts val="1600"/>
              <a:buNone/>
              <a:defRPr sz="1600"/>
            </a:lvl1pPr>
            <a:lvl2pPr indent="-228600" lvl="1" marL="914400" algn="l">
              <a:lnSpc>
                <a:spcPct val="90000"/>
              </a:lnSpc>
              <a:spcBef>
                <a:spcPts val="500"/>
              </a:spcBef>
              <a:spcAft>
                <a:spcPts val="0"/>
              </a:spcAft>
              <a:buClr>
                <a:srgbClr val="3F3F3F"/>
              </a:buClr>
              <a:buSzPts val="1400"/>
              <a:buNone/>
              <a:defRPr sz="1400"/>
            </a:lvl2pPr>
            <a:lvl3pPr indent="-228600" lvl="2" marL="1371600" algn="l">
              <a:lnSpc>
                <a:spcPct val="90000"/>
              </a:lnSpc>
              <a:spcBef>
                <a:spcPts val="500"/>
              </a:spcBef>
              <a:spcAft>
                <a:spcPts val="0"/>
              </a:spcAft>
              <a:buClr>
                <a:srgbClr val="3F3F3F"/>
              </a:buClr>
              <a:buSzPts val="1200"/>
              <a:buNone/>
              <a:defRPr sz="1200"/>
            </a:lvl3pPr>
            <a:lvl4pPr indent="-228600" lvl="3" marL="1828800" algn="l">
              <a:lnSpc>
                <a:spcPct val="90000"/>
              </a:lnSpc>
              <a:spcBef>
                <a:spcPts val="500"/>
              </a:spcBef>
              <a:spcAft>
                <a:spcPts val="0"/>
              </a:spcAft>
              <a:buClr>
                <a:srgbClr val="3F3F3F"/>
              </a:buClr>
              <a:buSzPts val="1000"/>
              <a:buNone/>
              <a:defRPr sz="1000"/>
            </a:lvl4pPr>
            <a:lvl5pPr indent="-228600" lvl="4" marL="2286000" algn="l">
              <a:lnSpc>
                <a:spcPct val="90000"/>
              </a:lnSpc>
              <a:spcBef>
                <a:spcPts val="500"/>
              </a:spcBef>
              <a:spcAft>
                <a:spcPts val="0"/>
              </a:spcAft>
              <a:buClr>
                <a:srgbClr val="3F3F3F"/>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01" name="Google Shape;1301;p125"/>
          <p:cNvSpPr txBox="1"/>
          <p:nvPr>
            <p:ph idx="10" type="dt"/>
          </p:nvPr>
        </p:nvSpPr>
        <p:spPr>
          <a:xfrm>
            <a:off x="628650" y="4767263"/>
            <a:ext cx="2057400" cy="2739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SzPts val="1400"/>
              <a:buNone/>
              <a:defRPr sz="1800">
                <a:solidFill>
                  <a:schemeClr val="dk1"/>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02" name="Google Shape;1302;p125"/>
          <p:cNvSpPr txBox="1"/>
          <p:nvPr>
            <p:ph idx="11" type="ftr"/>
          </p:nvPr>
        </p:nvSpPr>
        <p:spPr>
          <a:xfrm>
            <a:off x="3028950" y="4767263"/>
            <a:ext cx="3086100" cy="2739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SzPts val="1400"/>
              <a:buNone/>
              <a:defRPr sz="1800">
                <a:solidFill>
                  <a:schemeClr val="dk1"/>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03" name="Google Shape;1303;p125"/>
          <p:cNvSpPr txBox="1"/>
          <p:nvPr>
            <p:ph idx="12" type="sldNum"/>
          </p:nvPr>
        </p:nvSpPr>
        <p:spPr>
          <a:xfrm>
            <a:off x="6457950" y="4767263"/>
            <a:ext cx="2057400" cy="273900"/>
          </a:xfrm>
          <a:prstGeom prst="rect">
            <a:avLst/>
          </a:prstGeom>
          <a:noFill/>
          <a:ln>
            <a:noFill/>
          </a:ln>
        </p:spPr>
        <p:txBody>
          <a:bodyPr anchorCtr="0" anchor="t" bIns="45700" lIns="91425" spcFirstLastPara="1" rIns="91425" wrap="square" tIns="45700">
            <a:noAutofit/>
          </a:bodyPr>
          <a:lstStyle>
            <a:lvl1pPr indent="0" lvl="0" marL="0" marR="0" algn="l">
              <a:spcBef>
                <a:spcPts val="0"/>
              </a:spcBef>
              <a:buNone/>
              <a:defRPr sz="1800">
                <a:solidFill>
                  <a:schemeClr val="dk1"/>
                </a:solidFill>
                <a:latin typeface="Calibri"/>
                <a:ea typeface="Calibri"/>
                <a:cs typeface="Calibri"/>
                <a:sym typeface="Calibri"/>
              </a:defRPr>
            </a:lvl1pPr>
            <a:lvl2pPr indent="0" lvl="1" marL="0" marR="0" algn="l">
              <a:spcBef>
                <a:spcPts val="0"/>
              </a:spcBef>
              <a:buNone/>
              <a:defRPr sz="1800">
                <a:solidFill>
                  <a:schemeClr val="dk1"/>
                </a:solidFill>
                <a:latin typeface="Calibri"/>
                <a:ea typeface="Calibri"/>
                <a:cs typeface="Calibri"/>
                <a:sym typeface="Calibri"/>
              </a:defRPr>
            </a:lvl2pPr>
            <a:lvl3pPr indent="0" lvl="2" marL="0" marR="0" algn="l">
              <a:spcBef>
                <a:spcPts val="0"/>
              </a:spcBef>
              <a:buNone/>
              <a:defRPr sz="1800">
                <a:solidFill>
                  <a:schemeClr val="dk1"/>
                </a:solidFill>
                <a:latin typeface="Calibri"/>
                <a:ea typeface="Calibri"/>
                <a:cs typeface="Calibri"/>
                <a:sym typeface="Calibri"/>
              </a:defRPr>
            </a:lvl3pPr>
            <a:lvl4pPr indent="0" lvl="3" marL="0" marR="0" algn="l">
              <a:spcBef>
                <a:spcPts val="0"/>
              </a:spcBef>
              <a:buNone/>
              <a:defRPr sz="1800">
                <a:solidFill>
                  <a:schemeClr val="dk1"/>
                </a:solidFill>
                <a:latin typeface="Calibri"/>
                <a:ea typeface="Calibri"/>
                <a:cs typeface="Calibri"/>
                <a:sym typeface="Calibri"/>
              </a:defRPr>
            </a:lvl4pPr>
            <a:lvl5pPr indent="0" lvl="4" marL="0" marR="0" algn="l">
              <a:spcBef>
                <a:spcPts val="0"/>
              </a:spcBef>
              <a:buNone/>
              <a:defRPr sz="1800">
                <a:solidFill>
                  <a:schemeClr val="dk1"/>
                </a:solidFill>
                <a:latin typeface="Calibri"/>
                <a:ea typeface="Calibri"/>
                <a:cs typeface="Calibri"/>
                <a:sym typeface="Calibri"/>
              </a:defRPr>
            </a:lvl5pPr>
            <a:lvl6pPr indent="0" lvl="5" marL="0" marR="0" algn="l">
              <a:spcBef>
                <a:spcPts val="0"/>
              </a:spcBef>
              <a:buNone/>
              <a:defRPr sz="1800">
                <a:solidFill>
                  <a:schemeClr val="dk1"/>
                </a:solidFill>
                <a:latin typeface="Calibri"/>
                <a:ea typeface="Calibri"/>
                <a:cs typeface="Calibri"/>
                <a:sym typeface="Calibri"/>
              </a:defRPr>
            </a:lvl6pPr>
            <a:lvl7pPr indent="0" lvl="6" marL="0" marR="0" algn="l">
              <a:spcBef>
                <a:spcPts val="0"/>
              </a:spcBef>
              <a:buNone/>
              <a:defRPr sz="1800">
                <a:solidFill>
                  <a:schemeClr val="dk1"/>
                </a:solidFill>
                <a:latin typeface="Calibri"/>
                <a:ea typeface="Calibri"/>
                <a:cs typeface="Calibri"/>
                <a:sym typeface="Calibri"/>
              </a:defRPr>
            </a:lvl7pPr>
            <a:lvl8pPr indent="0" lvl="7" marL="0" marR="0" algn="l">
              <a:spcBef>
                <a:spcPts val="0"/>
              </a:spcBef>
              <a:buNone/>
              <a:defRPr sz="1800">
                <a:solidFill>
                  <a:schemeClr val="dk1"/>
                </a:solidFill>
                <a:latin typeface="Calibri"/>
                <a:ea typeface="Calibri"/>
                <a:cs typeface="Calibri"/>
                <a:sym typeface="Calibri"/>
              </a:defRPr>
            </a:lvl8pPr>
            <a:lvl9pPr indent="0" lvl="8" marL="0" marR="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USTOM">
    <p:spTree>
      <p:nvGrpSpPr>
        <p:cNvPr id="63" name="Shape 63"/>
        <p:cNvGrpSpPr/>
        <p:nvPr/>
      </p:nvGrpSpPr>
      <p:grpSpPr>
        <a:xfrm>
          <a:off x="0" y="0"/>
          <a:ext cx="0" cy="0"/>
          <a:chOff x="0" y="0"/>
          <a:chExt cx="0" cy="0"/>
        </a:xfrm>
      </p:grpSpPr>
      <p:sp>
        <p:nvSpPr>
          <p:cNvPr id="64" name="Google Shape;64;p1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5" name="Google Shape;65;p13"/>
          <p:cNvSpPr txBox="1"/>
          <p:nvPr/>
        </p:nvSpPr>
        <p:spPr>
          <a:xfrm>
            <a:off x="237700" y="4683625"/>
            <a:ext cx="8520600" cy="3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CA">
                <a:solidFill>
                  <a:srgbClr val="666666"/>
                </a:solidFill>
                <a:latin typeface="Open Sans"/>
                <a:ea typeface="Open Sans"/>
                <a:cs typeface="Open Sans"/>
                <a:sym typeface="Open Sans"/>
              </a:rPr>
              <a:t>bit.ly/tdsbul21				                                                                                                        #TDSBUL</a:t>
            </a:r>
            <a:endParaRPr>
              <a:solidFill>
                <a:srgbClr val="666666"/>
              </a:solidFill>
              <a:latin typeface="Open Sans"/>
              <a:ea typeface="Open Sans"/>
              <a:cs typeface="Open Sans"/>
              <a:sym typeface="Open Sans"/>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04" name="Shape 1304"/>
        <p:cNvGrpSpPr/>
        <p:nvPr/>
      </p:nvGrpSpPr>
      <p:grpSpPr>
        <a:xfrm>
          <a:off x="0" y="0"/>
          <a:ext cx="0" cy="0"/>
          <a:chOff x="0" y="0"/>
          <a:chExt cx="0" cy="0"/>
        </a:xfrm>
      </p:grpSpPr>
      <p:sp>
        <p:nvSpPr>
          <p:cNvPr id="1305" name="Google Shape;1305;p126"/>
          <p:cNvSpPr txBox="1"/>
          <p:nvPr>
            <p:ph type="title"/>
          </p:nvPr>
        </p:nvSpPr>
        <p:spPr>
          <a:xfrm>
            <a:off x="629841" y="342900"/>
            <a:ext cx="2949300" cy="12000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06" name="Google Shape;1306;p126"/>
          <p:cNvSpPr/>
          <p:nvPr>
            <p:ph idx="2" type="pic"/>
          </p:nvPr>
        </p:nvSpPr>
        <p:spPr>
          <a:xfrm>
            <a:off x="3887391" y="740569"/>
            <a:ext cx="4629300" cy="3655200"/>
          </a:xfrm>
          <a:prstGeom prst="rect">
            <a:avLst/>
          </a:prstGeom>
          <a:noFill/>
          <a:ln>
            <a:noFill/>
          </a:ln>
        </p:spPr>
        <p:txBody>
          <a:bodyPr anchorCtr="0" anchor="t" bIns="45700" lIns="91425" spcFirstLastPara="1" rIns="91425" wrap="square" tIns="45700">
            <a:noAutofit/>
          </a:bodyPr>
          <a:lstStyle>
            <a:lvl1pPr lvl="0" marR="0" algn="l">
              <a:lnSpc>
                <a:spcPct val="90000"/>
              </a:lnSpc>
              <a:spcBef>
                <a:spcPts val="1000"/>
              </a:spcBef>
              <a:spcAft>
                <a:spcPts val="0"/>
              </a:spcAft>
              <a:buClr>
                <a:srgbClr val="3F3F3F"/>
              </a:buClr>
              <a:buSzPts val="3200"/>
              <a:buFont typeface="Arial"/>
              <a:buNone/>
              <a:defRPr b="0" i="0" sz="3200" u="none" cap="none" strike="noStrike">
                <a:solidFill>
                  <a:srgbClr val="3F3F3F"/>
                </a:solidFill>
                <a:latin typeface="Arial"/>
                <a:ea typeface="Arial"/>
                <a:cs typeface="Arial"/>
                <a:sym typeface="Arial"/>
              </a:defRPr>
            </a:lvl1pPr>
            <a:lvl2pPr lvl="1" marR="0" algn="l">
              <a:lnSpc>
                <a:spcPct val="90000"/>
              </a:lnSpc>
              <a:spcBef>
                <a:spcPts val="500"/>
              </a:spcBef>
              <a:spcAft>
                <a:spcPts val="0"/>
              </a:spcAft>
              <a:buClr>
                <a:srgbClr val="3F3F3F"/>
              </a:buClr>
              <a:buSzPts val="2800"/>
              <a:buFont typeface="Arial"/>
              <a:buNone/>
              <a:defRPr b="0" i="0" sz="2800" u="none" cap="none" strike="noStrike">
                <a:solidFill>
                  <a:srgbClr val="3F3F3F"/>
                </a:solidFill>
                <a:latin typeface="Arial"/>
                <a:ea typeface="Arial"/>
                <a:cs typeface="Arial"/>
                <a:sym typeface="Arial"/>
              </a:defRPr>
            </a:lvl2pPr>
            <a:lvl3pPr lvl="2" marR="0" algn="l">
              <a:lnSpc>
                <a:spcPct val="90000"/>
              </a:lnSpc>
              <a:spcBef>
                <a:spcPts val="500"/>
              </a:spcBef>
              <a:spcAft>
                <a:spcPts val="0"/>
              </a:spcAft>
              <a:buClr>
                <a:srgbClr val="3F3F3F"/>
              </a:buClr>
              <a:buSzPts val="2400"/>
              <a:buFont typeface="Arial"/>
              <a:buNone/>
              <a:defRPr b="0" i="0" sz="2400" u="none" cap="none" strike="noStrike">
                <a:solidFill>
                  <a:srgbClr val="3F3F3F"/>
                </a:solidFill>
                <a:latin typeface="Arial"/>
                <a:ea typeface="Arial"/>
                <a:cs typeface="Arial"/>
                <a:sym typeface="Arial"/>
              </a:defRPr>
            </a:lvl3pPr>
            <a:lvl4pPr lvl="3" marR="0" algn="l">
              <a:lnSpc>
                <a:spcPct val="90000"/>
              </a:lnSpc>
              <a:spcBef>
                <a:spcPts val="500"/>
              </a:spcBef>
              <a:spcAft>
                <a:spcPts val="0"/>
              </a:spcAft>
              <a:buClr>
                <a:srgbClr val="3F3F3F"/>
              </a:buClr>
              <a:buSzPts val="2000"/>
              <a:buFont typeface="Arial"/>
              <a:buNone/>
              <a:defRPr b="0" i="0" sz="2000" u="none" cap="none" strike="noStrike">
                <a:solidFill>
                  <a:srgbClr val="3F3F3F"/>
                </a:solidFill>
                <a:latin typeface="Arial"/>
                <a:ea typeface="Arial"/>
                <a:cs typeface="Arial"/>
                <a:sym typeface="Arial"/>
              </a:defRPr>
            </a:lvl4pPr>
            <a:lvl5pPr lvl="4" marR="0" algn="l">
              <a:lnSpc>
                <a:spcPct val="90000"/>
              </a:lnSpc>
              <a:spcBef>
                <a:spcPts val="500"/>
              </a:spcBef>
              <a:spcAft>
                <a:spcPts val="0"/>
              </a:spcAft>
              <a:buClr>
                <a:srgbClr val="3F3F3F"/>
              </a:buClr>
              <a:buSzPts val="2000"/>
              <a:buFont typeface="Arial"/>
              <a:buNone/>
              <a:defRPr b="0" i="0" sz="2000" u="none" cap="none" strike="noStrike">
                <a:solidFill>
                  <a:srgbClr val="3F3F3F"/>
                </a:solidFill>
                <a:latin typeface="Arial"/>
                <a:ea typeface="Arial"/>
                <a:cs typeface="Arial"/>
                <a:sym typeface="Arial"/>
              </a:defRPr>
            </a:lvl5pPr>
            <a:lvl6pPr lvl="5"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307" name="Google Shape;1307;p126"/>
          <p:cNvSpPr txBox="1"/>
          <p:nvPr>
            <p:ph idx="1" type="body"/>
          </p:nvPr>
        </p:nvSpPr>
        <p:spPr>
          <a:xfrm>
            <a:off x="629841" y="1543050"/>
            <a:ext cx="2949300" cy="28587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3F3F3F"/>
              </a:buClr>
              <a:buSzPts val="1600"/>
              <a:buNone/>
              <a:defRPr sz="1600"/>
            </a:lvl1pPr>
            <a:lvl2pPr indent="-228600" lvl="1" marL="914400" algn="l">
              <a:lnSpc>
                <a:spcPct val="90000"/>
              </a:lnSpc>
              <a:spcBef>
                <a:spcPts val="500"/>
              </a:spcBef>
              <a:spcAft>
                <a:spcPts val="0"/>
              </a:spcAft>
              <a:buClr>
                <a:srgbClr val="3F3F3F"/>
              </a:buClr>
              <a:buSzPts val="1400"/>
              <a:buNone/>
              <a:defRPr sz="1400"/>
            </a:lvl2pPr>
            <a:lvl3pPr indent="-228600" lvl="2" marL="1371600" algn="l">
              <a:lnSpc>
                <a:spcPct val="90000"/>
              </a:lnSpc>
              <a:spcBef>
                <a:spcPts val="500"/>
              </a:spcBef>
              <a:spcAft>
                <a:spcPts val="0"/>
              </a:spcAft>
              <a:buClr>
                <a:srgbClr val="3F3F3F"/>
              </a:buClr>
              <a:buSzPts val="1200"/>
              <a:buNone/>
              <a:defRPr sz="1200"/>
            </a:lvl3pPr>
            <a:lvl4pPr indent="-228600" lvl="3" marL="1828800" algn="l">
              <a:lnSpc>
                <a:spcPct val="90000"/>
              </a:lnSpc>
              <a:spcBef>
                <a:spcPts val="500"/>
              </a:spcBef>
              <a:spcAft>
                <a:spcPts val="0"/>
              </a:spcAft>
              <a:buClr>
                <a:srgbClr val="3F3F3F"/>
              </a:buClr>
              <a:buSzPts val="1000"/>
              <a:buNone/>
              <a:defRPr sz="1000"/>
            </a:lvl4pPr>
            <a:lvl5pPr indent="-228600" lvl="4" marL="2286000" algn="l">
              <a:lnSpc>
                <a:spcPct val="90000"/>
              </a:lnSpc>
              <a:spcBef>
                <a:spcPts val="500"/>
              </a:spcBef>
              <a:spcAft>
                <a:spcPts val="0"/>
              </a:spcAft>
              <a:buClr>
                <a:srgbClr val="3F3F3F"/>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08" name="Google Shape;1308;p126"/>
          <p:cNvSpPr txBox="1"/>
          <p:nvPr>
            <p:ph idx="10" type="dt"/>
          </p:nvPr>
        </p:nvSpPr>
        <p:spPr>
          <a:xfrm>
            <a:off x="628650" y="4767263"/>
            <a:ext cx="2057400" cy="2739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SzPts val="1400"/>
              <a:buNone/>
              <a:defRPr sz="1800">
                <a:solidFill>
                  <a:schemeClr val="dk1"/>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09" name="Google Shape;1309;p126"/>
          <p:cNvSpPr txBox="1"/>
          <p:nvPr>
            <p:ph idx="11" type="ftr"/>
          </p:nvPr>
        </p:nvSpPr>
        <p:spPr>
          <a:xfrm>
            <a:off x="3028950" y="4767263"/>
            <a:ext cx="3086100" cy="2739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SzPts val="1400"/>
              <a:buNone/>
              <a:defRPr sz="1800">
                <a:solidFill>
                  <a:schemeClr val="dk1"/>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10" name="Google Shape;1310;p126"/>
          <p:cNvSpPr txBox="1"/>
          <p:nvPr>
            <p:ph idx="12" type="sldNum"/>
          </p:nvPr>
        </p:nvSpPr>
        <p:spPr>
          <a:xfrm>
            <a:off x="6457950" y="4767263"/>
            <a:ext cx="2057400" cy="273900"/>
          </a:xfrm>
          <a:prstGeom prst="rect">
            <a:avLst/>
          </a:prstGeom>
          <a:noFill/>
          <a:ln>
            <a:noFill/>
          </a:ln>
        </p:spPr>
        <p:txBody>
          <a:bodyPr anchorCtr="0" anchor="t" bIns="45700" lIns="91425" spcFirstLastPara="1" rIns="91425" wrap="square" tIns="45700">
            <a:noAutofit/>
          </a:bodyPr>
          <a:lstStyle>
            <a:lvl1pPr indent="0" lvl="0" marL="0" marR="0" algn="l">
              <a:spcBef>
                <a:spcPts val="0"/>
              </a:spcBef>
              <a:buNone/>
              <a:defRPr sz="1800">
                <a:solidFill>
                  <a:schemeClr val="dk1"/>
                </a:solidFill>
                <a:latin typeface="Calibri"/>
                <a:ea typeface="Calibri"/>
                <a:cs typeface="Calibri"/>
                <a:sym typeface="Calibri"/>
              </a:defRPr>
            </a:lvl1pPr>
            <a:lvl2pPr indent="0" lvl="1" marL="0" marR="0" algn="l">
              <a:spcBef>
                <a:spcPts val="0"/>
              </a:spcBef>
              <a:buNone/>
              <a:defRPr sz="1800">
                <a:solidFill>
                  <a:schemeClr val="dk1"/>
                </a:solidFill>
                <a:latin typeface="Calibri"/>
                <a:ea typeface="Calibri"/>
                <a:cs typeface="Calibri"/>
                <a:sym typeface="Calibri"/>
              </a:defRPr>
            </a:lvl2pPr>
            <a:lvl3pPr indent="0" lvl="2" marL="0" marR="0" algn="l">
              <a:spcBef>
                <a:spcPts val="0"/>
              </a:spcBef>
              <a:buNone/>
              <a:defRPr sz="1800">
                <a:solidFill>
                  <a:schemeClr val="dk1"/>
                </a:solidFill>
                <a:latin typeface="Calibri"/>
                <a:ea typeface="Calibri"/>
                <a:cs typeface="Calibri"/>
                <a:sym typeface="Calibri"/>
              </a:defRPr>
            </a:lvl3pPr>
            <a:lvl4pPr indent="0" lvl="3" marL="0" marR="0" algn="l">
              <a:spcBef>
                <a:spcPts val="0"/>
              </a:spcBef>
              <a:buNone/>
              <a:defRPr sz="1800">
                <a:solidFill>
                  <a:schemeClr val="dk1"/>
                </a:solidFill>
                <a:latin typeface="Calibri"/>
                <a:ea typeface="Calibri"/>
                <a:cs typeface="Calibri"/>
                <a:sym typeface="Calibri"/>
              </a:defRPr>
            </a:lvl4pPr>
            <a:lvl5pPr indent="0" lvl="4" marL="0" marR="0" algn="l">
              <a:spcBef>
                <a:spcPts val="0"/>
              </a:spcBef>
              <a:buNone/>
              <a:defRPr sz="1800">
                <a:solidFill>
                  <a:schemeClr val="dk1"/>
                </a:solidFill>
                <a:latin typeface="Calibri"/>
                <a:ea typeface="Calibri"/>
                <a:cs typeface="Calibri"/>
                <a:sym typeface="Calibri"/>
              </a:defRPr>
            </a:lvl5pPr>
            <a:lvl6pPr indent="0" lvl="5" marL="0" marR="0" algn="l">
              <a:spcBef>
                <a:spcPts val="0"/>
              </a:spcBef>
              <a:buNone/>
              <a:defRPr sz="1800">
                <a:solidFill>
                  <a:schemeClr val="dk1"/>
                </a:solidFill>
                <a:latin typeface="Calibri"/>
                <a:ea typeface="Calibri"/>
                <a:cs typeface="Calibri"/>
                <a:sym typeface="Calibri"/>
              </a:defRPr>
            </a:lvl6pPr>
            <a:lvl7pPr indent="0" lvl="6" marL="0" marR="0" algn="l">
              <a:spcBef>
                <a:spcPts val="0"/>
              </a:spcBef>
              <a:buNone/>
              <a:defRPr sz="1800">
                <a:solidFill>
                  <a:schemeClr val="dk1"/>
                </a:solidFill>
                <a:latin typeface="Calibri"/>
                <a:ea typeface="Calibri"/>
                <a:cs typeface="Calibri"/>
                <a:sym typeface="Calibri"/>
              </a:defRPr>
            </a:lvl7pPr>
            <a:lvl8pPr indent="0" lvl="7" marL="0" marR="0" algn="l">
              <a:spcBef>
                <a:spcPts val="0"/>
              </a:spcBef>
              <a:buNone/>
              <a:defRPr sz="1800">
                <a:solidFill>
                  <a:schemeClr val="dk1"/>
                </a:solidFill>
                <a:latin typeface="Calibri"/>
                <a:ea typeface="Calibri"/>
                <a:cs typeface="Calibri"/>
                <a:sym typeface="Calibri"/>
              </a:defRPr>
            </a:lvl8pPr>
            <a:lvl9pPr indent="0" lvl="8" marL="0" marR="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311" name="Shape 1311"/>
        <p:cNvGrpSpPr/>
        <p:nvPr/>
      </p:nvGrpSpPr>
      <p:grpSpPr>
        <a:xfrm>
          <a:off x="0" y="0"/>
          <a:ext cx="0" cy="0"/>
          <a:chOff x="0" y="0"/>
          <a:chExt cx="0" cy="0"/>
        </a:xfrm>
      </p:grpSpPr>
      <p:sp>
        <p:nvSpPr>
          <p:cNvPr id="1312" name="Google Shape;1312;p127"/>
          <p:cNvSpPr txBox="1"/>
          <p:nvPr>
            <p:ph type="title"/>
          </p:nvPr>
        </p:nvSpPr>
        <p:spPr>
          <a:xfrm>
            <a:off x="628650" y="273845"/>
            <a:ext cx="7886700" cy="6240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13" name="Google Shape;1313;p127"/>
          <p:cNvSpPr txBox="1"/>
          <p:nvPr>
            <p:ph idx="1" type="body"/>
          </p:nvPr>
        </p:nvSpPr>
        <p:spPr>
          <a:xfrm rot="5400000">
            <a:off x="2916300" y="-966400"/>
            <a:ext cx="3311400" cy="78867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4" name="Google Shape;1314;p127"/>
          <p:cNvSpPr txBox="1"/>
          <p:nvPr>
            <p:ph idx="10" type="dt"/>
          </p:nvPr>
        </p:nvSpPr>
        <p:spPr>
          <a:xfrm>
            <a:off x="628650" y="4767263"/>
            <a:ext cx="2057400" cy="2739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SzPts val="1400"/>
              <a:buNone/>
              <a:defRPr sz="1800">
                <a:solidFill>
                  <a:schemeClr val="dk1"/>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15" name="Google Shape;1315;p127"/>
          <p:cNvSpPr txBox="1"/>
          <p:nvPr>
            <p:ph idx="11" type="ftr"/>
          </p:nvPr>
        </p:nvSpPr>
        <p:spPr>
          <a:xfrm>
            <a:off x="3028950" y="4767263"/>
            <a:ext cx="3086100" cy="2739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SzPts val="1400"/>
              <a:buNone/>
              <a:defRPr sz="1800">
                <a:solidFill>
                  <a:schemeClr val="dk1"/>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16" name="Google Shape;1316;p127"/>
          <p:cNvSpPr txBox="1"/>
          <p:nvPr>
            <p:ph idx="12" type="sldNum"/>
          </p:nvPr>
        </p:nvSpPr>
        <p:spPr>
          <a:xfrm>
            <a:off x="6457950" y="4767263"/>
            <a:ext cx="2057400" cy="273900"/>
          </a:xfrm>
          <a:prstGeom prst="rect">
            <a:avLst/>
          </a:prstGeom>
          <a:noFill/>
          <a:ln>
            <a:noFill/>
          </a:ln>
        </p:spPr>
        <p:txBody>
          <a:bodyPr anchorCtr="0" anchor="t" bIns="45700" lIns="91425" spcFirstLastPara="1" rIns="91425" wrap="square" tIns="45700">
            <a:noAutofit/>
          </a:bodyPr>
          <a:lstStyle>
            <a:lvl1pPr indent="0" lvl="0" marL="0" marR="0" algn="l">
              <a:spcBef>
                <a:spcPts val="0"/>
              </a:spcBef>
              <a:buNone/>
              <a:defRPr sz="1800">
                <a:solidFill>
                  <a:schemeClr val="dk1"/>
                </a:solidFill>
                <a:latin typeface="Calibri"/>
                <a:ea typeface="Calibri"/>
                <a:cs typeface="Calibri"/>
                <a:sym typeface="Calibri"/>
              </a:defRPr>
            </a:lvl1pPr>
            <a:lvl2pPr indent="0" lvl="1" marL="0" marR="0" algn="l">
              <a:spcBef>
                <a:spcPts val="0"/>
              </a:spcBef>
              <a:buNone/>
              <a:defRPr sz="1800">
                <a:solidFill>
                  <a:schemeClr val="dk1"/>
                </a:solidFill>
                <a:latin typeface="Calibri"/>
                <a:ea typeface="Calibri"/>
                <a:cs typeface="Calibri"/>
                <a:sym typeface="Calibri"/>
              </a:defRPr>
            </a:lvl2pPr>
            <a:lvl3pPr indent="0" lvl="2" marL="0" marR="0" algn="l">
              <a:spcBef>
                <a:spcPts val="0"/>
              </a:spcBef>
              <a:buNone/>
              <a:defRPr sz="1800">
                <a:solidFill>
                  <a:schemeClr val="dk1"/>
                </a:solidFill>
                <a:latin typeface="Calibri"/>
                <a:ea typeface="Calibri"/>
                <a:cs typeface="Calibri"/>
                <a:sym typeface="Calibri"/>
              </a:defRPr>
            </a:lvl3pPr>
            <a:lvl4pPr indent="0" lvl="3" marL="0" marR="0" algn="l">
              <a:spcBef>
                <a:spcPts val="0"/>
              </a:spcBef>
              <a:buNone/>
              <a:defRPr sz="1800">
                <a:solidFill>
                  <a:schemeClr val="dk1"/>
                </a:solidFill>
                <a:latin typeface="Calibri"/>
                <a:ea typeface="Calibri"/>
                <a:cs typeface="Calibri"/>
                <a:sym typeface="Calibri"/>
              </a:defRPr>
            </a:lvl4pPr>
            <a:lvl5pPr indent="0" lvl="4" marL="0" marR="0" algn="l">
              <a:spcBef>
                <a:spcPts val="0"/>
              </a:spcBef>
              <a:buNone/>
              <a:defRPr sz="1800">
                <a:solidFill>
                  <a:schemeClr val="dk1"/>
                </a:solidFill>
                <a:latin typeface="Calibri"/>
                <a:ea typeface="Calibri"/>
                <a:cs typeface="Calibri"/>
                <a:sym typeface="Calibri"/>
              </a:defRPr>
            </a:lvl5pPr>
            <a:lvl6pPr indent="0" lvl="5" marL="0" marR="0" algn="l">
              <a:spcBef>
                <a:spcPts val="0"/>
              </a:spcBef>
              <a:buNone/>
              <a:defRPr sz="1800">
                <a:solidFill>
                  <a:schemeClr val="dk1"/>
                </a:solidFill>
                <a:latin typeface="Calibri"/>
                <a:ea typeface="Calibri"/>
                <a:cs typeface="Calibri"/>
                <a:sym typeface="Calibri"/>
              </a:defRPr>
            </a:lvl6pPr>
            <a:lvl7pPr indent="0" lvl="6" marL="0" marR="0" algn="l">
              <a:spcBef>
                <a:spcPts val="0"/>
              </a:spcBef>
              <a:buNone/>
              <a:defRPr sz="1800">
                <a:solidFill>
                  <a:schemeClr val="dk1"/>
                </a:solidFill>
                <a:latin typeface="Calibri"/>
                <a:ea typeface="Calibri"/>
                <a:cs typeface="Calibri"/>
                <a:sym typeface="Calibri"/>
              </a:defRPr>
            </a:lvl7pPr>
            <a:lvl8pPr indent="0" lvl="7" marL="0" marR="0" algn="l">
              <a:spcBef>
                <a:spcPts val="0"/>
              </a:spcBef>
              <a:buNone/>
              <a:defRPr sz="1800">
                <a:solidFill>
                  <a:schemeClr val="dk1"/>
                </a:solidFill>
                <a:latin typeface="Calibri"/>
                <a:ea typeface="Calibri"/>
                <a:cs typeface="Calibri"/>
                <a:sym typeface="Calibri"/>
              </a:defRPr>
            </a:lvl8pPr>
            <a:lvl9pPr indent="0" lvl="8" marL="0" marR="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17" name="Shape 1317"/>
        <p:cNvGrpSpPr/>
        <p:nvPr/>
      </p:nvGrpSpPr>
      <p:grpSpPr>
        <a:xfrm>
          <a:off x="0" y="0"/>
          <a:ext cx="0" cy="0"/>
          <a:chOff x="0" y="0"/>
          <a:chExt cx="0" cy="0"/>
        </a:xfrm>
      </p:grpSpPr>
      <p:sp>
        <p:nvSpPr>
          <p:cNvPr id="1318" name="Google Shape;1318;p128"/>
          <p:cNvSpPr txBox="1"/>
          <p:nvPr>
            <p:ph type="title"/>
          </p:nvPr>
        </p:nvSpPr>
        <p:spPr>
          <a:xfrm rot="5400000">
            <a:off x="5350050" y="1467544"/>
            <a:ext cx="4359000" cy="19716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19" name="Google Shape;1319;p128"/>
          <p:cNvSpPr txBox="1"/>
          <p:nvPr>
            <p:ph idx="1" type="body"/>
          </p:nvPr>
        </p:nvSpPr>
        <p:spPr>
          <a:xfrm rot="5400000">
            <a:off x="1349475" y="-447056"/>
            <a:ext cx="4359000" cy="58008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0" name="Google Shape;1320;p128"/>
          <p:cNvSpPr txBox="1"/>
          <p:nvPr>
            <p:ph idx="10" type="dt"/>
          </p:nvPr>
        </p:nvSpPr>
        <p:spPr>
          <a:xfrm>
            <a:off x="628650" y="4767263"/>
            <a:ext cx="2057400" cy="2739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SzPts val="1400"/>
              <a:buNone/>
              <a:defRPr sz="1800">
                <a:solidFill>
                  <a:schemeClr val="dk1"/>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21" name="Google Shape;1321;p128"/>
          <p:cNvSpPr txBox="1"/>
          <p:nvPr>
            <p:ph idx="11" type="ftr"/>
          </p:nvPr>
        </p:nvSpPr>
        <p:spPr>
          <a:xfrm>
            <a:off x="3028950" y="4767263"/>
            <a:ext cx="3086100" cy="2739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SzPts val="1400"/>
              <a:buNone/>
              <a:defRPr sz="1800">
                <a:solidFill>
                  <a:schemeClr val="dk1"/>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22" name="Google Shape;1322;p128"/>
          <p:cNvSpPr txBox="1"/>
          <p:nvPr>
            <p:ph idx="12" type="sldNum"/>
          </p:nvPr>
        </p:nvSpPr>
        <p:spPr>
          <a:xfrm>
            <a:off x="6457950" y="4767263"/>
            <a:ext cx="2057400" cy="273900"/>
          </a:xfrm>
          <a:prstGeom prst="rect">
            <a:avLst/>
          </a:prstGeom>
          <a:noFill/>
          <a:ln>
            <a:noFill/>
          </a:ln>
        </p:spPr>
        <p:txBody>
          <a:bodyPr anchorCtr="0" anchor="t" bIns="45700" lIns="91425" spcFirstLastPara="1" rIns="91425" wrap="square" tIns="45700">
            <a:noAutofit/>
          </a:bodyPr>
          <a:lstStyle>
            <a:lvl1pPr indent="0" lvl="0" marL="0" marR="0" algn="l">
              <a:spcBef>
                <a:spcPts val="0"/>
              </a:spcBef>
              <a:buNone/>
              <a:defRPr sz="1800">
                <a:solidFill>
                  <a:schemeClr val="dk1"/>
                </a:solidFill>
                <a:latin typeface="Calibri"/>
                <a:ea typeface="Calibri"/>
                <a:cs typeface="Calibri"/>
                <a:sym typeface="Calibri"/>
              </a:defRPr>
            </a:lvl1pPr>
            <a:lvl2pPr indent="0" lvl="1" marL="0" marR="0" algn="l">
              <a:spcBef>
                <a:spcPts val="0"/>
              </a:spcBef>
              <a:buNone/>
              <a:defRPr sz="1800">
                <a:solidFill>
                  <a:schemeClr val="dk1"/>
                </a:solidFill>
                <a:latin typeface="Calibri"/>
                <a:ea typeface="Calibri"/>
                <a:cs typeface="Calibri"/>
                <a:sym typeface="Calibri"/>
              </a:defRPr>
            </a:lvl2pPr>
            <a:lvl3pPr indent="0" lvl="2" marL="0" marR="0" algn="l">
              <a:spcBef>
                <a:spcPts val="0"/>
              </a:spcBef>
              <a:buNone/>
              <a:defRPr sz="1800">
                <a:solidFill>
                  <a:schemeClr val="dk1"/>
                </a:solidFill>
                <a:latin typeface="Calibri"/>
                <a:ea typeface="Calibri"/>
                <a:cs typeface="Calibri"/>
                <a:sym typeface="Calibri"/>
              </a:defRPr>
            </a:lvl3pPr>
            <a:lvl4pPr indent="0" lvl="3" marL="0" marR="0" algn="l">
              <a:spcBef>
                <a:spcPts val="0"/>
              </a:spcBef>
              <a:buNone/>
              <a:defRPr sz="1800">
                <a:solidFill>
                  <a:schemeClr val="dk1"/>
                </a:solidFill>
                <a:latin typeface="Calibri"/>
                <a:ea typeface="Calibri"/>
                <a:cs typeface="Calibri"/>
                <a:sym typeface="Calibri"/>
              </a:defRPr>
            </a:lvl4pPr>
            <a:lvl5pPr indent="0" lvl="4" marL="0" marR="0" algn="l">
              <a:spcBef>
                <a:spcPts val="0"/>
              </a:spcBef>
              <a:buNone/>
              <a:defRPr sz="1800">
                <a:solidFill>
                  <a:schemeClr val="dk1"/>
                </a:solidFill>
                <a:latin typeface="Calibri"/>
                <a:ea typeface="Calibri"/>
                <a:cs typeface="Calibri"/>
                <a:sym typeface="Calibri"/>
              </a:defRPr>
            </a:lvl5pPr>
            <a:lvl6pPr indent="0" lvl="5" marL="0" marR="0" algn="l">
              <a:spcBef>
                <a:spcPts val="0"/>
              </a:spcBef>
              <a:buNone/>
              <a:defRPr sz="1800">
                <a:solidFill>
                  <a:schemeClr val="dk1"/>
                </a:solidFill>
                <a:latin typeface="Calibri"/>
                <a:ea typeface="Calibri"/>
                <a:cs typeface="Calibri"/>
                <a:sym typeface="Calibri"/>
              </a:defRPr>
            </a:lvl6pPr>
            <a:lvl7pPr indent="0" lvl="6" marL="0" marR="0" algn="l">
              <a:spcBef>
                <a:spcPts val="0"/>
              </a:spcBef>
              <a:buNone/>
              <a:defRPr sz="1800">
                <a:solidFill>
                  <a:schemeClr val="dk1"/>
                </a:solidFill>
                <a:latin typeface="Calibri"/>
                <a:ea typeface="Calibri"/>
                <a:cs typeface="Calibri"/>
                <a:sym typeface="Calibri"/>
              </a:defRPr>
            </a:lvl7pPr>
            <a:lvl8pPr indent="0" lvl="7" marL="0" marR="0" algn="l">
              <a:spcBef>
                <a:spcPts val="0"/>
              </a:spcBef>
              <a:buNone/>
              <a:defRPr sz="1800">
                <a:solidFill>
                  <a:schemeClr val="dk1"/>
                </a:solidFill>
                <a:latin typeface="Calibri"/>
                <a:ea typeface="Calibri"/>
                <a:cs typeface="Calibri"/>
                <a:sym typeface="Calibri"/>
              </a:defRPr>
            </a:lvl8pPr>
            <a:lvl9pPr indent="0" lvl="8" marL="0" marR="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23" name="Shape 1323"/>
        <p:cNvGrpSpPr/>
        <p:nvPr/>
      </p:nvGrpSpPr>
      <p:grpSpPr>
        <a:xfrm>
          <a:off x="0" y="0"/>
          <a:ext cx="0" cy="0"/>
          <a:chOff x="0" y="0"/>
          <a:chExt cx="0" cy="0"/>
        </a:xfrm>
      </p:grpSpPr>
      <p:sp>
        <p:nvSpPr>
          <p:cNvPr id="1324" name="Google Shape;1324;p129"/>
          <p:cNvSpPr txBox="1"/>
          <p:nvPr>
            <p:ph type="ctrTitle"/>
          </p:nvPr>
        </p:nvSpPr>
        <p:spPr>
          <a:xfrm>
            <a:off x="311708" y="744575"/>
            <a:ext cx="8520600" cy="2052600"/>
          </a:xfrm>
          <a:prstGeom prst="rect">
            <a:avLst/>
          </a:prstGeom>
        </p:spPr>
        <p:txBody>
          <a:bodyPr anchorCtr="0" anchor="b" bIns="45700" lIns="91425" spcFirstLastPara="1" rIns="91425" wrap="square" tIns="4570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325" name="Google Shape;1325;p129"/>
          <p:cNvSpPr txBox="1"/>
          <p:nvPr>
            <p:ph idx="1" type="subTitle"/>
          </p:nvPr>
        </p:nvSpPr>
        <p:spPr>
          <a:xfrm>
            <a:off x="311700" y="2834125"/>
            <a:ext cx="8520600" cy="792600"/>
          </a:xfrm>
          <a:prstGeom prst="rect">
            <a:avLst/>
          </a:prstGeom>
        </p:spPr>
        <p:txBody>
          <a:bodyPr anchorCtr="0" anchor="t" bIns="45700" lIns="91425" spcFirstLastPara="1" rIns="91425" wrap="square" tIns="45700">
            <a:noAutofit/>
          </a:bodyPr>
          <a:lstStyle>
            <a:lvl1pPr lvl="0" algn="ctr">
              <a:lnSpc>
                <a:spcPct val="100000"/>
              </a:lnSpc>
              <a:spcBef>
                <a:spcPts val="1000"/>
              </a:spcBef>
              <a:spcAft>
                <a:spcPts val="0"/>
              </a:spcAft>
              <a:buSzPts val="2800"/>
              <a:buNone/>
              <a:defRPr sz="2800"/>
            </a:lvl1pPr>
            <a:lvl2pPr lvl="1" algn="ctr">
              <a:lnSpc>
                <a:spcPct val="100000"/>
              </a:lnSpc>
              <a:spcBef>
                <a:spcPts val="500"/>
              </a:spcBef>
              <a:spcAft>
                <a:spcPts val="0"/>
              </a:spcAft>
              <a:buSzPts val="2800"/>
              <a:buNone/>
              <a:defRPr sz="2800"/>
            </a:lvl2pPr>
            <a:lvl3pPr lvl="2" algn="ctr">
              <a:lnSpc>
                <a:spcPct val="100000"/>
              </a:lnSpc>
              <a:spcBef>
                <a:spcPts val="500"/>
              </a:spcBef>
              <a:spcAft>
                <a:spcPts val="0"/>
              </a:spcAft>
              <a:buSzPts val="2800"/>
              <a:buNone/>
              <a:defRPr sz="2800"/>
            </a:lvl3pPr>
            <a:lvl4pPr lvl="3" algn="ctr">
              <a:lnSpc>
                <a:spcPct val="100000"/>
              </a:lnSpc>
              <a:spcBef>
                <a:spcPts val="500"/>
              </a:spcBef>
              <a:spcAft>
                <a:spcPts val="0"/>
              </a:spcAft>
              <a:buSzPts val="2800"/>
              <a:buNone/>
              <a:defRPr sz="2800"/>
            </a:lvl4pPr>
            <a:lvl5pPr lvl="4" algn="ctr">
              <a:lnSpc>
                <a:spcPct val="100000"/>
              </a:lnSpc>
              <a:spcBef>
                <a:spcPts val="500"/>
              </a:spcBef>
              <a:spcAft>
                <a:spcPts val="0"/>
              </a:spcAft>
              <a:buSzPts val="2800"/>
              <a:buNone/>
              <a:defRPr sz="2800"/>
            </a:lvl5pPr>
            <a:lvl6pPr lvl="5" algn="ctr">
              <a:lnSpc>
                <a:spcPct val="100000"/>
              </a:lnSpc>
              <a:spcBef>
                <a:spcPts val="500"/>
              </a:spcBef>
              <a:spcAft>
                <a:spcPts val="0"/>
              </a:spcAft>
              <a:buSzPts val="2800"/>
              <a:buNone/>
              <a:defRPr sz="2800"/>
            </a:lvl6pPr>
            <a:lvl7pPr lvl="6" algn="ctr">
              <a:lnSpc>
                <a:spcPct val="100000"/>
              </a:lnSpc>
              <a:spcBef>
                <a:spcPts val="500"/>
              </a:spcBef>
              <a:spcAft>
                <a:spcPts val="0"/>
              </a:spcAft>
              <a:buSzPts val="2800"/>
              <a:buNone/>
              <a:defRPr sz="2800"/>
            </a:lvl7pPr>
            <a:lvl8pPr lvl="7" algn="ctr">
              <a:lnSpc>
                <a:spcPct val="100000"/>
              </a:lnSpc>
              <a:spcBef>
                <a:spcPts val="500"/>
              </a:spcBef>
              <a:spcAft>
                <a:spcPts val="0"/>
              </a:spcAft>
              <a:buSzPts val="2800"/>
              <a:buNone/>
              <a:defRPr sz="2800"/>
            </a:lvl8pPr>
            <a:lvl9pPr lvl="8" algn="ctr">
              <a:lnSpc>
                <a:spcPct val="100000"/>
              </a:lnSpc>
              <a:spcBef>
                <a:spcPts val="500"/>
              </a:spcBef>
              <a:spcAft>
                <a:spcPts val="0"/>
              </a:spcAft>
              <a:buSzPts val="2800"/>
              <a:buNone/>
              <a:defRPr sz="2800"/>
            </a:lvl9pPr>
          </a:lstStyle>
          <a:p/>
        </p:txBody>
      </p:sp>
      <p:sp>
        <p:nvSpPr>
          <p:cNvPr id="1326" name="Google Shape;1326;p1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type="tx">
  <p:cSld name="TITLE_AND_BODY">
    <p:spTree>
      <p:nvGrpSpPr>
        <p:cNvPr id="1327" name="Shape 1327"/>
        <p:cNvGrpSpPr/>
        <p:nvPr/>
      </p:nvGrpSpPr>
      <p:grpSpPr>
        <a:xfrm>
          <a:off x="0" y="0"/>
          <a:ext cx="0" cy="0"/>
          <a:chOff x="0" y="0"/>
          <a:chExt cx="0" cy="0"/>
        </a:xfrm>
      </p:grpSpPr>
      <p:sp>
        <p:nvSpPr>
          <p:cNvPr id="1328" name="Google Shape;1328;p130"/>
          <p:cNvSpPr txBox="1"/>
          <p:nvPr>
            <p:ph type="title"/>
          </p:nvPr>
        </p:nvSpPr>
        <p:spPr>
          <a:xfrm>
            <a:off x="311700" y="1130825"/>
            <a:ext cx="8520600" cy="546000"/>
          </a:xfrm>
          <a:prstGeom prst="rect">
            <a:avLst/>
          </a:prstGeom>
        </p:spPr>
        <p:txBody>
          <a:bodyPr anchorCtr="0" anchor="ctr" bIns="45700" lIns="91425" spcFirstLastPara="1" rIns="91425" wrap="square" tIns="45700">
            <a:noAutofit/>
          </a:bodyPr>
          <a:lstStyle>
            <a:lvl1pPr lvl="0">
              <a:spcBef>
                <a:spcPts val="0"/>
              </a:spcBef>
              <a:spcAft>
                <a:spcPts val="0"/>
              </a:spcAft>
              <a:buSzPts val="3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29" name="Google Shape;1329;p130"/>
          <p:cNvSpPr txBox="1"/>
          <p:nvPr>
            <p:ph idx="1" type="body"/>
          </p:nvPr>
        </p:nvSpPr>
        <p:spPr>
          <a:xfrm>
            <a:off x="311700" y="1805375"/>
            <a:ext cx="8520600" cy="2954400"/>
          </a:xfrm>
          <a:prstGeom prst="rect">
            <a:avLst/>
          </a:prstGeom>
        </p:spPr>
        <p:txBody>
          <a:bodyPr anchorCtr="0" anchor="t" bIns="45700" lIns="91425" spcFirstLastPara="1" rIns="91425" wrap="square" tIns="45700">
            <a:noAutofit/>
          </a:bodyPr>
          <a:lstStyle>
            <a:lvl1pPr indent="-406400" lvl="0" marL="457200">
              <a:spcBef>
                <a:spcPts val="1000"/>
              </a:spcBef>
              <a:spcAft>
                <a:spcPts val="0"/>
              </a:spcAft>
              <a:buSzPts val="2800"/>
              <a:buChar char="•"/>
              <a:defRPr/>
            </a:lvl1pPr>
            <a:lvl2pPr indent="-381000" lvl="1" marL="914400">
              <a:spcBef>
                <a:spcPts val="500"/>
              </a:spcBef>
              <a:spcAft>
                <a:spcPts val="0"/>
              </a:spcAft>
              <a:buSzPts val="2400"/>
              <a:buChar char="•"/>
              <a:defRPr/>
            </a:lvl2pPr>
            <a:lvl3pPr indent="-355600" lvl="2" marL="1371600">
              <a:spcBef>
                <a:spcPts val="500"/>
              </a:spcBef>
              <a:spcAft>
                <a:spcPts val="0"/>
              </a:spcAft>
              <a:buSzPts val="2000"/>
              <a:buChar char="•"/>
              <a:defRPr/>
            </a:lvl3pPr>
            <a:lvl4pPr indent="-342900" lvl="3" marL="1828800">
              <a:spcBef>
                <a:spcPts val="500"/>
              </a:spcBef>
              <a:spcAft>
                <a:spcPts val="0"/>
              </a:spcAft>
              <a:buSzPts val="1800"/>
              <a:buChar char="•"/>
              <a:defRPr/>
            </a:lvl4pPr>
            <a:lvl5pPr indent="-342900" lvl="4" marL="2286000">
              <a:spcBef>
                <a:spcPts val="500"/>
              </a:spcBef>
              <a:spcAft>
                <a:spcPts val="0"/>
              </a:spcAft>
              <a:buSzPts val="1800"/>
              <a:buChar char="•"/>
              <a:defRPr/>
            </a:lvl5pPr>
            <a:lvl6pPr indent="-342900" lvl="5" marL="2743200">
              <a:spcBef>
                <a:spcPts val="500"/>
              </a:spcBef>
              <a:spcAft>
                <a:spcPts val="0"/>
              </a:spcAft>
              <a:buSzPts val="1800"/>
              <a:buChar char="•"/>
              <a:defRPr/>
            </a:lvl6pPr>
            <a:lvl7pPr indent="-342900" lvl="6" marL="3200400">
              <a:spcBef>
                <a:spcPts val="500"/>
              </a:spcBef>
              <a:spcAft>
                <a:spcPts val="0"/>
              </a:spcAft>
              <a:buSzPts val="1800"/>
              <a:buChar char="•"/>
              <a:defRPr/>
            </a:lvl7pPr>
            <a:lvl8pPr indent="-342900" lvl="7" marL="3657600">
              <a:spcBef>
                <a:spcPts val="500"/>
              </a:spcBef>
              <a:spcAft>
                <a:spcPts val="0"/>
              </a:spcAft>
              <a:buSzPts val="1800"/>
              <a:buChar char="•"/>
              <a:defRPr/>
            </a:lvl8pPr>
            <a:lvl9pPr indent="-342900" lvl="8" marL="4114800">
              <a:spcBef>
                <a:spcPts val="500"/>
              </a:spcBef>
              <a:spcAft>
                <a:spcPts val="0"/>
              </a:spcAft>
              <a:buSzPts val="1800"/>
              <a:buChar char="•"/>
              <a:defRPr/>
            </a:lvl9pPr>
          </a:lstStyle>
          <a:p/>
        </p:txBody>
      </p:sp>
      <p:sp>
        <p:nvSpPr>
          <p:cNvPr id="1330" name="Google Shape;1330;p1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35" name="Shape 1335"/>
        <p:cNvGrpSpPr/>
        <p:nvPr/>
      </p:nvGrpSpPr>
      <p:grpSpPr>
        <a:xfrm>
          <a:off x="0" y="0"/>
          <a:ext cx="0" cy="0"/>
          <a:chOff x="0" y="0"/>
          <a:chExt cx="0" cy="0"/>
        </a:xfrm>
      </p:grpSpPr>
      <p:sp>
        <p:nvSpPr>
          <p:cNvPr id="1336" name="Google Shape;1336;p13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r">
              <a:spcBef>
                <a:spcPts val="0"/>
              </a:spcBef>
              <a:spcAft>
                <a:spcPts val="0"/>
              </a:spcAft>
              <a:buClr>
                <a:srgbClr val="434343"/>
              </a:buClr>
              <a:buSzPts val="3200"/>
              <a:buNone/>
              <a:defRPr b="1" sz="3200">
                <a:solidFill>
                  <a:srgbClr val="434343"/>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337" name="Google Shape;1337;p132"/>
          <p:cNvSpPr txBox="1"/>
          <p:nvPr>
            <p:ph idx="1" type="subTitle"/>
          </p:nvPr>
        </p:nvSpPr>
        <p:spPr>
          <a:xfrm>
            <a:off x="2679300" y="2797175"/>
            <a:ext cx="6153000" cy="792600"/>
          </a:xfrm>
          <a:prstGeom prst="rect">
            <a:avLst/>
          </a:prstGeom>
        </p:spPr>
        <p:txBody>
          <a:bodyPr anchorCtr="0" anchor="t" bIns="91425" lIns="91425" spcFirstLastPara="1" rIns="91425" wrap="square" tIns="91425">
            <a:normAutofit/>
          </a:bodyPr>
          <a:lstStyle>
            <a:lvl1pPr lvl="0" algn="r">
              <a:lnSpc>
                <a:spcPct val="100000"/>
              </a:lnSpc>
              <a:spcBef>
                <a:spcPts val="0"/>
              </a:spcBef>
              <a:spcAft>
                <a:spcPts val="0"/>
              </a:spcAft>
              <a:buSzPts val="1800"/>
              <a:buFont typeface="Poppins"/>
              <a:buNone/>
              <a:defRPr>
                <a:latin typeface="Poppins"/>
                <a:ea typeface="Poppins"/>
                <a:cs typeface="Poppins"/>
                <a:sym typeface="Poppins"/>
              </a:defRPr>
            </a:lvl1pPr>
            <a:lvl2pPr lvl="1" algn="r">
              <a:lnSpc>
                <a:spcPct val="100000"/>
              </a:lnSpc>
              <a:spcBef>
                <a:spcPts val="0"/>
              </a:spcBef>
              <a:spcAft>
                <a:spcPts val="0"/>
              </a:spcAft>
              <a:buSzPts val="2800"/>
              <a:buNone/>
              <a:defRPr sz="2800"/>
            </a:lvl2pPr>
            <a:lvl3pPr lvl="2" algn="r">
              <a:lnSpc>
                <a:spcPct val="100000"/>
              </a:lnSpc>
              <a:spcBef>
                <a:spcPts val="0"/>
              </a:spcBef>
              <a:spcAft>
                <a:spcPts val="0"/>
              </a:spcAft>
              <a:buSzPts val="2800"/>
              <a:buNone/>
              <a:defRPr sz="2800"/>
            </a:lvl3pPr>
            <a:lvl4pPr lvl="3" algn="r">
              <a:lnSpc>
                <a:spcPct val="100000"/>
              </a:lnSpc>
              <a:spcBef>
                <a:spcPts val="0"/>
              </a:spcBef>
              <a:spcAft>
                <a:spcPts val="0"/>
              </a:spcAft>
              <a:buSzPts val="2800"/>
              <a:buNone/>
              <a:defRPr sz="2800"/>
            </a:lvl4pPr>
            <a:lvl5pPr lvl="4" algn="r">
              <a:lnSpc>
                <a:spcPct val="100000"/>
              </a:lnSpc>
              <a:spcBef>
                <a:spcPts val="0"/>
              </a:spcBef>
              <a:spcAft>
                <a:spcPts val="0"/>
              </a:spcAft>
              <a:buSzPts val="2800"/>
              <a:buNone/>
              <a:defRPr sz="2800"/>
            </a:lvl5pPr>
            <a:lvl6pPr lvl="5" algn="r">
              <a:lnSpc>
                <a:spcPct val="100000"/>
              </a:lnSpc>
              <a:spcBef>
                <a:spcPts val="0"/>
              </a:spcBef>
              <a:spcAft>
                <a:spcPts val="0"/>
              </a:spcAft>
              <a:buSzPts val="2800"/>
              <a:buNone/>
              <a:defRPr sz="2800"/>
            </a:lvl6pPr>
            <a:lvl7pPr lvl="6" algn="r">
              <a:lnSpc>
                <a:spcPct val="100000"/>
              </a:lnSpc>
              <a:spcBef>
                <a:spcPts val="0"/>
              </a:spcBef>
              <a:spcAft>
                <a:spcPts val="0"/>
              </a:spcAft>
              <a:buSzPts val="2800"/>
              <a:buNone/>
              <a:defRPr sz="2800"/>
            </a:lvl7pPr>
            <a:lvl8pPr lvl="7" algn="r">
              <a:lnSpc>
                <a:spcPct val="100000"/>
              </a:lnSpc>
              <a:spcBef>
                <a:spcPts val="0"/>
              </a:spcBef>
              <a:spcAft>
                <a:spcPts val="0"/>
              </a:spcAft>
              <a:buSzPts val="2800"/>
              <a:buNone/>
              <a:defRPr sz="2800"/>
            </a:lvl8pPr>
            <a:lvl9pPr lvl="8" algn="r">
              <a:lnSpc>
                <a:spcPct val="100000"/>
              </a:lnSpc>
              <a:spcBef>
                <a:spcPts val="0"/>
              </a:spcBef>
              <a:spcAft>
                <a:spcPts val="0"/>
              </a:spcAft>
              <a:buSzPts val="2800"/>
              <a:buNone/>
              <a:defRPr sz="2800"/>
            </a:lvl9pPr>
          </a:lstStyle>
          <a:p/>
        </p:txBody>
      </p:sp>
      <p:sp>
        <p:nvSpPr>
          <p:cNvPr id="1338" name="Google Shape;1338;p1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
        <p:nvSpPr>
          <p:cNvPr id="1339" name="Google Shape;1339;p132"/>
          <p:cNvSpPr/>
          <p:nvPr/>
        </p:nvSpPr>
        <p:spPr>
          <a:xfrm>
            <a:off x="6021125" y="4165875"/>
            <a:ext cx="2436900" cy="149700"/>
          </a:xfrm>
          <a:prstGeom prst="rect">
            <a:avLst/>
          </a:prstGeom>
          <a:solidFill>
            <a:srgbClr val="7D3E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40" name="Google Shape;1340;p132"/>
          <p:cNvPicPr preferRelativeResize="0"/>
          <p:nvPr/>
        </p:nvPicPr>
        <p:blipFill>
          <a:blip r:embed="rId2">
            <a:alphaModFix/>
          </a:blip>
          <a:stretch>
            <a:fillRect/>
          </a:stretch>
        </p:blipFill>
        <p:spPr>
          <a:xfrm>
            <a:off x="311700" y="222350"/>
            <a:ext cx="1692100" cy="981974"/>
          </a:xfrm>
          <a:prstGeom prst="rect">
            <a:avLst/>
          </a:prstGeom>
          <a:noFill/>
          <a:ln>
            <a:noFill/>
          </a:ln>
        </p:spPr>
      </p:pic>
      <p:pic>
        <p:nvPicPr>
          <p:cNvPr id="1341" name="Google Shape;1341;p132"/>
          <p:cNvPicPr preferRelativeResize="0"/>
          <p:nvPr/>
        </p:nvPicPr>
        <p:blipFill>
          <a:blip r:embed="rId3">
            <a:alphaModFix/>
          </a:blip>
          <a:stretch>
            <a:fillRect/>
          </a:stretch>
        </p:blipFill>
        <p:spPr>
          <a:xfrm>
            <a:off x="311700" y="3992075"/>
            <a:ext cx="2262838" cy="792600"/>
          </a:xfrm>
          <a:prstGeom prst="rect">
            <a:avLst/>
          </a:prstGeom>
          <a:noFill/>
          <a:ln>
            <a:noFill/>
          </a:ln>
        </p:spPr>
      </p:pic>
      <p:sp>
        <p:nvSpPr>
          <p:cNvPr id="1342" name="Google Shape;1342;p132"/>
          <p:cNvSpPr txBox="1"/>
          <p:nvPr/>
        </p:nvSpPr>
        <p:spPr>
          <a:xfrm>
            <a:off x="311700" y="1095225"/>
            <a:ext cx="1659000" cy="28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CA" sz="1250">
                <a:solidFill>
                  <a:srgbClr val="7D3E84"/>
                </a:solidFill>
                <a:latin typeface="Poppins"/>
                <a:ea typeface="Poppins"/>
                <a:cs typeface="Poppins"/>
                <a:sym typeface="Poppins"/>
              </a:rPr>
              <a:t>Digital Media Literacy</a:t>
            </a:r>
            <a:endParaRPr b="1" sz="1250">
              <a:solidFill>
                <a:srgbClr val="7D3E84"/>
              </a:solidFill>
              <a:latin typeface="Poppins"/>
              <a:ea typeface="Poppins"/>
              <a:cs typeface="Poppins"/>
              <a:sym typeface="Poppins"/>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43" name="Shape 1343"/>
        <p:cNvGrpSpPr/>
        <p:nvPr/>
      </p:nvGrpSpPr>
      <p:grpSpPr>
        <a:xfrm>
          <a:off x="0" y="0"/>
          <a:ext cx="0" cy="0"/>
          <a:chOff x="0" y="0"/>
          <a:chExt cx="0" cy="0"/>
        </a:xfrm>
      </p:grpSpPr>
      <p:sp>
        <p:nvSpPr>
          <p:cNvPr id="1344" name="Google Shape;1344;p13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345" name="Google Shape;1345;p1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46" name="Shape 1346"/>
        <p:cNvGrpSpPr/>
        <p:nvPr/>
      </p:nvGrpSpPr>
      <p:grpSpPr>
        <a:xfrm>
          <a:off x="0" y="0"/>
          <a:ext cx="0" cy="0"/>
          <a:chOff x="0" y="0"/>
          <a:chExt cx="0" cy="0"/>
        </a:xfrm>
      </p:grpSpPr>
      <p:sp>
        <p:nvSpPr>
          <p:cNvPr id="1347" name="Google Shape;1347;p13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48" name="Google Shape;1348;p1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b="1">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1349" name="Google Shape;1349;p1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350" name="Shape 1350"/>
        <p:cNvGrpSpPr/>
        <p:nvPr/>
      </p:nvGrpSpPr>
      <p:grpSpPr>
        <a:xfrm>
          <a:off x="0" y="0"/>
          <a:ext cx="0" cy="0"/>
          <a:chOff x="0" y="0"/>
          <a:chExt cx="0" cy="0"/>
        </a:xfrm>
      </p:grpSpPr>
      <p:sp>
        <p:nvSpPr>
          <p:cNvPr id="1351" name="Google Shape;1351;p13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52" name="Google Shape;1352;p13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353" name="Google Shape;1353;p13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354" name="Google Shape;1354;p1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55" name="Shape 1355"/>
        <p:cNvGrpSpPr/>
        <p:nvPr/>
      </p:nvGrpSpPr>
      <p:grpSpPr>
        <a:xfrm>
          <a:off x="0" y="0"/>
          <a:ext cx="0" cy="0"/>
          <a:chOff x="0" y="0"/>
          <a:chExt cx="0" cy="0"/>
        </a:xfrm>
      </p:grpSpPr>
      <p:sp>
        <p:nvSpPr>
          <p:cNvPr id="1356" name="Google Shape;1356;p136"/>
          <p:cNvSpPr txBox="1"/>
          <p:nvPr>
            <p:ph type="title"/>
          </p:nvPr>
        </p:nvSpPr>
        <p:spPr>
          <a:xfrm>
            <a:off x="411175" y="8826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57" name="Google Shape;1357;p1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
        <p:nvSpPr>
          <p:cNvPr id="1358" name="Google Shape;1358;p136"/>
          <p:cNvSpPr/>
          <p:nvPr/>
        </p:nvSpPr>
        <p:spPr>
          <a:xfrm>
            <a:off x="411175" y="1662000"/>
            <a:ext cx="2660700" cy="117900"/>
          </a:xfrm>
          <a:prstGeom prst="rect">
            <a:avLst/>
          </a:prstGeom>
          <a:solidFill>
            <a:srgbClr val="7D3E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136"/>
          <p:cNvSpPr/>
          <p:nvPr/>
        </p:nvSpPr>
        <p:spPr>
          <a:xfrm>
            <a:off x="0" y="0"/>
            <a:ext cx="201600" cy="5143500"/>
          </a:xfrm>
          <a:prstGeom prst="rect">
            <a:avLst/>
          </a:prstGeom>
          <a:solidFill>
            <a:srgbClr val="B5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er 1">
  <p:cSld name="MAIN_POINT_1">
    <p:bg>
      <p:bgPr>
        <a:blipFill>
          <a:blip r:embed="rId2">
            <a:alphaModFix/>
          </a:blip>
          <a:stretch>
            <a:fillRect/>
          </a:stretch>
        </a:blipFill>
      </p:bgPr>
    </p:bg>
    <p:spTree>
      <p:nvGrpSpPr>
        <p:cNvPr id="66" name="Shape 66"/>
        <p:cNvGrpSpPr/>
        <p:nvPr/>
      </p:nvGrpSpPr>
      <p:grpSpPr>
        <a:xfrm>
          <a:off x="0" y="0"/>
          <a:ext cx="0" cy="0"/>
          <a:chOff x="0" y="0"/>
          <a:chExt cx="0" cy="0"/>
        </a:xfrm>
      </p:grpSpPr>
      <p:sp>
        <p:nvSpPr>
          <p:cNvPr id="67" name="Google Shape;67;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
        <p:nvSpPr>
          <p:cNvPr id="68" name="Google Shape;68;p14"/>
          <p:cNvSpPr txBox="1"/>
          <p:nvPr/>
        </p:nvSpPr>
        <p:spPr>
          <a:xfrm>
            <a:off x="237700" y="4683625"/>
            <a:ext cx="8520600" cy="3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CA">
                <a:solidFill>
                  <a:srgbClr val="666666"/>
                </a:solidFill>
                <a:latin typeface="Open Sans"/>
                <a:ea typeface="Open Sans"/>
                <a:cs typeface="Open Sans"/>
                <a:sym typeface="Open Sans"/>
              </a:rPr>
              <a:t>bit.ly/tdsbul21				                                                                                                        #TDSBUL</a:t>
            </a:r>
            <a:endParaRPr>
              <a:solidFill>
                <a:srgbClr val="666666"/>
              </a:solidFill>
              <a:latin typeface="Open Sans"/>
              <a:ea typeface="Open Sans"/>
              <a:cs typeface="Open Sans"/>
              <a:sym typeface="Open Sans"/>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1360" name="Shape 1360"/>
        <p:cNvGrpSpPr/>
        <p:nvPr/>
      </p:nvGrpSpPr>
      <p:grpSpPr>
        <a:xfrm>
          <a:off x="0" y="0"/>
          <a:ext cx="0" cy="0"/>
          <a:chOff x="0" y="0"/>
          <a:chExt cx="0" cy="0"/>
        </a:xfrm>
      </p:grpSpPr>
      <p:sp>
        <p:nvSpPr>
          <p:cNvPr id="1361" name="Google Shape;1361;p137"/>
          <p:cNvSpPr txBox="1"/>
          <p:nvPr>
            <p:ph type="title"/>
          </p:nvPr>
        </p:nvSpPr>
        <p:spPr>
          <a:xfrm>
            <a:off x="411175" y="8826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62" name="Google Shape;1362;p1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
        <p:nvSpPr>
          <p:cNvPr id="1363" name="Google Shape;1363;p137"/>
          <p:cNvSpPr/>
          <p:nvPr/>
        </p:nvSpPr>
        <p:spPr>
          <a:xfrm>
            <a:off x="0" y="0"/>
            <a:ext cx="201600" cy="5143500"/>
          </a:xfrm>
          <a:prstGeom prst="rect">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137"/>
          <p:cNvSpPr/>
          <p:nvPr/>
        </p:nvSpPr>
        <p:spPr>
          <a:xfrm>
            <a:off x="25" y="0"/>
            <a:ext cx="257100" cy="5143500"/>
          </a:xfrm>
          <a:prstGeom prst="rect">
            <a:avLst/>
          </a:prstGeom>
          <a:solidFill>
            <a:srgbClr val="B5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rple header">
  <p:cSld name="ONE_COLUMN_TEXT">
    <p:spTree>
      <p:nvGrpSpPr>
        <p:cNvPr id="1365" name="Shape 1365"/>
        <p:cNvGrpSpPr/>
        <p:nvPr/>
      </p:nvGrpSpPr>
      <p:grpSpPr>
        <a:xfrm>
          <a:off x="0" y="0"/>
          <a:ext cx="0" cy="0"/>
          <a:chOff x="0" y="0"/>
          <a:chExt cx="0" cy="0"/>
        </a:xfrm>
      </p:grpSpPr>
      <p:sp>
        <p:nvSpPr>
          <p:cNvPr id="1366" name="Google Shape;1366;p138"/>
          <p:cNvSpPr txBox="1"/>
          <p:nvPr>
            <p:ph type="title"/>
          </p:nvPr>
        </p:nvSpPr>
        <p:spPr>
          <a:xfrm>
            <a:off x="0" y="143900"/>
            <a:ext cx="9144000" cy="593400"/>
          </a:xfrm>
          <a:prstGeom prst="rect">
            <a:avLst/>
          </a:prstGeom>
          <a:solidFill>
            <a:srgbClr val="7D3E84"/>
          </a:solidFill>
        </p:spPr>
        <p:txBody>
          <a:bodyPr anchorCtr="0" anchor="t" bIns="91425" lIns="91425" spcFirstLastPara="1" rIns="91425" wrap="square" tIns="91425">
            <a:normAutofit/>
          </a:bodyPr>
          <a:lstStyle>
            <a:lvl1pPr indent="0" lvl="0" marL="0" marR="0" algn="ctr">
              <a:lnSpc>
                <a:spcPct val="100000"/>
              </a:lnSpc>
              <a:spcBef>
                <a:spcPts val="0"/>
              </a:spcBef>
              <a:spcAft>
                <a:spcPts val="0"/>
              </a:spcAft>
              <a:buNone/>
              <a:defRPr b="1">
                <a:solidFill>
                  <a:srgbClr val="FFFFFF"/>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367" name="Google Shape;1367;p138"/>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368" name="Google Shape;1368;p1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ONE_COLUMN_TEXT_1">
    <p:spTree>
      <p:nvGrpSpPr>
        <p:cNvPr id="1369" name="Shape 1369"/>
        <p:cNvGrpSpPr/>
        <p:nvPr/>
      </p:nvGrpSpPr>
      <p:grpSpPr>
        <a:xfrm>
          <a:off x="0" y="0"/>
          <a:ext cx="0" cy="0"/>
          <a:chOff x="0" y="0"/>
          <a:chExt cx="0" cy="0"/>
        </a:xfrm>
      </p:grpSpPr>
      <p:sp>
        <p:nvSpPr>
          <p:cNvPr id="1370" name="Google Shape;1370;p13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371" name="Google Shape;1371;p13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372" name="Google Shape;1372;p1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373" name="Shape 1373"/>
        <p:cNvGrpSpPr/>
        <p:nvPr/>
      </p:nvGrpSpPr>
      <p:grpSpPr>
        <a:xfrm>
          <a:off x="0" y="0"/>
          <a:ext cx="0" cy="0"/>
          <a:chOff x="0" y="0"/>
          <a:chExt cx="0" cy="0"/>
        </a:xfrm>
      </p:grpSpPr>
      <p:sp>
        <p:nvSpPr>
          <p:cNvPr id="1374" name="Google Shape;1374;p140"/>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375" name="Google Shape;1375;p1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376" name="Shape 1376"/>
        <p:cNvGrpSpPr/>
        <p:nvPr/>
      </p:nvGrpSpPr>
      <p:grpSpPr>
        <a:xfrm>
          <a:off x="0" y="0"/>
          <a:ext cx="0" cy="0"/>
          <a:chOff x="0" y="0"/>
          <a:chExt cx="0" cy="0"/>
        </a:xfrm>
      </p:grpSpPr>
      <p:sp>
        <p:nvSpPr>
          <p:cNvPr id="1377" name="Google Shape;1377;p14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141"/>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379" name="Google Shape;1379;p141"/>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380" name="Google Shape;1380;p141"/>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381" name="Google Shape;1381;p1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82" name="Shape 1382"/>
        <p:cNvGrpSpPr/>
        <p:nvPr/>
      </p:nvGrpSpPr>
      <p:grpSpPr>
        <a:xfrm>
          <a:off x="0" y="0"/>
          <a:ext cx="0" cy="0"/>
          <a:chOff x="0" y="0"/>
          <a:chExt cx="0" cy="0"/>
        </a:xfrm>
      </p:grpSpPr>
      <p:sp>
        <p:nvSpPr>
          <p:cNvPr id="1383" name="Google Shape;1383;p142"/>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1384" name="Google Shape;1384;p1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85" name="Shape 1385"/>
        <p:cNvGrpSpPr/>
        <p:nvPr/>
      </p:nvGrpSpPr>
      <p:grpSpPr>
        <a:xfrm>
          <a:off x="0" y="0"/>
          <a:ext cx="0" cy="0"/>
          <a:chOff x="0" y="0"/>
          <a:chExt cx="0" cy="0"/>
        </a:xfrm>
      </p:grpSpPr>
      <p:sp>
        <p:nvSpPr>
          <p:cNvPr id="1386" name="Google Shape;1386;p14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387" name="Google Shape;1387;p143"/>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388" name="Google Shape;1388;p1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89" name="Shape 1389"/>
        <p:cNvGrpSpPr/>
        <p:nvPr/>
      </p:nvGrpSpPr>
      <p:grpSpPr>
        <a:xfrm>
          <a:off x="0" y="0"/>
          <a:ext cx="0" cy="0"/>
          <a:chOff x="0" y="0"/>
          <a:chExt cx="0" cy="0"/>
        </a:xfrm>
      </p:grpSpPr>
      <p:sp>
        <p:nvSpPr>
          <p:cNvPr id="1390" name="Google Shape;1390;p1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TITLE_AND_BODY_2">
    <p:spTree>
      <p:nvGrpSpPr>
        <p:cNvPr id="1391" name="Shape 1391"/>
        <p:cNvGrpSpPr/>
        <p:nvPr/>
      </p:nvGrpSpPr>
      <p:grpSpPr>
        <a:xfrm>
          <a:off x="0" y="0"/>
          <a:ext cx="0" cy="0"/>
          <a:chOff x="0" y="0"/>
          <a:chExt cx="0" cy="0"/>
        </a:xfrm>
      </p:grpSpPr>
      <p:sp>
        <p:nvSpPr>
          <p:cNvPr id="1392" name="Google Shape;1392;p145"/>
          <p:cNvSpPr txBox="1"/>
          <p:nvPr>
            <p:ph idx="12" type="sldNum"/>
          </p:nvPr>
        </p:nvSpPr>
        <p:spPr>
          <a:xfrm>
            <a:off x="4449997" y="4902398"/>
            <a:ext cx="239100" cy="171000"/>
          </a:xfrm>
          <a:prstGeom prst="rect">
            <a:avLst/>
          </a:prstGeom>
          <a:noFill/>
          <a:ln>
            <a:noFill/>
          </a:ln>
        </p:spPr>
        <p:txBody>
          <a:bodyPr anchorCtr="0" anchor="t" bIns="50800" lIns="50800" spcFirstLastPara="1" rIns="50800" wrap="square" tIns="50800">
            <a:normAutofit fontScale="47500" lnSpcReduction="20000"/>
          </a:bodyPr>
          <a:lstStyle>
            <a:lvl1pPr indent="0" lvl="0" marL="0" marR="0" algn="ctr">
              <a:lnSpc>
                <a:spcPct val="100000"/>
              </a:lnSpc>
              <a:spcBef>
                <a:spcPts val="0"/>
              </a:spcBef>
              <a:spcAft>
                <a:spcPts val="0"/>
              </a:spcAft>
              <a:buClr>
                <a:srgbClr val="000000"/>
              </a:buClr>
              <a:buSzPts val="1600"/>
              <a:buFont typeface="Helvetica Neue Light"/>
              <a:buNone/>
              <a:defRPr b="0" i="0" sz="1125"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600"/>
              <a:buFont typeface="Helvetica Neue Light"/>
              <a:buNone/>
              <a:defRPr b="0" i="0" sz="1125"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600"/>
              <a:buFont typeface="Helvetica Neue Light"/>
              <a:buNone/>
              <a:defRPr b="0" i="0" sz="1125"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600"/>
              <a:buFont typeface="Helvetica Neue Light"/>
              <a:buNone/>
              <a:defRPr b="0" i="0" sz="1125"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600"/>
              <a:buFont typeface="Helvetica Neue Light"/>
              <a:buNone/>
              <a:defRPr b="0" i="0" sz="1125"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600"/>
              <a:buFont typeface="Helvetica Neue Light"/>
              <a:buNone/>
              <a:defRPr b="0" i="0" sz="1125"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600"/>
              <a:buFont typeface="Helvetica Neue Light"/>
              <a:buNone/>
              <a:defRPr b="0" i="0" sz="1125"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600"/>
              <a:buFont typeface="Helvetica Neue Light"/>
              <a:buNone/>
              <a:defRPr b="0" i="0" sz="1125"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600"/>
              <a:buFont typeface="Helvetica Neue Light"/>
              <a:buNone/>
              <a:defRPr b="0" i="0" sz="1125"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er 2">
  <p:cSld name="MAIN_POINT_1_1">
    <p:bg>
      <p:bgPr>
        <a:blipFill>
          <a:blip r:embed="rId2">
            <a:alphaModFix/>
          </a:blip>
          <a:stretch>
            <a:fillRect/>
          </a:stretch>
        </a:blipFill>
      </p:bgPr>
    </p:bg>
    <p:spTree>
      <p:nvGrpSpPr>
        <p:cNvPr id="69" name="Shape 69"/>
        <p:cNvGrpSpPr/>
        <p:nvPr/>
      </p:nvGrpSpPr>
      <p:grpSpPr>
        <a:xfrm>
          <a:off x="0" y="0"/>
          <a:ext cx="0" cy="0"/>
          <a:chOff x="0" y="0"/>
          <a:chExt cx="0" cy="0"/>
        </a:xfrm>
      </p:grpSpPr>
      <p:sp>
        <p:nvSpPr>
          <p:cNvPr id="70" name="Google Shape;70;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
        <p:nvSpPr>
          <p:cNvPr id="71" name="Google Shape;71;p15"/>
          <p:cNvSpPr txBox="1"/>
          <p:nvPr/>
        </p:nvSpPr>
        <p:spPr>
          <a:xfrm>
            <a:off x="237700" y="4683625"/>
            <a:ext cx="8520600" cy="3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CA">
                <a:solidFill>
                  <a:srgbClr val="434343"/>
                </a:solidFill>
                <a:latin typeface="Open Sans"/>
                <a:ea typeface="Open Sans"/>
                <a:cs typeface="Open Sans"/>
                <a:sym typeface="Open Sans"/>
              </a:rPr>
              <a:t>bit.ly/tdsbul21				                                                                                                        #TDSBUL</a:t>
            </a:r>
            <a:endParaRPr>
              <a:solidFill>
                <a:srgbClr val="434343"/>
              </a:solidFill>
              <a:latin typeface="Open Sans"/>
              <a:ea typeface="Open Sans"/>
              <a:cs typeface="Open Sans"/>
              <a:sym typeface="Open San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
    <p:bg>
      <p:bgPr>
        <a:blipFill>
          <a:blip r:embed="rId2">
            <a:alphaModFix/>
          </a:blip>
          <a:stretch>
            <a:fillRect/>
          </a:stretch>
        </a:blipFill>
      </p:bgPr>
    </p:bg>
    <p:spTree>
      <p:nvGrpSpPr>
        <p:cNvPr id="72" name="Shape 72"/>
        <p:cNvGrpSpPr/>
        <p:nvPr/>
      </p:nvGrpSpPr>
      <p:grpSpPr>
        <a:xfrm>
          <a:off x="0" y="0"/>
          <a:ext cx="0" cy="0"/>
          <a:chOff x="0" y="0"/>
          <a:chExt cx="0" cy="0"/>
        </a:xfrm>
      </p:grpSpPr>
      <p:sp>
        <p:nvSpPr>
          <p:cNvPr id="73" name="Google Shape;73;p1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6"/>
          <p:cNvSpPr txBox="1"/>
          <p:nvPr>
            <p:ph type="title"/>
          </p:nvPr>
        </p:nvSpPr>
        <p:spPr>
          <a:xfrm>
            <a:off x="265500" y="18427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75" name="Google Shape;75;p16"/>
          <p:cNvSpPr txBox="1"/>
          <p:nvPr>
            <p:ph idx="1" type="subTitle"/>
          </p:nvPr>
        </p:nvSpPr>
        <p:spPr>
          <a:xfrm>
            <a:off x="265500" y="34126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6" name="Google Shape;76;p16"/>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7" name="Google Shape;77;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2">
  <p:cSld name="SECTION_TITLE_AND_DESCRIPTION_1">
    <p:bg>
      <p:bgPr>
        <a:blipFill>
          <a:blip r:embed="rId2">
            <a:alphaModFix/>
          </a:blip>
          <a:stretch>
            <a:fillRect/>
          </a:stretch>
        </a:blipFill>
      </p:bgPr>
    </p:bg>
    <p:spTree>
      <p:nvGrpSpPr>
        <p:cNvPr id="78" name="Shape 78"/>
        <p:cNvGrpSpPr/>
        <p:nvPr/>
      </p:nvGrpSpPr>
      <p:grpSpPr>
        <a:xfrm>
          <a:off x="0" y="0"/>
          <a:ext cx="0" cy="0"/>
          <a:chOff x="0" y="0"/>
          <a:chExt cx="0" cy="0"/>
        </a:xfrm>
      </p:grpSpPr>
      <p:sp>
        <p:nvSpPr>
          <p:cNvPr id="79" name="Google Shape;79;p1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7"/>
          <p:cNvSpPr txBox="1"/>
          <p:nvPr>
            <p:ph type="title"/>
          </p:nvPr>
        </p:nvSpPr>
        <p:spPr>
          <a:xfrm>
            <a:off x="265500" y="18427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1" name="Google Shape;81;p17"/>
          <p:cNvSpPr txBox="1"/>
          <p:nvPr>
            <p:ph idx="1" type="subTitle"/>
          </p:nvPr>
        </p:nvSpPr>
        <p:spPr>
          <a:xfrm>
            <a:off x="265500" y="34126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2" name="Google Shape;82;p17"/>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83" name="Google Shape;83;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APTION_ONLY">
    <p:bg>
      <p:bgPr>
        <a:blipFill>
          <a:blip r:embed="rId2">
            <a:alphaModFix/>
          </a:blip>
          <a:stretch>
            <a:fillRect/>
          </a:stretch>
        </a:blipFill>
      </p:bgPr>
    </p:bg>
    <p:spTree>
      <p:nvGrpSpPr>
        <p:cNvPr id="84" name="Shape 84"/>
        <p:cNvGrpSpPr/>
        <p:nvPr/>
      </p:nvGrpSpPr>
      <p:grpSpPr>
        <a:xfrm>
          <a:off x="0" y="0"/>
          <a:ext cx="0" cy="0"/>
          <a:chOff x="0" y="0"/>
          <a:chExt cx="0" cy="0"/>
        </a:xfrm>
      </p:grpSpPr>
      <p:sp>
        <p:nvSpPr>
          <p:cNvPr id="85" name="Google Shape;85;p18"/>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86" name="Google Shape;86;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
        <p:nvSpPr>
          <p:cNvPr id="87" name="Google Shape;87;p18"/>
          <p:cNvSpPr txBox="1"/>
          <p:nvPr/>
        </p:nvSpPr>
        <p:spPr>
          <a:xfrm>
            <a:off x="237700" y="4683625"/>
            <a:ext cx="8520600" cy="3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CA">
                <a:solidFill>
                  <a:srgbClr val="666666"/>
                </a:solidFill>
                <a:latin typeface="Open Sans"/>
                <a:ea typeface="Open Sans"/>
                <a:cs typeface="Open Sans"/>
                <a:sym typeface="Open Sans"/>
              </a:rPr>
              <a:t>bit.ly/tdsbul21				                                                                                                        #TDSBUL</a:t>
            </a:r>
            <a:endParaRPr>
              <a:solidFill>
                <a:srgbClr val="666666"/>
              </a:solidFill>
              <a:latin typeface="Open Sans"/>
              <a:ea typeface="Open Sans"/>
              <a:cs typeface="Open Sans"/>
              <a:sym typeface="Open San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2">
  <p:cSld name="CAPTION_ONLY_1">
    <p:bg>
      <p:bgPr>
        <a:blipFill>
          <a:blip r:embed="rId2">
            <a:alphaModFix/>
          </a:blip>
          <a:stretch>
            <a:fillRect/>
          </a:stretch>
        </a:blipFill>
      </p:bgPr>
    </p:bg>
    <p:spTree>
      <p:nvGrpSpPr>
        <p:cNvPr id="88" name="Shape 88"/>
        <p:cNvGrpSpPr/>
        <p:nvPr/>
      </p:nvGrpSpPr>
      <p:grpSpPr>
        <a:xfrm>
          <a:off x="0" y="0"/>
          <a:ext cx="0" cy="0"/>
          <a:chOff x="0" y="0"/>
          <a:chExt cx="0" cy="0"/>
        </a:xfrm>
      </p:grpSpPr>
      <p:sp>
        <p:nvSpPr>
          <p:cNvPr id="89" name="Google Shape;89;p1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90" name="Google Shape;90;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
        <p:nvSpPr>
          <p:cNvPr id="91" name="Google Shape;91;p19"/>
          <p:cNvSpPr txBox="1"/>
          <p:nvPr/>
        </p:nvSpPr>
        <p:spPr>
          <a:xfrm>
            <a:off x="237700" y="4683625"/>
            <a:ext cx="8520600" cy="3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CA">
                <a:solidFill>
                  <a:srgbClr val="666666"/>
                </a:solidFill>
                <a:latin typeface="Open Sans"/>
                <a:ea typeface="Open Sans"/>
                <a:cs typeface="Open Sans"/>
                <a:sym typeface="Open Sans"/>
              </a:rPr>
              <a:t>bit.ly/tdsbul21				                                                                                                        #TDSBUL</a:t>
            </a:r>
            <a:endParaRPr>
              <a:solidFill>
                <a:srgbClr val="666666"/>
              </a:solidFill>
              <a:latin typeface="Open Sans"/>
              <a:ea typeface="Open Sans"/>
              <a:cs typeface="Open Sans"/>
              <a:sym typeface="Open San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p:cSld name="BIG_NUMBER">
    <p:bg>
      <p:bgPr>
        <a:blipFill>
          <a:blip r:embed="rId2">
            <a:alphaModFix/>
          </a:blip>
          <a:stretch>
            <a:fillRect/>
          </a:stretch>
        </a:blipFill>
      </p:bgPr>
    </p:bg>
    <p:spTree>
      <p:nvGrpSpPr>
        <p:cNvPr id="92" name="Shape 92"/>
        <p:cNvGrpSpPr/>
        <p:nvPr/>
      </p:nvGrpSpPr>
      <p:grpSpPr>
        <a:xfrm>
          <a:off x="0" y="0"/>
          <a:ext cx="0" cy="0"/>
          <a:chOff x="0" y="0"/>
          <a:chExt cx="0" cy="0"/>
        </a:xfrm>
      </p:grpSpPr>
      <p:sp>
        <p:nvSpPr>
          <p:cNvPr id="93" name="Google Shape;93;p20"/>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4" name="Google Shape;94;p20"/>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95" name="Google Shape;95;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
        <p:nvSpPr>
          <p:cNvPr id="96" name="Google Shape;96;p20"/>
          <p:cNvSpPr txBox="1"/>
          <p:nvPr/>
        </p:nvSpPr>
        <p:spPr>
          <a:xfrm>
            <a:off x="237700" y="4683625"/>
            <a:ext cx="8520600" cy="3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CA">
                <a:solidFill>
                  <a:srgbClr val="666666"/>
                </a:solidFill>
                <a:latin typeface="Open Sans"/>
                <a:ea typeface="Open Sans"/>
                <a:cs typeface="Open Sans"/>
                <a:sym typeface="Open Sans"/>
              </a:rPr>
              <a:t>bit.ly/tdsbul21				                                                                                                        #TDSBUL</a:t>
            </a:r>
            <a:endParaRPr>
              <a:solidFill>
                <a:srgbClr val="666666"/>
              </a:solidFill>
              <a:latin typeface="Open Sans"/>
              <a:ea typeface="Open Sans"/>
              <a:cs typeface="Open Sans"/>
              <a:sym typeface="Open San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2">
  <p:cSld name="BIG_NUMBER_1">
    <p:bg>
      <p:bgPr>
        <a:blipFill>
          <a:blip r:embed="rId2">
            <a:alphaModFix/>
          </a:blip>
          <a:stretch>
            <a:fillRect/>
          </a:stretch>
        </a:blipFill>
      </p:bgPr>
    </p:bg>
    <p:spTree>
      <p:nvGrpSpPr>
        <p:cNvPr id="97" name="Shape 97"/>
        <p:cNvGrpSpPr/>
        <p:nvPr/>
      </p:nvGrpSpPr>
      <p:grpSpPr>
        <a:xfrm>
          <a:off x="0" y="0"/>
          <a:ext cx="0" cy="0"/>
          <a:chOff x="0" y="0"/>
          <a:chExt cx="0" cy="0"/>
        </a:xfrm>
      </p:grpSpPr>
      <p:sp>
        <p:nvSpPr>
          <p:cNvPr id="98" name="Google Shape;98;p2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9" name="Google Shape;99;p2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00" name="Google Shape;100;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
        <p:nvSpPr>
          <p:cNvPr id="101" name="Google Shape;101;p21"/>
          <p:cNvSpPr txBox="1"/>
          <p:nvPr/>
        </p:nvSpPr>
        <p:spPr>
          <a:xfrm>
            <a:off x="237700" y="4683625"/>
            <a:ext cx="8520600" cy="3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CA">
                <a:solidFill>
                  <a:srgbClr val="666666"/>
                </a:solidFill>
                <a:latin typeface="Open Sans"/>
                <a:ea typeface="Open Sans"/>
                <a:cs typeface="Open Sans"/>
                <a:sym typeface="Open Sans"/>
              </a:rPr>
              <a:t>bit.ly/tdsbul21				                                                                                                        #TDSBUL</a:t>
            </a:r>
            <a:endParaRPr>
              <a:solidFill>
                <a:srgbClr val="666666"/>
              </a:solidFill>
              <a:latin typeface="Open Sans"/>
              <a:ea typeface="Open Sans"/>
              <a:cs typeface="Open Sans"/>
              <a:sym typeface="Open San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2" name="Shape 102"/>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1">
    <p:bg>
      <p:bgPr>
        <a:blipFill>
          <a:blip r:embed="rId2">
            <a:alphaModFix/>
          </a:blip>
          <a:stretch>
            <a:fillRect/>
          </a:stretch>
        </a:blipFill>
      </p:bgPr>
    </p:bg>
    <p:spTree>
      <p:nvGrpSpPr>
        <p:cNvPr id="103" name="Shape 103"/>
        <p:cNvGrpSpPr/>
        <p:nvPr/>
      </p:nvGrpSpPr>
      <p:grpSpPr>
        <a:xfrm>
          <a:off x="0" y="0"/>
          <a:ext cx="0" cy="0"/>
          <a:chOff x="0" y="0"/>
          <a:chExt cx="0" cy="0"/>
        </a:xfrm>
      </p:grpSpPr>
      <p:sp>
        <p:nvSpPr>
          <p:cNvPr id="104" name="Google Shape;104;p2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05" name="Google Shape;105;p2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06" name="Google Shape;106;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4">
  <p:cSld name="TITLE_AND_BODY_4">
    <p:spTree>
      <p:nvGrpSpPr>
        <p:cNvPr id="107" name="Shape 107"/>
        <p:cNvGrpSpPr/>
        <p:nvPr/>
      </p:nvGrpSpPr>
      <p:grpSpPr>
        <a:xfrm>
          <a:off x="0" y="0"/>
          <a:ext cx="0" cy="0"/>
          <a:chOff x="0" y="0"/>
          <a:chExt cx="0" cy="0"/>
        </a:xfrm>
      </p:grpSpPr>
      <p:sp>
        <p:nvSpPr>
          <p:cNvPr id="108" name="Google Shape;108;p24"/>
          <p:cNvSpPr txBox="1"/>
          <p:nvPr>
            <p:ph idx="12" type="sldNum"/>
          </p:nvPr>
        </p:nvSpPr>
        <p:spPr>
          <a:xfrm>
            <a:off x="4449997" y="4902398"/>
            <a:ext cx="239100" cy="171000"/>
          </a:xfrm>
          <a:prstGeom prst="rect">
            <a:avLst/>
          </a:prstGeom>
          <a:noFill/>
          <a:ln>
            <a:noFill/>
          </a:ln>
        </p:spPr>
        <p:txBody>
          <a:bodyPr anchorCtr="0" anchor="t" bIns="35725" lIns="35725" spcFirstLastPara="1" rIns="35725" wrap="square" tIns="35725">
            <a:normAutofit fontScale="70000" lnSpcReduction="20000"/>
          </a:bodyPr>
          <a:lstStyle>
            <a:lvl1pPr indent="0" lvl="0"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3" name="Shape 113"/>
        <p:cNvGrpSpPr/>
        <p:nvPr/>
      </p:nvGrpSpPr>
      <p:grpSpPr>
        <a:xfrm>
          <a:off x="0" y="0"/>
          <a:ext cx="0" cy="0"/>
          <a:chOff x="0" y="0"/>
          <a:chExt cx="0" cy="0"/>
        </a:xfrm>
      </p:grpSpPr>
      <p:sp>
        <p:nvSpPr>
          <p:cNvPr id="114" name="Google Shape;114;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
        <p:nvSpPr>
          <p:cNvPr id="115" name="Google Shape;115;p26"/>
          <p:cNvSpPr/>
          <p:nvPr/>
        </p:nvSpPr>
        <p:spPr>
          <a:xfrm>
            <a:off x="0" y="-57150"/>
            <a:ext cx="9144000" cy="464400"/>
          </a:xfrm>
          <a:prstGeom prst="wedgeRectCallout">
            <a:avLst>
              <a:gd fmla="val -21132" name="adj1"/>
              <a:gd fmla="val 47582" name="adj2"/>
            </a:avLst>
          </a:prstGeom>
          <a:solidFill>
            <a:srgbClr val="EC008C"/>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116" name="Google Shape;116;p26"/>
          <p:cNvSpPr/>
          <p:nvPr/>
        </p:nvSpPr>
        <p:spPr>
          <a:xfrm rot="10800000">
            <a:off x="7914113" y="350250"/>
            <a:ext cx="673500" cy="317100"/>
          </a:xfrm>
          <a:prstGeom prst="triangle">
            <a:avLst>
              <a:gd fmla="val 50000" name="adj"/>
            </a:avLst>
          </a:prstGeom>
          <a:solidFill>
            <a:srgbClr val="EC008C"/>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17" name="Google Shape;117;p26"/>
          <p:cNvPicPr preferRelativeResize="0"/>
          <p:nvPr/>
        </p:nvPicPr>
        <p:blipFill>
          <a:blip r:embed="rId2">
            <a:alphaModFix/>
          </a:blip>
          <a:stretch>
            <a:fillRect/>
          </a:stretch>
        </p:blipFill>
        <p:spPr>
          <a:xfrm>
            <a:off x="197063" y="4562165"/>
            <a:ext cx="1457473" cy="491081"/>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8" name="Shape 118"/>
        <p:cNvGrpSpPr/>
        <p:nvPr/>
      </p:nvGrpSpPr>
      <p:grpSpPr>
        <a:xfrm>
          <a:off x="0" y="0"/>
          <a:ext cx="0" cy="0"/>
          <a:chOff x="0" y="0"/>
          <a:chExt cx="0" cy="0"/>
        </a:xfrm>
      </p:grpSpPr>
      <p:sp>
        <p:nvSpPr>
          <p:cNvPr id="119" name="Google Shape;119;p27"/>
          <p:cNvSpPr/>
          <p:nvPr/>
        </p:nvSpPr>
        <p:spPr>
          <a:xfrm>
            <a:off x="-57150" y="1567350"/>
            <a:ext cx="9201300" cy="2008800"/>
          </a:xfrm>
          <a:prstGeom prst="rect">
            <a:avLst/>
          </a:prstGeom>
          <a:solidFill>
            <a:srgbClr val="EC00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27"/>
          <p:cNvSpPr txBox="1"/>
          <p:nvPr>
            <p:ph type="title"/>
          </p:nvPr>
        </p:nvSpPr>
        <p:spPr>
          <a:xfrm>
            <a:off x="430800" y="1755169"/>
            <a:ext cx="8282400" cy="15939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1"/>
              </a:buClr>
              <a:buSzPts val="3600"/>
              <a:buNone/>
              <a:defRPr sz="3600">
                <a:solidFill>
                  <a:schemeClr val="lt1"/>
                </a:solidFill>
              </a:defRPr>
            </a:lvl1pPr>
            <a:lvl2pPr lvl="1" rtl="0" algn="ctr">
              <a:spcBef>
                <a:spcPts val="0"/>
              </a:spcBef>
              <a:spcAft>
                <a:spcPts val="0"/>
              </a:spcAft>
              <a:buClr>
                <a:schemeClr val="lt1"/>
              </a:buClr>
              <a:buSzPts val="3600"/>
              <a:buNone/>
              <a:defRPr sz="3600">
                <a:solidFill>
                  <a:schemeClr val="lt1"/>
                </a:solidFill>
              </a:defRPr>
            </a:lvl2pPr>
            <a:lvl3pPr lvl="2" rtl="0" algn="ctr">
              <a:spcBef>
                <a:spcPts val="0"/>
              </a:spcBef>
              <a:spcAft>
                <a:spcPts val="0"/>
              </a:spcAft>
              <a:buClr>
                <a:schemeClr val="lt1"/>
              </a:buClr>
              <a:buSzPts val="3600"/>
              <a:buNone/>
              <a:defRPr sz="3600">
                <a:solidFill>
                  <a:schemeClr val="lt1"/>
                </a:solidFill>
              </a:defRPr>
            </a:lvl3pPr>
            <a:lvl4pPr lvl="3" rtl="0" algn="ctr">
              <a:spcBef>
                <a:spcPts val="0"/>
              </a:spcBef>
              <a:spcAft>
                <a:spcPts val="0"/>
              </a:spcAft>
              <a:buClr>
                <a:schemeClr val="lt1"/>
              </a:buClr>
              <a:buSzPts val="3600"/>
              <a:buNone/>
              <a:defRPr sz="3600">
                <a:solidFill>
                  <a:schemeClr val="lt1"/>
                </a:solidFill>
              </a:defRPr>
            </a:lvl4pPr>
            <a:lvl5pPr lvl="4" rtl="0" algn="ctr">
              <a:spcBef>
                <a:spcPts val="0"/>
              </a:spcBef>
              <a:spcAft>
                <a:spcPts val="0"/>
              </a:spcAft>
              <a:buClr>
                <a:schemeClr val="lt1"/>
              </a:buClr>
              <a:buSzPts val="3600"/>
              <a:buNone/>
              <a:defRPr sz="3600">
                <a:solidFill>
                  <a:schemeClr val="lt1"/>
                </a:solidFill>
              </a:defRPr>
            </a:lvl5pPr>
            <a:lvl6pPr lvl="5" rtl="0" algn="ctr">
              <a:spcBef>
                <a:spcPts val="0"/>
              </a:spcBef>
              <a:spcAft>
                <a:spcPts val="0"/>
              </a:spcAft>
              <a:buClr>
                <a:schemeClr val="lt1"/>
              </a:buClr>
              <a:buSzPts val="3600"/>
              <a:buNone/>
              <a:defRPr sz="3600">
                <a:solidFill>
                  <a:schemeClr val="lt1"/>
                </a:solidFill>
              </a:defRPr>
            </a:lvl6pPr>
            <a:lvl7pPr lvl="6" rtl="0" algn="ctr">
              <a:spcBef>
                <a:spcPts val="0"/>
              </a:spcBef>
              <a:spcAft>
                <a:spcPts val="0"/>
              </a:spcAft>
              <a:buClr>
                <a:schemeClr val="lt1"/>
              </a:buClr>
              <a:buSzPts val="3600"/>
              <a:buNone/>
              <a:defRPr sz="3600">
                <a:solidFill>
                  <a:schemeClr val="lt1"/>
                </a:solidFill>
              </a:defRPr>
            </a:lvl7pPr>
            <a:lvl8pPr lvl="7" rtl="0" algn="ctr">
              <a:spcBef>
                <a:spcPts val="0"/>
              </a:spcBef>
              <a:spcAft>
                <a:spcPts val="0"/>
              </a:spcAft>
              <a:buClr>
                <a:schemeClr val="lt1"/>
              </a:buClr>
              <a:buSzPts val="3600"/>
              <a:buNone/>
              <a:defRPr sz="3600">
                <a:solidFill>
                  <a:schemeClr val="lt1"/>
                </a:solidFill>
              </a:defRPr>
            </a:lvl8pPr>
            <a:lvl9pPr lvl="8" rtl="0" algn="ctr">
              <a:spcBef>
                <a:spcPts val="0"/>
              </a:spcBef>
              <a:spcAft>
                <a:spcPts val="0"/>
              </a:spcAft>
              <a:buClr>
                <a:schemeClr val="lt1"/>
              </a:buClr>
              <a:buSzPts val="3600"/>
              <a:buNone/>
              <a:defRPr sz="3600">
                <a:solidFill>
                  <a:schemeClr val="lt1"/>
                </a:solidFill>
              </a:defRPr>
            </a:lvl9pPr>
          </a:lstStyle>
          <a:p/>
        </p:txBody>
      </p:sp>
      <p:sp>
        <p:nvSpPr>
          <p:cNvPr id="121" name="Google Shape;121;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2" name="Shape 122"/>
        <p:cNvGrpSpPr/>
        <p:nvPr/>
      </p:nvGrpSpPr>
      <p:grpSpPr>
        <a:xfrm>
          <a:off x="0" y="0"/>
          <a:ext cx="0" cy="0"/>
          <a:chOff x="0" y="0"/>
          <a:chExt cx="0" cy="0"/>
        </a:xfrm>
      </p:grpSpPr>
      <p:cxnSp>
        <p:nvCxnSpPr>
          <p:cNvPr id="123" name="Google Shape;123;p28"/>
          <p:cNvCxnSpPr/>
          <p:nvPr/>
        </p:nvCxnSpPr>
        <p:spPr>
          <a:xfrm>
            <a:off x="429200" y="1275577"/>
            <a:ext cx="614100" cy="0"/>
          </a:xfrm>
          <a:prstGeom prst="straightConnector1">
            <a:avLst/>
          </a:prstGeom>
          <a:noFill/>
          <a:ln cap="flat" cmpd="sng" w="19050">
            <a:solidFill>
              <a:schemeClr val="dk2"/>
            </a:solidFill>
            <a:prstDash val="lgDash"/>
            <a:round/>
            <a:headEnd len="sm" w="sm" type="none"/>
            <a:tailEnd len="sm" w="sm" type="none"/>
          </a:ln>
        </p:spPr>
      </p:cxnSp>
      <p:sp>
        <p:nvSpPr>
          <p:cNvPr id="124" name="Google Shape;124;p28"/>
          <p:cNvSpPr txBox="1"/>
          <p:nvPr>
            <p:ph type="title"/>
          </p:nvPr>
        </p:nvSpPr>
        <p:spPr>
          <a:xfrm>
            <a:off x="311700" y="485553"/>
            <a:ext cx="8520600" cy="733500"/>
          </a:xfrm>
          <a:prstGeom prst="rect">
            <a:avLst/>
          </a:prstGeom>
        </p:spPr>
        <p:txBody>
          <a:bodyPr anchorCtr="0" anchor="b"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25" name="Google Shape;125;p28"/>
          <p:cNvSpPr txBox="1"/>
          <p:nvPr>
            <p:ph idx="1" type="body"/>
          </p:nvPr>
        </p:nvSpPr>
        <p:spPr>
          <a:xfrm>
            <a:off x="311700" y="1468825"/>
            <a:ext cx="8520600" cy="30999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26" name="Google Shape;126;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27" name="Shape 127"/>
        <p:cNvGrpSpPr/>
        <p:nvPr/>
      </p:nvGrpSpPr>
      <p:grpSpPr>
        <a:xfrm>
          <a:off x="0" y="0"/>
          <a:ext cx="0" cy="0"/>
          <a:chOff x="0" y="0"/>
          <a:chExt cx="0" cy="0"/>
        </a:xfrm>
      </p:grpSpPr>
      <p:cxnSp>
        <p:nvCxnSpPr>
          <p:cNvPr id="128" name="Google Shape;128;p29"/>
          <p:cNvCxnSpPr/>
          <p:nvPr/>
        </p:nvCxnSpPr>
        <p:spPr>
          <a:xfrm>
            <a:off x="429200" y="1275577"/>
            <a:ext cx="614100" cy="0"/>
          </a:xfrm>
          <a:prstGeom prst="straightConnector1">
            <a:avLst/>
          </a:prstGeom>
          <a:noFill/>
          <a:ln cap="flat" cmpd="sng" w="19050">
            <a:solidFill>
              <a:schemeClr val="dk2"/>
            </a:solidFill>
            <a:prstDash val="lgDash"/>
            <a:round/>
            <a:headEnd len="sm" w="sm" type="none"/>
            <a:tailEnd len="sm" w="sm" type="none"/>
          </a:ln>
        </p:spPr>
      </p:cxnSp>
      <p:sp>
        <p:nvSpPr>
          <p:cNvPr id="129" name="Google Shape;129;p29"/>
          <p:cNvSpPr txBox="1"/>
          <p:nvPr>
            <p:ph type="title"/>
          </p:nvPr>
        </p:nvSpPr>
        <p:spPr>
          <a:xfrm>
            <a:off x="311700" y="485553"/>
            <a:ext cx="8520600" cy="733500"/>
          </a:xfrm>
          <a:prstGeom prst="rect">
            <a:avLst/>
          </a:prstGeom>
        </p:spPr>
        <p:txBody>
          <a:bodyPr anchorCtr="0" anchor="b"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30" name="Google Shape;130;p29"/>
          <p:cNvSpPr txBox="1"/>
          <p:nvPr>
            <p:ph idx="1" type="body"/>
          </p:nvPr>
        </p:nvSpPr>
        <p:spPr>
          <a:xfrm>
            <a:off x="311700" y="1468825"/>
            <a:ext cx="3999900" cy="30999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31" name="Google Shape;131;p29"/>
          <p:cNvSpPr txBox="1"/>
          <p:nvPr>
            <p:ph idx="2" type="body"/>
          </p:nvPr>
        </p:nvSpPr>
        <p:spPr>
          <a:xfrm>
            <a:off x="4832400" y="1468825"/>
            <a:ext cx="3999900" cy="30999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32" name="Google Shape;132;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3" name="Shape 133"/>
        <p:cNvGrpSpPr/>
        <p:nvPr/>
      </p:nvGrpSpPr>
      <p:grpSpPr>
        <a:xfrm>
          <a:off x="0" y="0"/>
          <a:ext cx="0" cy="0"/>
          <a:chOff x="0" y="0"/>
          <a:chExt cx="0" cy="0"/>
        </a:xfrm>
      </p:grpSpPr>
      <p:sp>
        <p:nvSpPr>
          <p:cNvPr id="134" name="Google Shape;134;p30"/>
          <p:cNvSpPr txBox="1"/>
          <p:nvPr>
            <p:ph type="title"/>
          </p:nvPr>
        </p:nvSpPr>
        <p:spPr>
          <a:xfrm>
            <a:off x="311700" y="485553"/>
            <a:ext cx="8520600" cy="733500"/>
          </a:xfrm>
          <a:prstGeom prst="rect">
            <a:avLst/>
          </a:prstGeom>
        </p:spPr>
        <p:txBody>
          <a:bodyPr anchorCtr="0" anchor="b"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35" name="Google Shape;135;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36" name="Shape 136"/>
        <p:cNvGrpSpPr/>
        <p:nvPr/>
      </p:nvGrpSpPr>
      <p:grpSpPr>
        <a:xfrm>
          <a:off x="0" y="0"/>
          <a:ext cx="0" cy="0"/>
          <a:chOff x="0" y="0"/>
          <a:chExt cx="0" cy="0"/>
        </a:xfrm>
      </p:grpSpPr>
      <p:cxnSp>
        <p:nvCxnSpPr>
          <p:cNvPr id="137" name="Google Shape;137;p31"/>
          <p:cNvCxnSpPr/>
          <p:nvPr/>
        </p:nvCxnSpPr>
        <p:spPr>
          <a:xfrm>
            <a:off x="418675" y="1457787"/>
            <a:ext cx="614100" cy="0"/>
          </a:xfrm>
          <a:prstGeom prst="straightConnector1">
            <a:avLst/>
          </a:prstGeom>
          <a:noFill/>
          <a:ln cap="flat" cmpd="sng" w="19050">
            <a:solidFill>
              <a:schemeClr val="dk2"/>
            </a:solidFill>
            <a:prstDash val="lgDash"/>
            <a:round/>
            <a:headEnd len="sm" w="sm" type="none"/>
            <a:tailEnd len="sm" w="sm" type="none"/>
          </a:ln>
        </p:spPr>
      </p:cxnSp>
      <p:sp>
        <p:nvSpPr>
          <p:cNvPr id="138" name="Google Shape;138;p31"/>
          <p:cNvSpPr txBox="1"/>
          <p:nvPr>
            <p:ph type="title"/>
          </p:nvPr>
        </p:nvSpPr>
        <p:spPr>
          <a:xfrm>
            <a:off x="311700" y="6318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39" name="Google Shape;139;p31"/>
          <p:cNvSpPr txBox="1"/>
          <p:nvPr>
            <p:ph idx="1" type="body"/>
          </p:nvPr>
        </p:nvSpPr>
        <p:spPr>
          <a:xfrm>
            <a:off x="311700" y="1618204"/>
            <a:ext cx="2808000" cy="29508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40" name="Google Shape;140;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type="tx">
  <p:cSld name="TITLE_AND_BODY">
    <p:bg>
      <p:bgPr>
        <a:blipFill>
          <a:blip r:embed="rId2">
            <a:alphaModFix/>
          </a:blip>
          <a:stretch>
            <a:fillRect/>
          </a:stretch>
        </a:blipFill>
      </p:bgPr>
    </p:bg>
    <p:spTree>
      <p:nvGrpSpPr>
        <p:cNvPr id="18" name="Shape 18"/>
        <p:cNvGrpSpPr/>
        <p:nvPr/>
      </p:nvGrpSpPr>
      <p:grpSpPr>
        <a:xfrm>
          <a:off x="0" y="0"/>
          <a:ext cx="0" cy="0"/>
          <a:chOff x="0" y="0"/>
          <a:chExt cx="0" cy="0"/>
        </a:xfrm>
      </p:grpSpPr>
      <p:sp>
        <p:nvSpPr>
          <p:cNvPr id="19" name="Google Shape;19;p4"/>
          <p:cNvSpPr txBox="1"/>
          <p:nvPr>
            <p:ph type="title"/>
          </p:nvPr>
        </p:nvSpPr>
        <p:spPr>
          <a:xfrm>
            <a:off x="311700" y="1130825"/>
            <a:ext cx="8520600" cy="5460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0" name="Google Shape;20;p4"/>
          <p:cNvSpPr txBox="1"/>
          <p:nvPr>
            <p:ph idx="1" type="body"/>
          </p:nvPr>
        </p:nvSpPr>
        <p:spPr>
          <a:xfrm>
            <a:off x="311700" y="1805375"/>
            <a:ext cx="8520600" cy="2954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1" name="Google Shape;21;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
        <p:nvSpPr>
          <p:cNvPr id="22" name="Google Shape;22;p4"/>
          <p:cNvSpPr txBox="1"/>
          <p:nvPr/>
        </p:nvSpPr>
        <p:spPr>
          <a:xfrm>
            <a:off x="237700" y="4683625"/>
            <a:ext cx="8520600" cy="3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CA">
                <a:solidFill>
                  <a:srgbClr val="666666"/>
                </a:solidFill>
                <a:latin typeface="Open Sans"/>
                <a:ea typeface="Open Sans"/>
                <a:cs typeface="Open Sans"/>
                <a:sym typeface="Open Sans"/>
              </a:rPr>
              <a:t>bit.ly/tdsbul21				                                                                                                        #TDSBUL</a:t>
            </a:r>
            <a:endParaRPr>
              <a:solidFill>
                <a:srgbClr val="666666"/>
              </a:solidFill>
              <a:latin typeface="Open Sans"/>
              <a:ea typeface="Open Sans"/>
              <a:cs typeface="Open Sans"/>
              <a:sym typeface="Open San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141" name="Shape 141"/>
        <p:cNvGrpSpPr/>
        <p:nvPr/>
      </p:nvGrpSpPr>
      <p:grpSpPr>
        <a:xfrm>
          <a:off x="0" y="0"/>
          <a:ext cx="0" cy="0"/>
          <a:chOff x="0" y="0"/>
          <a:chExt cx="0" cy="0"/>
        </a:xfrm>
      </p:grpSpPr>
      <p:sp>
        <p:nvSpPr>
          <p:cNvPr id="142" name="Google Shape;142;p32"/>
          <p:cNvSpPr txBox="1"/>
          <p:nvPr>
            <p:ph type="title"/>
          </p:nvPr>
        </p:nvSpPr>
        <p:spPr>
          <a:xfrm>
            <a:off x="490250" y="528900"/>
            <a:ext cx="5678100" cy="40857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5400"/>
              <a:buNone/>
              <a:defRPr sz="5400">
                <a:solidFill>
                  <a:schemeClr val="lt1"/>
                </a:solidFill>
              </a:defRPr>
            </a:lvl1pPr>
            <a:lvl2pPr lvl="1" rtl="0">
              <a:spcBef>
                <a:spcPts val="0"/>
              </a:spcBef>
              <a:spcAft>
                <a:spcPts val="0"/>
              </a:spcAft>
              <a:buClr>
                <a:schemeClr val="lt1"/>
              </a:buClr>
              <a:buSzPts val="5400"/>
              <a:buNone/>
              <a:defRPr sz="5400">
                <a:solidFill>
                  <a:schemeClr val="lt1"/>
                </a:solidFill>
              </a:defRPr>
            </a:lvl2pPr>
            <a:lvl3pPr lvl="2" rtl="0">
              <a:spcBef>
                <a:spcPts val="0"/>
              </a:spcBef>
              <a:spcAft>
                <a:spcPts val="0"/>
              </a:spcAft>
              <a:buClr>
                <a:schemeClr val="lt1"/>
              </a:buClr>
              <a:buSzPts val="5400"/>
              <a:buNone/>
              <a:defRPr sz="5400">
                <a:solidFill>
                  <a:schemeClr val="lt1"/>
                </a:solidFill>
              </a:defRPr>
            </a:lvl3pPr>
            <a:lvl4pPr lvl="3" rtl="0">
              <a:spcBef>
                <a:spcPts val="0"/>
              </a:spcBef>
              <a:spcAft>
                <a:spcPts val="0"/>
              </a:spcAft>
              <a:buClr>
                <a:schemeClr val="lt1"/>
              </a:buClr>
              <a:buSzPts val="5400"/>
              <a:buNone/>
              <a:defRPr sz="5400">
                <a:solidFill>
                  <a:schemeClr val="lt1"/>
                </a:solidFill>
              </a:defRPr>
            </a:lvl4pPr>
            <a:lvl5pPr lvl="4" rtl="0">
              <a:spcBef>
                <a:spcPts val="0"/>
              </a:spcBef>
              <a:spcAft>
                <a:spcPts val="0"/>
              </a:spcAft>
              <a:buClr>
                <a:schemeClr val="lt1"/>
              </a:buClr>
              <a:buSzPts val="5400"/>
              <a:buNone/>
              <a:defRPr sz="5400">
                <a:solidFill>
                  <a:schemeClr val="lt1"/>
                </a:solidFill>
              </a:defRPr>
            </a:lvl5pPr>
            <a:lvl6pPr lvl="5" rtl="0">
              <a:spcBef>
                <a:spcPts val="0"/>
              </a:spcBef>
              <a:spcAft>
                <a:spcPts val="0"/>
              </a:spcAft>
              <a:buClr>
                <a:schemeClr val="lt1"/>
              </a:buClr>
              <a:buSzPts val="5400"/>
              <a:buNone/>
              <a:defRPr sz="5400">
                <a:solidFill>
                  <a:schemeClr val="lt1"/>
                </a:solidFill>
              </a:defRPr>
            </a:lvl6pPr>
            <a:lvl7pPr lvl="6" rtl="0">
              <a:spcBef>
                <a:spcPts val="0"/>
              </a:spcBef>
              <a:spcAft>
                <a:spcPts val="0"/>
              </a:spcAft>
              <a:buClr>
                <a:schemeClr val="lt1"/>
              </a:buClr>
              <a:buSzPts val="5400"/>
              <a:buNone/>
              <a:defRPr sz="5400">
                <a:solidFill>
                  <a:schemeClr val="lt1"/>
                </a:solidFill>
              </a:defRPr>
            </a:lvl7pPr>
            <a:lvl8pPr lvl="7" rtl="0">
              <a:spcBef>
                <a:spcPts val="0"/>
              </a:spcBef>
              <a:spcAft>
                <a:spcPts val="0"/>
              </a:spcAft>
              <a:buClr>
                <a:schemeClr val="lt1"/>
              </a:buClr>
              <a:buSzPts val="5400"/>
              <a:buNone/>
              <a:defRPr sz="5400">
                <a:solidFill>
                  <a:schemeClr val="lt1"/>
                </a:solidFill>
              </a:defRPr>
            </a:lvl8pPr>
            <a:lvl9pPr lvl="8" rtl="0">
              <a:spcBef>
                <a:spcPts val="0"/>
              </a:spcBef>
              <a:spcAft>
                <a:spcPts val="0"/>
              </a:spcAft>
              <a:buClr>
                <a:schemeClr val="lt1"/>
              </a:buClr>
              <a:buSzPts val="5400"/>
              <a:buNone/>
              <a:defRPr sz="5400">
                <a:solidFill>
                  <a:schemeClr val="lt1"/>
                </a:solidFill>
              </a:defRPr>
            </a:lvl9pPr>
          </a:lstStyle>
          <a:p/>
        </p:txBody>
      </p:sp>
      <p:sp>
        <p:nvSpPr>
          <p:cNvPr id="143" name="Google Shape;143;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1"/>
        </a:solidFill>
      </p:bgPr>
    </p:bg>
    <p:spTree>
      <p:nvGrpSpPr>
        <p:cNvPr id="144" name="Shape 144"/>
        <p:cNvGrpSpPr/>
        <p:nvPr/>
      </p:nvGrpSpPr>
      <p:grpSpPr>
        <a:xfrm>
          <a:off x="0" y="0"/>
          <a:ext cx="0" cy="0"/>
          <a:chOff x="0" y="0"/>
          <a:chExt cx="0" cy="0"/>
        </a:xfrm>
      </p:grpSpPr>
      <p:sp>
        <p:nvSpPr>
          <p:cNvPr id="145" name="Google Shape;145;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46" name="Shape 146"/>
        <p:cNvGrpSpPr/>
        <p:nvPr/>
      </p:nvGrpSpPr>
      <p:grpSpPr>
        <a:xfrm>
          <a:off x="0" y="0"/>
          <a:ext cx="0" cy="0"/>
          <a:chOff x="0" y="0"/>
          <a:chExt cx="0" cy="0"/>
        </a:xfrm>
      </p:grpSpPr>
      <p:sp>
        <p:nvSpPr>
          <p:cNvPr id="147" name="Google Shape;147;p34"/>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2100"/>
              <a:buFont typeface="Oswald"/>
              <a:buNone/>
              <a:defRPr sz="2100">
                <a:latin typeface="Oswald"/>
                <a:ea typeface="Oswald"/>
                <a:cs typeface="Oswald"/>
                <a:sym typeface="Oswald"/>
              </a:defRPr>
            </a:lvl1pPr>
          </a:lstStyle>
          <a:p/>
        </p:txBody>
      </p:sp>
      <p:sp>
        <p:nvSpPr>
          <p:cNvPr id="148" name="Google Shape;148;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49" name="Shape 149"/>
        <p:cNvGrpSpPr/>
        <p:nvPr/>
      </p:nvGrpSpPr>
      <p:grpSpPr>
        <a:xfrm>
          <a:off x="0" y="0"/>
          <a:ext cx="0" cy="0"/>
          <a:chOff x="0" y="0"/>
          <a:chExt cx="0" cy="0"/>
        </a:xfrm>
      </p:grpSpPr>
      <p:cxnSp>
        <p:nvCxnSpPr>
          <p:cNvPr id="150" name="Google Shape;150;p35"/>
          <p:cNvCxnSpPr/>
          <p:nvPr/>
        </p:nvCxnSpPr>
        <p:spPr>
          <a:xfrm>
            <a:off x="413275" y="2988275"/>
            <a:ext cx="910500" cy="0"/>
          </a:xfrm>
          <a:prstGeom prst="straightConnector1">
            <a:avLst/>
          </a:prstGeom>
          <a:noFill/>
          <a:ln cap="flat" cmpd="sng" w="28575">
            <a:solidFill>
              <a:schemeClr val="dk1"/>
            </a:solidFill>
            <a:prstDash val="lgDash"/>
            <a:round/>
            <a:headEnd len="sm" w="sm" type="none"/>
            <a:tailEnd len="sm" w="sm" type="none"/>
          </a:ln>
        </p:spPr>
      </p:cxnSp>
      <p:sp>
        <p:nvSpPr>
          <p:cNvPr id="151" name="Google Shape;151;p3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spcBef>
                <a:spcPts val="0"/>
              </a:spcBef>
              <a:spcAft>
                <a:spcPts val="0"/>
              </a:spcAft>
              <a:buSzPts val="12000"/>
              <a:buNone/>
              <a:defRPr sz="12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152" name="Google Shape;152;p35"/>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53" name="Google Shape;153;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4" name="Shape 154"/>
        <p:cNvGrpSpPr/>
        <p:nvPr/>
      </p:nvGrpSpPr>
      <p:grpSpPr>
        <a:xfrm>
          <a:off x="0" y="0"/>
          <a:ext cx="0" cy="0"/>
          <a:chOff x="0" y="0"/>
          <a:chExt cx="0" cy="0"/>
        </a:xfrm>
      </p:grpSpPr>
      <p:sp>
        <p:nvSpPr>
          <p:cNvPr id="155" name="Google Shape;155;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6" name="Shape 156"/>
        <p:cNvGrpSpPr/>
        <p:nvPr/>
      </p:nvGrpSpPr>
      <p:grpSpPr>
        <a:xfrm>
          <a:off x="0" y="0"/>
          <a:ext cx="0" cy="0"/>
          <a:chOff x="0" y="0"/>
          <a:chExt cx="0" cy="0"/>
        </a:xfrm>
      </p:grpSpPr>
      <p:sp>
        <p:nvSpPr>
          <p:cNvPr id="157" name="Google Shape;157;p3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58" name="Google Shape;158;p3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59" name="Google Shape;159;p3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60" name="Google Shape;160;p3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61" name="Google Shape;161;p3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bg>
      <p:bgPr>
        <a:solidFill>
          <a:schemeClr val="accent2"/>
        </a:solidFill>
      </p:bgPr>
    </p:bg>
    <p:spTree>
      <p:nvGrpSpPr>
        <p:cNvPr id="166" name="Shape 166"/>
        <p:cNvGrpSpPr/>
        <p:nvPr/>
      </p:nvGrpSpPr>
      <p:grpSpPr>
        <a:xfrm>
          <a:off x="0" y="0"/>
          <a:ext cx="0" cy="0"/>
          <a:chOff x="0" y="0"/>
          <a:chExt cx="0" cy="0"/>
        </a:xfrm>
      </p:grpSpPr>
      <p:sp>
        <p:nvSpPr>
          <p:cNvPr id="167" name="Google Shape;167;p39"/>
          <p:cNvSpPr txBox="1"/>
          <p:nvPr>
            <p:ph type="ctrTitle"/>
          </p:nvPr>
        </p:nvSpPr>
        <p:spPr>
          <a:xfrm>
            <a:off x="3012325" y="2220413"/>
            <a:ext cx="5445900" cy="1804200"/>
          </a:xfrm>
          <a:prstGeom prst="rect">
            <a:avLst/>
          </a:prstGeom>
        </p:spPr>
        <p:txBody>
          <a:bodyPr anchorCtr="0" anchor="b" bIns="91425" lIns="91425" spcFirstLastPara="1" rIns="91425" wrap="square" tIns="91425">
            <a:noAutofit/>
          </a:bodyPr>
          <a:lstStyle>
            <a:lvl1pPr lvl="0" rtl="0" algn="r">
              <a:spcBef>
                <a:spcPts val="0"/>
              </a:spcBef>
              <a:spcAft>
                <a:spcPts val="0"/>
              </a:spcAft>
              <a:buSzPts val="4800"/>
              <a:buNone/>
              <a:defRPr sz="4800"/>
            </a:lvl1pPr>
            <a:lvl2pPr lvl="1" rtl="0" algn="r">
              <a:spcBef>
                <a:spcPts val="0"/>
              </a:spcBef>
              <a:spcAft>
                <a:spcPts val="0"/>
              </a:spcAft>
              <a:buSzPts val="6000"/>
              <a:buNone/>
              <a:defRPr sz="6000"/>
            </a:lvl2pPr>
            <a:lvl3pPr lvl="2" rtl="0" algn="r">
              <a:spcBef>
                <a:spcPts val="0"/>
              </a:spcBef>
              <a:spcAft>
                <a:spcPts val="0"/>
              </a:spcAft>
              <a:buSzPts val="6000"/>
              <a:buNone/>
              <a:defRPr sz="6000"/>
            </a:lvl3pPr>
            <a:lvl4pPr lvl="3" rtl="0" algn="r">
              <a:spcBef>
                <a:spcPts val="0"/>
              </a:spcBef>
              <a:spcAft>
                <a:spcPts val="0"/>
              </a:spcAft>
              <a:buSzPts val="6000"/>
              <a:buNone/>
              <a:defRPr sz="6000"/>
            </a:lvl4pPr>
            <a:lvl5pPr lvl="4" rtl="0" algn="r">
              <a:spcBef>
                <a:spcPts val="0"/>
              </a:spcBef>
              <a:spcAft>
                <a:spcPts val="0"/>
              </a:spcAft>
              <a:buSzPts val="6000"/>
              <a:buNone/>
              <a:defRPr sz="6000"/>
            </a:lvl5pPr>
            <a:lvl6pPr lvl="5" rtl="0" algn="r">
              <a:spcBef>
                <a:spcPts val="0"/>
              </a:spcBef>
              <a:spcAft>
                <a:spcPts val="0"/>
              </a:spcAft>
              <a:buSzPts val="6000"/>
              <a:buNone/>
              <a:defRPr sz="6000"/>
            </a:lvl6pPr>
            <a:lvl7pPr lvl="6" rtl="0" algn="r">
              <a:spcBef>
                <a:spcPts val="0"/>
              </a:spcBef>
              <a:spcAft>
                <a:spcPts val="0"/>
              </a:spcAft>
              <a:buSzPts val="6000"/>
              <a:buNone/>
              <a:defRPr sz="6000"/>
            </a:lvl7pPr>
            <a:lvl8pPr lvl="7" rtl="0" algn="r">
              <a:spcBef>
                <a:spcPts val="0"/>
              </a:spcBef>
              <a:spcAft>
                <a:spcPts val="0"/>
              </a:spcAft>
              <a:buSzPts val="6000"/>
              <a:buNone/>
              <a:defRPr sz="6000"/>
            </a:lvl8pPr>
            <a:lvl9pPr lvl="8" rtl="0" algn="r">
              <a:spcBef>
                <a:spcPts val="0"/>
              </a:spcBef>
              <a:spcAft>
                <a:spcPts val="0"/>
              </a:spcAft>
              <a:buSzPts val="6000"/>
              <a:buNone/>
              <a:defRPr sz="6000"/>
            </a:lvl9pPr>
          </a:lstStyle>
          <a:p/>
        </p:txBody>
      </p:sp>
      <p:sp>
        <p:nvSpPr>
          <p:cNvPr id="168" name="Google Shape;168;p39"/>
          <p:cNvSpPr/>
          <p:nvPr/>
        </p:nvSpPr>
        <p:spPr>
          <a:xfrm>
            <a:off x="6208125" y="4214588"/>
            <a:ext cx="2250000" cy="103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bg>
      <p:bgPr>
        <a:solidFill>
          <a:schemeClr val="accent1"/>
        </a:solidFill>
      </p:bgPr>
    </p:bg>
    <p:spTree>
      <p:nvGrpSpPr>
        <p:cNvPr id="169" name="Shape 169"/>
        <p:cNvGrpSpPr/>
        <p:nvPr/>
      </p:nvGrpSpPr>
      <p:grpSpPr>
        <a:xfrm>
          <a:off x="0" y="0"/>
          <a:ext cx="0" cy="0"/>
          <a:chOff x="0" y="0"/>
          <a:chExt cx="0" cy="0"/>
        </a:xfrm>
      </p:grpSpPr>
      <p:sp>
        <p:nvSpPr>
          <p:cNvPr id="170" name="Google Shape;170;p40"/>
          <p:cNvSpPr/>
          <p:nvPr/>
        </p:nvSpPr>
        <p:spPr>
          <a:xfrm>
            <a:off x="5680600" y="0"/>
            <a:ext cx="34632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40"/>
          <p:cNvSpPr txBox="1"/>
          <p:nvPr>
            <p:ph type="ctrTitle"/>
          </p:nvPr>
        </p:nvSpPr>
        <p:spPr>
          <a:xfrm>
            <a:off x="685800" y="2897794"/>
            <a:ext cx="4505400" cy="1432800"/>
          </a:xfrm>
          <a:prstGeom prst="rect">
            <a:avLst/>
          </a:prstGeom>
        </p:spPr>
        <p:txBody>
          <a:bodyPr anchorCtr="0" anchor="b" bIns="91425" lIns="91425" spcFirstLastPara="1" rIns="91425" wrap="square" tIns="91425">
            <a:noAutofit/>
          </a:bodyPr>
          <a:lstStyle>
            <a:lvl1pPr lvl="0" rtl="0" algn="r">
              <a:spcBef>
                <a:spcPts val="0"/>
              </a:spcBef>
              <a:spcAft>
                <a:spcPts val="0"/>
              </a:spcAft>
              <a:buClr>
                <a:srgbClr val="FFFFFF"/>
              </a:buClr>
              <a:buSzPts val="4000"/>
              <a:buNone/>
              <a:defRPr sz="4000">
                <a:solidFill>
                  <a:srgbClr val="FFFFFF"/>
                </a:solidFill>
              </a:defRPr>
            </a:lvl1pPr>
            <a:lvl2pPr lvl="1" rtl="0" algn="ctr">
              <a:spcBef>
                <a:spcPts val="0"/>
              </a:spcBef>
              <a:spcAft>
                <a:spcPts val="0"/>
              </a:spcAft>
              <a:buClr>
                <a:srgbClr val="FFFFFF"/>
              </a:buClr>
              <a:buSzPts val="4800"/>
              <a:buNone/>
              <a:defRPr sz="4800">
                <a:solidFill>
                  <a:srgbClr val="FFFFFF"/>
                </a:solidFill>
              </a:defRPr>
            </a:lvl2pPr>
            <a:lvl3pPr lvl="2" rtl="0" algn="ctr">
              <a:spcBef>
                <a:spcPts val="0"/>
              </a:spcBef>
              <a:spcAft>
                <a:spcPts val="0"/>
              </a:spcAft>
              <a:buClr>
                <a:srgbClr val="FFFFFF"/>
              </a:buClr>
              <a:buSzPts val="4800"/>
              <a:buNone/>
              <a:defRPr sz="4800">
                <a:solidFill>
                  <a:srgbClr val="FFFFFF"/>
                </a:solidFill>
              </a:defRPr>
            </a:lvl3pPr>
            <a:lvl4pPr lvl="3" rtl="0" algn="ctr">
              <a:spcBef>
                <a:spcPts val="0"/>
              </a:spcBef>
              <a:spcAft>
                <a:spcPts val="0"/>
              </a:spcAft>
              <a:buClr>
                <a:srgbClr val="FFFFFF"/>
              </a:buClr>
              <a:buSzPts val="4800"/>
              <a:buNone/>
              <a:defRPr sz="4800">
                <a:solidFill>
                  <a:srgbClr val="FFFFFF"/>
                </a:solidFill>
              </a:defRPr>
            </a:lvl4pPr>
            <a:lvl5pPr lvl="4" rtl="0" algn="ctr">
              <a:spcBef>
                <a:spcPts val="0"/>
              </a:spcBef>
              <a:spcAft>
                <a:spcPts val="0"/>
              </a:spcAft>
              <a:buClr>
                <a:srgbClr val="FFFFFF"/>
              </a:buClr>
              <a:buSzPts val="4800"/>
              <a:buNone/>
              <a:defRPr sz="4800">
                <a:solidFill>
                  <a:srgbClr val="FFFFFF"/>
                </a:solidFill>
              </a:defRPr>
            </a:lvl5pPr>
            <a:lvl6pPr lvl="5" rtl="0" algn="ctr">
              <a:spcBef>
                <a:spcPts val="0"/>
              </a:spcBef>
              <a:spcAft>
                <a:spcPts val="0"/>
              </a:spcAft>
              <a:buClr>
                <a:srgbClr val="FFFFFF"/>
              </a:buClr>
              <a:buSzPts val="4800"/>
              <a:buNone/>
              <a:defRPr sz="4800">
                <a:solidFill>
                  <a:srgbClr val="FFFFFF"/>
                </a:solidFill>
              </a:defRPr>
            </a:lvl6pPr>
            <a:lvl7pPr lvl="6" rtl="0" algn="ctr">
              <a:spcBef>
                <a:spcPts val="0"/>
              </a:spcBef>
              <a:spcAft>
                <a:spcPts val="0"/>
              </a:spcAft>
              <a:buClr>
                <a:srgbClr val="FFFFFF"/>
              </a:buClr>
              <a:buSzPts val="4800"/>
              <a:buNone/>
              <a:defRPr sz="4800">
                <a:solidFill>
                  <a:srgbClr val="FFFFFF"/>
                </a:solidFill>
              </a:defRPr>
            </a:lvl7pPr>
            <a:lvl8pPr lvl="7" rtl="0" algn="ctr">
              <a:spcBef>
                <a:spcPts val="0"/>
              </a:spcBef>
              <a:spcAft>
                <a:spcPts val="0"/>
              </a:spcAft>
              <a:buClr>
                <a:srgbClr val="FFFFFF"/>
              </a:buClr>
              <a:buSzPts val="4800"/>
              <a:buNone/>
              <a:defRPr sz="4800">
                <a:solidFill>
                  <a:srgbClr val="FFFFFF"/>
                </a:solidFill>
              </a:defRPr>
            </a:lvl8pPr>
            <a:lvl9pPr lvl="8" rtl="0" algn="ctr">
              <a:spcBef>
                <a:spcPts val="0"/>
              </a:spcBef>
              <a:spcAft>
                <a:spcPts val="0"/>
              </a:spcAft>
              <a:buClr>
                <a:srgbClr val="FFFFFF"/>
              </a:buClr>
              <a:buSzPts val="4800"/>
              <a:buNone/>
              <a:defRPr sz="4800">
                <a:solidFill>
                  <a:srgbClr val="FFFFFF"/>
                </a:solidFill>
              </a:defRPr>
            </a:lvl9pPr>
          </a:lstStyle>
          <a:p/>
        </p:txBody>
      </p:sp>
      <p:sp>
        <p:nvSpPr>
          <p:cNvPr id="172" name="Google Shape;172;p40"/>
          <p:cNvSpPr txBox="1"/>
          <p:nvPr>
            <p:ph idx="1" type="subTitle"/>
          </p:nvPr>
        </p:nvSpPr>
        <p:spPr>
          <a:xfrm>
            <a:off x="6101100" y="2863389"/>
            <a:ext cx="2446500" cy="14328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4"/>
              </a:buClr>
              <a:buSzPts val="2200"/>
              <a:buNone/>
              <a:defRPr sz="2200">
                <a:solidFill>
                  <a:schemeClr val="accent4"/>
                </a:solidFill>
              </a:defRPr>
            </a:lvl1pPr>
            <a:lvl2pPr lvl="1" rtl="0">
              <a:spcBef>
                <a:spcPts val="0"/>
              </a:spcBef>
              <a:spcAft>
                <a:spcPts val="0"/>
              </a:spcAft>
              <a:buClr>
                <a:schemeClr val="accent4"/>
              </a:buClr>
              <a:buSzPts val="2200"/>
              <a:buNone/>
              <a:defRPr sz="2200">
                <a:solidFill>
                  <a:schemeClr val="accent4"/>
                </a:solidFill>
              </a:defRPr>
            </a:lvl2pPr>
            <a:lvl3pPr lvl="2" rtl="0">
              <a:spcBef>
                <a:spcPts val="0"/>
              </a:spcBef>
              <a:spcAft>
                <a:spcPts val="0"/>
              </a:spcAft>
              <a:buClr>
                <a:schemeClr val="accent4"/>
              </a:buClr>
              <a:buSzPts val="2200"/>
              <a:buNone/>
              <a:defRPr sz="2200">
                <a:solidFill>
                  <a:schemeClr val="accent4"/>
                </a:solidFill>
              </a:defRPr>
            </a:lvl3pPr>
            <a:lvl4pPr lvl="3" rtl="0">
              <a:spcBef>
                <a:spcPts val="0"/>
              </a:spcBef>
              <a:spcAft>
                <a:spcPts val="0"/>
              </a:spcAft>
              <a:buClr>
                <a:schemeClr val="accent4"/>
              </a:buClr>
              <a:buSzPts val="2200"/>
              <a:buNone/>
              <a:defRPr sz="2200">
                <a:solidFill>
                  <a:schemeClr val="accent4"/>
                </a:solidFill>
              </a:defRPr>
            </a:lvl4pPr>
            <a:lvl5pPr lvl="4" rtl="0">
              <a:spcBef>
                <a:spcPts val="0"/>
              </a:spcBef>
              <a:spcAft>
                <a:spcPts val="0"/>
              </a:spcAft>
              <a:buClr>
                <a:schemeClr val="accent4"/>
              </a:buClr>
              <a:buSzPts val="2200"/>
              <a:buNone/>
              <a:defRPr sz="2200">
                <a:solidFill>
                  <a:schemeClr val="accent4"/>
                </a:solidFill>
              </a:defRPr>
            </a:lvl5pPr>
            <a:lvl6pPr lvl="5" rtl="0">
              <a:spcBef>
                <a:spcPts val="0"/>
              </a:spcBef>
              <a:spcAft>
                <a:spcPts val="0"/>
              </a:spcAft>
              <a:buClr>
                <a:schemeClr val="accent4"/>
              </a:buClr>
              <a:buSzPts val="2200"/>
              <a:buNone/>
              <a:defRPr sz="2200">
                <a:solidFill>
                  <a:schemeClr val="accent4"/>
                </a:solidFill>
              </a:defRPr>
            </a:lvl6pPr>
            <a:lvl7pPr lvl="6" rtl="0">
              <a:spcBef>
                <a:spcPts val="0"/>
              </a:spcBef>
              <a:spcAft>
                <a:spcPts val="0"/>
              </a:spcAft>
              <a:buClr>
                <a:schemeClr val="accent4"/>
              </a:buClr>
              <a:buSzPts val="2200"/>
              <a:buNone/>
              <a:defRPr sz="2200">
                <a:solidFill>
                  <a:schemeClr val="accent4"/>
                </a:solidFill>
              </a:defRPr>
            </a:lvl7pPr>
            <a:lvl8pPr lvl="7" rtl="0">
              <a:spcBef>
                <a:spcPts val="0"/>
              </a:spcBef>
              <a:spcAft>
                <a:spcPts val="0"/>
              </a:spcAft>
              <a:buClr>
                <a:schemeClr val="accent4"/>
              </a:buClr>
              <a:buSzPts val="2200"/>
              <a:buNone/>
              <a:defRPr sz="2200">
                <a:solidFill>
                  <a:schemeClr val="accent4"/>
                </a:solidFill>
              </a:defRPr>
            </a:lvl8pPr>
            <a:lvl9pPr lvl="8" rtl="0">
              <a:spcBef>
                <a:spcPts val="0"/>
              </a:spcBef>
              <a:spcAft>
                <a:spcPts val="0"/>
              </a:spcAft>
              <a:buClr>
                <a:schemeClr val="accent4"/>
              </a:buClr>
              <a:buSzPts val="2200"/>
              <a:buNone/>
              <a:defRPr sz="2200">
                <a:solidFill>
                  <a:schemeClr val="accent4"/>
                </a:solidFill>
              </a:defRPr>
            </a:lvl9pPr>
          </a:lstStyle>
          <a:p/>
        </p:txBody>
      </p:sp>
      <p:sp>
        <p:nvSpPr>
          <p:cNvPr id="173" name="Google Shape;173;p40"/>
          <p:cNvSpPr txBox="1"/>
          <p:nvPr>
            <p:ph idx="12" type="sldNum"/>
          </p:nvPr>
        </p:nvSpPr>
        <p:spPr>
          <a:xfrm>
            <a:off x="8556775" y="4758433"/>
            <a:ext cx="548700" cy="309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174" name="Shape 174"/>
        <p:cNvGrpSpPr/>
        <p:nvPr/>
      </p:nvGrpSpPr>
      <p:grpSpPr>
        <a:xfrm>
          <a:off x="0" y="0"/>
          <a:ext cx="0" cy="0"/>
          <a:chOff x="0" y="0"/>
          <a:chExt cx="0" cy="0"/>
        </a:xfrm>
      </p:grpSpPr>
      <p:sp>
        <p:nvSpPr>
          <p:cNvPr id="175" name="Google Shape;175;p41"/>
          <p:cNvSpPr/>
          <p:nvPr/>
        </p:nvSpPr>
        <p:spPr>
          <a:xfrm>
            <a:off x="0" y="0"/>
            <a:ext cx="27678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41"/>
          <p:cNvSpPr txBox="1"/>
          <p:nvPr>
            <p:ph idx="1" type="body"/>
          </p:nvPr>
        </p:nvSpPr>
        <p:spPr>
          <a:xfrm>
            <a:off x="3165234" y="1146050"/>
            <a:ext cx="4809000" cy="32514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sz="3000"/>
            </a:lvl1pPr>
            <a:lvl2pPr indent="-419100" lvl="1" marL="914400" rtl="0">
              <a:spcBef>
                <a:spcPts val="0"/>
              </a:spcBef>
              <a:spcAft>
                <a:spcPts val="0"/>
              </a:spcAft>
              <a:buSzPts val="3000"/>
              <a:buChar char="□"/>
              <a:defRPr sz="3000"/>
            </a:lvl2pPr>
            <a:lvl3pPr indent="-419100" lvl="2" marL="1371600" rtl="0">
              <a:spcBef>
                <a:spcPts val="0"/>
              </a:spcBef>
              <a:spcAft>
                <a:spcPts val="0"/>
              </a:spcAft>
              <a:buSzPts val="3000"/>
              <a:buChar char="■"/>
              <a:defRPr sz="3000"/>
            </a:lvl3pPr>
            <a:lvl4pPr indent="-419100" lvl="3" marL="1828800" rtl="0">
              <a:spcBef>
                <a:spcPts val="0"/>
              </a:spcBef>
              <a:spcAft>
                <a:spcPts val="0"/>
              </a:spcAft>
              <a:buSzPts val="3000"/>
              <a:buChar char="●"/>
              <a:defRPr sz="3000"/>
            </a:lvl4pPr>
            <a:lvl5pPr indent="-419100" lvl="4" marL="2286000" rtl="0">
              <a:spcBef>
                <a:spcPts val="0"/>
              </a:spcBef>
              <a:spcAft>
                <a:spcPts val="0"/>
              </a:spcAft>
              <a:buSzPts val="3000"/>
              <a:buChar char="○"/>
              <a:defRPr sz="3000"/>
            </a:lvl5pPr>
            <a:lvl6pPr indent="-419100" lvl="5" marL="2743200" rtl="0">
              <a:spcBef>
                <a:spcPts val="0"/>
              </a:spcBef>
              <a:spcAft>
                <a:spcPts val="0"/>
              </a:spcAft>
              <a:buSzPts val="3000"/>
              <a:buChar char="■"/>
              <a:defRPr sz="3000"/>
            </a:lvl6pPr>
            <a:lvl7pPr indent="-419100" lvl="6" marL="3200400" rtl="0">
              <a:spcBef>
                <a:spcPts val="0"/>
              </a:spcBef>
              <a:spcAft>
                <a:spcPts val="0"/>
              </a:spcAft>
              <a:buSzPts val="3000"/>
              <a:buChar char="●"/>
              <a:defRPr sz="3000"/>
            </a:lvl7pPr>
            <a:lvl8pPr indent="-419100" lvl="7" marL="3657600" rtl="0">
              <a:spcBef>
                <a:spcPts val="0"/>
              </a:spcBef>
              <a:spcAft>
                <a:spcPts val="0"/>
              </a:spcAft>
              <a:buSzPts val="3000"/>
              <a:buChar char="○"/>
              <a:defRPr sz="3000"/>
            </a:lvl8pPr>
            <a:lvl9pPr indent="-419100" lvl="8" marL="4114800" rtl="0">
              <a:spcBef>
                <a:spcPts val="0"/>
              </a:spcBef>
              <a:spcAft>
                <a:spcPts val="0"/>
              </a:spcAft>
              <a:buSzPts val="3000"/>
              <a:buChar char="■"/>
              <a:defRPr sz="3000"/>
            </a:lvl9pPr>
          </a:lstStyle>
          <a:p/>
        </p:txBody>
      </p:sp>
      <p:grpSp>
        <p:nvGrpSpPr>
          <p:cNvPr id="177" name="Google Shape;177;p41"/>
          <p:cNvGrpSpPr/>
          <p:nvPr/>
        </p:nvGrpSpPr>
        <p:grpSpPr>
          <a:xfrm>
            <a:off x="801025" y="1121365"/>
            <a:ext cx="1957200" cy="922385"/>
            <a:chOff x="801025" y="1190353"/>
            <a:chExt cx="1957200" cy="1229847"/>
          </a:xfrm>
        </p:grpSpPr>
        <p:sp>
          <p:nvSpPr>
            <p:cNvPr id="178" name="Google Shape;178;p41"/>
            <p:cNvSpPr txBox="1"/>
            <p:nvPr/>
          </p:nvSpPr>
          <p:spPr>
            <a:xfrm>
              <a:off x="801025" y="1190353"/>
              <a:ext cx="1957200" cy="87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CA" sz="9400">
                  <a:solidFill>
                    <a:schemeClr val="dk1"/>
                  </a:solidFill>
                </a:rPr>
                <a:t>‘’</a:t>
              </a:r>
              <a:endParaRPr b="1" sz="9400">
                <a:solidFill>
                  <a:schemeClr val="dk1"/>
                </a:solidFill>
              </a:endParaRPr>
            </a:p>
          </p:txBody>
        </p:sp>
        <p:sp>
          <p:nvSpPr>
            <p:cNvPr id="179" name="Google Shape;179;p41"/>
            <p:cNvSpPr/>
            <p:nvPr/>
          </p:nvSpPr>
          <p:spPr>
            <a:xfrm>
              <a:off x="1397400" y="1396000"/>
              <a:ext cx="772200" cy="1024200"/>
            </a:xfrm>
            <a:prstGeom prst="rect">
              <a:avLst/>
            </a:prstGeom>
            <a:noFill/>
            <a:ln cap="flat" cmpd="sng" w="76200">
              <a:solidFill>
                <a:schemeClr val="dk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180" name="Google Shape;180;p41"/>
          <p:cNvSpPr txBox="1"/>
          <p:nvPr>
            <p:ph idx="12" type="sldNum"/>
          </p:nvPr>
        </p:nvSpPr>
        <p:spPr>
          <a:xfrm>
            <a:off x="8556775" y="4758433"/>
            <a:ext cx="548700" cy="309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181" name="Shape 181"/>
        <p:cNvGrpSpPr/>
        <p:nvPr/>
      </p:nvGrpSpPr>
      <p:grpSpPr>
        <a:xfrm>
          <a:off x="0" y="0"/>
          <a:ext cx="0" cy="0"/>
          <a:chOff x="0" y="0"/>
          <a:chExt cx="0" cy="0"/>
        </a:xfrm>
      </p:grpSpPr>
      <p:sp>
        <p:nvSpPr>
          <p:cNvPr id="182" name="Google Shape;182;p42"/>
          <p:cNvSpPr txBox="1"/>
          <p:nvPr>
            <p:ph type="title"/>
          </p:nvPr>
        </p:nvSpPr>
        <p:spPr>
          <a:xfrm>
            <a:off x="691200" y="152400"/>
            <a:ext cx="7761600" cy="9690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83" name="Google Shape;183;p42"/>
          <p:cNvSpPr txBox="1"/>
          <p:nvPr>
            <p:ph idx="1" type="body"/>
          </p:nvPr>
        </p:nvSpPr>
        <p:spPr>
          <a:xfrm>
            <a:off x="691200" y="1511100"/>
            <a:ext cx="7761600" cy="2868900"/>
          </a:xfrm>
          <a:prstGeom prst="rect">
            <a:avLst/>
          </a:prstGeom>
        </p:spPr>
        <p:txBody>
          <a:bodyPr anchorCtr="0" anchor="t" bIns="91425" lIns="91425" spcFirstLastPara="1" rIns="91425" wrap="square" tIns="91425">
            <a:noAutofit/>
          </a:bodyPr>
          <a:lstStyle>
            <a:lvl1pPr indent="-381000" lvl="0" marL="457200" rtl="0">
              <a:spcBef>
                <a:spcPts val="600"/>
              </a:spcBef>
              <a:spcAft>
                <a:spcPts val="0"/>
              </a:spcAft>
              <a:buSzPts val="24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81000" lvl="3" marL="1828800" rtl="0">
              <a:spcBef>
                <a:spcPts val="0"/>
              </a:spcBef>
              <a:spcAft>
                <a:spcPts val="0"/>
              </a:spcAft>
              <a:buSzPts val="2400"/>
              <a:buChar char="●"/>
              <a:defRPr/>
            </a:lvl4pPr>
            <a:lvl5pPr indent="-381000" lvl="4" marL="2286000" rtl="0">
              <a:spcBef>
                <a:spcPts val="0"/>
              </a:spcBef>
              <a:spcAft>
                <a:spcPts val="0"/>
              </a:spcAft>
              <a:buSzPts val="2400"/>
              <a:buChar char="○"/>
              <a:defRPr/>
            </a:lvl5pPr>
            <a:lvl6pPr indent="-381000" lvl="5" marL="2743200" rtl="0">
              <a:spcBef>
                <a:spcPts val="0"/>
              </a:spcBef>
              <a:spcAft>
                <a:spcPts val="0"/>
              </a:spcAft>
              <a:buSzPts val="2400"/>
              <a:buChar char="■"/>
              <a:defRPr/>
            </a:lvl6pPr>
            <a:lvl7pPr indent="-381000" lvl="6" marL="3200400" rtl="0">
              <a:spcBef>
                <a:spcPts val="0"/>
              </a:spcBef>
              <a:spcAft>
                <a:spcPts val="0"/>
              </a:spcAft>
              <a:buSzPts val="2400"/>
              <a:buChar char="●"/>
              <a:defRPr/>
            </a:lvl7pPr>
            <a:lvl8pPr indent="-381000" lvl="7" marL="3657600" rtl="0">
              <a:spcBef>
                <a:spcPts val="0"/>
              </a:spcBef>
              <a:spcAft>
                <a:spcPts val="0"/>
              </a:spcAft>
              <a:buSzPts val="2400"/>
              <a:buChar char="○"/>
              <a:defRPr/>
            </a:lvl8pPr>
            <a:lvl9pPr indent="-381000" lvl="8" marL="4114800" rtl="0">
              <a:spcBef>
                <a:spcPts val="0"/>
              </a:spcBef>
              <a:spcAft>
                <a:spcPts val="0"/>
              </a:spcAft>
              <a:buSzPts val="2400"/>
              <a:buChar char="■"/>
              <a:defRPr/>
            </a:lvl9pPr>
          </a:lstStyle>
          <a:p/>
        </p:txBody>
      </p:sp>
      <p:sp>
        <p:nvSpPr>
          <p:cNvPr id="184" name="Google Shape;184;p42"/>
          <p:cNvSpPr/>
          <p:nvPr/>
        </p:nvSpPr>
        <p:spPr>
          <a:xfrm>
            <a:off x="813273" y="1205841"/>
            <a:ext cx="1533600" cy="103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42"/>
          <p:cNvSpPr/>
          <p:nvPr/>
        </p:nvSpPr>
        <p:spPr>
          <a:xfrm>
            <a:off x="0" y="0"/>
            <a:ext cx="1005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42"/>
          <p:cNvSpPr txBox="1"/>
          <p:nvPr>
            <p:ph idx="12" type="sldNum"/>
          </p:nvPr>
        </p:nvSpPr>
        <p:spPr>
          <a:xfrm>
            <a:off x="8556775" y="4758433"/>
            <a:ext cx="548700" cy="309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_AND_BODY_1">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5"/>
          <p:cNvSpPr txBox="1"/>
          <p:nvPr>
            <p:ph type="title"/>
          </p:nvPr>
        </p:nvSpPr>
        <p:spPr>
          <a:xfrm>
            <a:off x="311700" y="673625"/>
            <a:ext cx="8520600" cy="5460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 name="Google Shape;25;p5"/>
          <p:cNvSpPr txBox="1"/>
          <p:nvPr>
            <p:ph idx="1" type="body"/>
          </p:nvPr>
        </p:nvSpPr>
        <p:spPr>
          <a:xfrm>
            <a:off x="311700" y="1348176"/>
            <a:ext cx="8520600" cy="3257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6" name="Google Shape;26;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
        <p:nvSpPr>
          <p:cNvPr id="27" name="Google Shape;27;p5"/>
          <p:cNvSpPr txBox="1"/>
          <p:nvPr/>
        </p:nvSpPr>
        <p:spPr>
          <a:xfrm>
            <a:off x="237700" y="4683625"/>
            <a:ext cx="8520600" cy="3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CA">
                <a:solidFill>
                  <a:srgbClr val="666666"/>
                </a:solidFill>
                <a:latin typeface="Open Sans"/>
                <a:ea typeface="Open Sans"/>
                <a:cs typeface="Open Sans"/>
                <a:sym typeface="Open Sans"/>
              </a:rPr>
              <a:t>bit.ly/tdsbul21				                                                                                                        #TDSBUL</a:t>
            </a:r>
            <a:endParaRPr>
              <a:solidFill>
                <a:srgbClr val="666666"/>
              </a:solidFill>
              <a:latin typeface="Open Sans"/>
              <a:ea typeface="Open Sans"/>
              <a:cs typeface="Open Sans"/>
              <a:sym typeface="Open Sans"/>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187" name="Shape 187"/>
        <p:cNvGrpSpPr/>
        <p:nvPr/>
      </p:nvGrpSpPr>
      <p:grpSpPr>
        <a:xfrm>
          <a:off x="0" y="0"/>
          <a:ext cx="0" cy="0"/>
          <a:chOff x="0" y="0"/>
          <a:chExt cx="0" cy="0"/>
        </a:xfrm>
      </p:grpSpPr>
      <p:sp>
        <p:nvSpPr>
          <p:cNvPr id="188" name="Google Shape;188;p43"/>
          <p:cNvSpPr/>
          <p:nvPr/>
        </p:nvSpPr>
        <p:spPr>
          <a:xfrm>
            <a:off x="0" y="0"/>
            <a:ext cx="1005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43"/>
          <p:cNvSpPr/>
          <p:nvPr/>
        </p:nvSpPr>
        <p:spPr>
          <a:xfrm>
            <a:off x="813273" y="1205841"/>
            <a:ext cx="1533600" cy="103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43"/>
          <p:cNvSpPr txBox="1"/>
          <p:nvPr>
            <p:ph type="title"/>
          </p:nvPr>
        </p:nvSpPr>
        <p:spPr>
          <a:xfrm>
            <a:off x="691200" y="628125"/>
            <a:ext cx="7761600" cy="4935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91" name="Google Shape;191;p43"/>
          <p:cNvSpPr txBox="1"/>
          <p:nvPr>
            <p:ph idx="1" type="body"/>
          </p:nvPr>
        </p:nvSpPr>
        <p:spPr>
          <a:xfrm>
            <a:off x="691200" y="1393425"/>
            <a:ext cx="3767400" cy="2917800"/>
          </a:xfrm>
          <a:prstGeom prst="rect">
            <a:avLst/>
          </a:prstGeom>
        </p:spPr>
        <p:txBody>
          <a:bodyPr anchorCtr="0" anchor="t" bIns="91425" lIns="91425" spcFirstLastPara="1" rIns="91425" wrap="square" tIns="91425">
            <a:noAutofit/>
          </a:bodyPr>
          <a:lstStyle>
            <a:lvl1pPr indent="-355600" lvl="0" marL="457200" rtl="0">
              <a:spcBef>
                <a:spcPts val="600"/>
              </a:spcBef>
              <a:spcAft>
                <a:spcPts val="0"/>
              </a:spcAft>
              <a:buSzPts val="2000"/>
              <a:buChar char="▣"/>
              <a:defRPr sz="2000"/>
            </a:lvl1pPr>
            <a:lvl2pPr indent="-355600" lvl="1" marL="914400" rtl="0">
              <a:spcBef>
                <a:spcPts val="0"/>
              </a:spcBef>
              <a:spcAft>
                <a:spcPts val="0"/>
              </a:spcAft>
              <a:buSzPts val="2000"/>
              <a:buChar char="□"/>
              <a:defRPr sz="2000"/>
            </a:lvl2pPr>
            <a:lvl3pPr indent="-355600" lvl="2" marL="1371600" rtl="0">
              <a:spcBef>
                <a:spcPts val="0"/>
              </a:spcBef>
              <a:spcAft>
                <a:spcPts val="0"/>
              </a:spcAft>
              <a:buSzPts val="2000"/>
              <a:buChar char="■"/>
              <a:defRPr sz="2000"/>
            </a:lvl3pPr>
            <a:lvl4pPr indent="-355600" lvl="3" marL="1828800" rtl="0">
              <a:spcBef>
                <a:spcPts val="0"/>
              </a:spcBef>
              <a:spcAft>
                <a:spcPts val="0"/>
              </a:spcAft>
              <a:buSzPts val="2000"/>
              <a:buChar char="●"/>
              <a:defRPr sz="2000"/>
            </a:lvl4pPr>
            <a:lvl5pPr indent="-355600" lvl="4" marL="2286000" rtl="0">
              <a:spcBef>
                <a:spcPts val="0"/>
              </a:spcBef>
              <a:spcAft>
                <a:spcPts val="0"/>
              </a:spcAft>
              <a:buSzPts val="2000"/>
              <a:buChar char="○"/>
              <a:defRPr sz="2000"/>
            </a:lvl5pPr>
            <a:lvl6pPr indent="-355600" lvl="5" marL="2743200" rtl="0">
              <a:spcBef>
                <a:spcPts val="0"/>
              </a:spcBef>
              <a:spcAft>
                <a:spcPts val="0"/>
              </a:spcAft>
              <a:buSzPts val="2000"/>
              <a:buChar char="■"/>
              <a:defRPr sz="2000"/>
            </a:lvl6pPr>
            <a:lvl7pPr indent="-355600" lvl="6" marL="3200400" rtl="0">
              <a:spcBef>
                <a:spcPts val="0"/>
              </a:spcBef>
              <a:spcAft>
                <a:spcPts val="0"/>
              </a:spcAft>
              <a:buSzPts val="2000"/>
              <a:buChar char="●"/>
              <a:defRPr sz="2000"/>
            </a:lvl7pPr>
            <a:lvl8pPr indent="-355600" lvl="7" marL="3657600" rtl="0">
              <a:spcBef>
                <a:spcPts val="0"/>
              </a:spcBef>
              <a:spcAft>
                <a:spcPts val="0"/>
              </a:spcAft>
              <a:buSzPts val="2000"/>
              <a:buChar char="○"/>
              <a:defRPr sz="2000"/>
            </a:lvl8pPr>
            <a:lvl9pPr indent="-355600" lvl="8" marL="4114800" rtl="0">
              <a:spcBef>
                <a:spcPts val="0"/>
              </a:spcBef>
              <a:spcAft>
                <a:spcPts val="0"/>
              </a:spcAft>
              <a:buSzPts val="2000"/>
              <a:buChar char="■"/>
              <a:defRPr sz="2000"/>
            </a:lvl9pPr>
          </a:lstStyle>
          <a:p/>
        </p:txBody>
      </p:sp>
      <p:sp>
        <p:nvSpPr>
          <p:cNvPr id="192" name="Google Shape;192;p43"/>
          <p:cNvSpPr txBox="1"/>
          <p:nvPr>
            <p:ph idx="2" type="body"/>
          </p:nvPr>
        </p:nvSpPr>
        <p:spPr>
          <a:xfrm>
            <a:off x="4685500" y="1393425"/>
            <a:ext cx="3767400" cy="2917800"/>
          </a:xfrm>
          <a:prstGeom prst="rect">
            <a:avLst/>
          </a:prstGeom>
        </p:spPr>
        <p:txBody>
          <a:bodyPr anchorCtr="0" anchor="t" bIns="91425" lIns="91425" spcFirstLastPara="1" rIns="91425" wrap="square" tIns="91425">
            <a:noAutofit/>
          </a:bodyPr>
          <a:lstStyle>
            <a:lvl1pPr indent="-355600" lvl="0" marL="457200" rtl="0">
              <a:spcBef>
                <a:spcPts val="600"/>
              </a:spcBef>
              <a:spcAft>
                <a:spcPts val="0"/>
              </a:spcAft>
              <a:buSzPts val="2000"/>
              <a:buChar char="▣"/>
              <a:defRPr sz="2000"/>
            </a:lvl1pPr>
            <a:lvl2pPr indent="-355600" lvl="1" marL="914400" rtl="0">
              <a:spcBef>
                <a:spcPts val="0"/>
              </a:spcBef>
              <a:spcAft>
                <a:spcPts val="0"/>
              </a:spcAft>
              <a:buSzPts val="2000"/>
              <a:buChar char="□"/>
              <a:defRPr sz="2000"/>
            </a:lvl2pPr>
            <a:lvl3pPr indent="-355600" lvl="2" marL="1371600" rtl="0">
              <a:spcBef>
                <a:spcPts val="0"/>
              </a:spcBef>
              <a:spcAft>
                <a:spcPts val="0"/>
              </a:spcAft>
              <a:buSzPts val="2000"/>
              <a:buChar char="■"/>
              <a:defRPr sz="2000"/>
            </a:lvl3pPr>
            <a:lvl4pPr indent="-355600" lvl="3" marL="1828800" rtl="0">
              <a:spcBef>
                <a:spcPts val="0"/>
              </a:spcBef>
              <a:spcAft>
                <a:spcPts val="0"/>
              </a:spcAft>
              <a:buSzPts val="2000"/>
              <a:buChar char="●"/>
              <a:defRPr sz="2000"/>
            </a:lvl4pPr>
            <a:lvl5pPr indent="-355600" lvl="4" marL="2286000" rtl="0">
              <a:spcBef>
                <a:spcPts val="0"/>
              </a:spcBef>
              <a:spcAft>
                <a:spcPts val="0"/>
              </a:spcAft>
              <a:buSzPts val="2000"/>
              <a:buChar char="○"/>
              <a:defRPr sz="2000"/>
            </a:lvl5pPr>
            <a:lvl6pPr indent="-355600" lvl="5" marL="2743200" rtl="0">
              <a:spcBef>
                <a:spcPts val="0"/>
              </a:spcBef>
              <a:spcAft>
                <a:spcPts val="0"/>
              </a:spcAft>
              <a:buSzPts val="2000"/>
              <a:buChar char="■"/>
              <a:defRPr sz="2000"/>
            </a:lvl6pPr>
            <a:lvl7pPr indent="-355600" lvl="6" marL="3200400" rtl="0">
              <a:spcBef>
                <a:spcPts val="0"/>
              </a:spcBef>
              <a:spcAft>
                <a:spcPts val="0"/>
              </a:spcAft>
              <a:buSzPts val="2000"/>
              <a:buChar char="●"/>
              <a:defRPr sz="2000"/>
            </a:lvl7pPr>
            <a:lvl8pPr indent="-355600" lvl="7" marL="3657600" rtl="0">
              <a:spcBef>
                <a:spcPts val="0"/>
              </a:spcBef>
              <a:spcAft>
                <a:spcPts val="0"/>
              </a:spcAft>
              <a:buSzPts val="2000"/>
              <a:buChar char="○"/>
              <a:defRPr sz="2000"/>
            </a:lvl8pPr>
            <a:lvl9pPr indent="-355600" lvl="8" marL="4114800" rtl="0">
              <a:spcBef>
                <a:spcPts val="0"/>
              </a:spcBef>
              <a:spcAft>
                <a:spcPts val="0"/>
              </a:spcAft>
              <a:buSzPts val="2000"/>
              <a:buChar char="■"/>
              <a:defRPr sz="2000"/>
            </a:lvl9pPr>
          </a:lstStyle>
          <a:p/>
        </p:txBody>
      </p:sp>
      <p:sp>
        <p:nvSpPr>
          <p:cNvPr id="193" name="Google Shape;193;p43"/>
          <p:cNvSpPr txBox="1"/>
          <p:nvPr>
            <p:ph idx="12" type="sldNum"/>
          </p:nvPr>
        </p:nvSpPr>
        <p:spPr>
          <a:xfrm>
            <a:off x="8556775" y="4758433"/>
            <a:ext cx="548700" cy="309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194" name="Shape 194"/>
        <p:cNvGrpSpPr/>
        <p:nvPr/>
      </p:nvGrpSpPr>
      <p:grpSpPr>
        <a:xfrm>
          <a:off x="0" y="0"/>
          <a:ext cx="0" cy="0"/>
          <a:chOff x="0" y="0"/>
          <a:chExt cx="0" cy="0"/>
        </a:xfrm>
      </p:grpSpPr>
      <p:sp>
        <p:nvSpPr>
          <p:cNvPr id="195" name="Google Shape;195;p44"/>
          <p:cNvSpPr/>
          <p:nvPr/>
        </p:nvSpPr>
        <p:spPr>
          <a:xfrm>
            <a:off x="0" y="0"/>
            <a:ext cx="1005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44"/>
          <p:cNvSpPr/>
          <p:nvPr/>
        </p:nvSpPr>
        <p:spPr>
          <a:xfrm>
            <a:off x="813273" y="1205841"/>
            <a:ext cx="1533600" cy="103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44"/>
          <p:cNvSpPr txBox="1"/>
          <p:nvPr>
            <p:ph type="title"/>
          </p:nvPr>
        </p:nvSpPr>
        <p:spPr>
          <a:xfrm>
            <a:off x="691200" y="628125"/>
            <a:ext cx="7761600" cy="4935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98" name="Google Shape;198;p44"/>
          <p:cNvSpPr txBox="1"/>
          <p:nvPr>
            <p:ph idx="1" type="body"/>
          </p:nvPr>
        </p:nvSpPr>
        <p:spPr>
          <a:xfrm>
            <a:off x="691200" y="1393425"/>
            <a:ext cx="2501700" cy="29892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199" name="Google Shape;199;p44"/>
          <p:cNvSpPr txBox="1"/>
          <p:nvPr>
            <p:ph idx="2" type="body"/>
          </p:nvPr>
        </p:nvSpPr>
        <p:spPr>
          <a:xfrm>
            <a:off x="3321088" y="1393425"/>
            <a:ext cx="2501700" cy="29892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200" name="Google Shape;200;p44"/>
          <p:cNvSpPr txBox="1"/>
          <p:nvPr>
            <p:ph idx="3" type="body"/>
          </p:nvPr>
        </p:nvSpPr>
        <p:spPr>
          <a:xfrm>
            <a:off x="5950975" y="1393425"/>
            <a:ext cx="2501700" cy="29892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201" name="Google Shape;201;p44"/>
          <p:cNvSpPr txBox="1"/>
          <p:nvPr>
            <p:ph idx="12" type="sldNum"/>
          </p:nvPr>
        </p:nvSpPr>
        <p:spPr>
          <a:xfrm>
            <a:off x="8556775" y="4758433"/>
            <a:ext cx="548700" cy="309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2" name="Shape 202"/>
        <p:cNvGrpSpPr/>
        <p:nvPr/>
      </p:nvGrpSpPr>
      <p:grpSpPr>
        <a:xfrm>
          <a:off x="0" y="0"/>
          <a:ext cx="0" cy="0"/>
          <a:chOff x="0" y="0"/>
          <a:chExt cx="0" cy="0"/>
        </a:xfrm>
      </p:grpSpPr>
      <p:sp>
        <p:nvSpPr>
          <p:cNvPr id="203" name="Google Shape;203;p45"/>
          <p:cNvSpPr/>
          <p:nvPr/>
        </p:nvSpPr>
        <p:spPr>
          <a:xfrm>
            <a:off x="0" y="0"/>
            <a:ext cx="1005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45"/>
          <p:cNvSpPr/>
          <p:nvPr/>
        </p:nvSpPr>
        <p:spPr>
          <a:xfrm>
            <a:off x="813273" y="1205841"/>
            <a:ext cx="1533600" cy="103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45"/>
          <p:cNvSpPr txBox="1"/>
          <p:nvPr>
            <p:ph type="title"/>
          </p:nvPr>
        </p:nvSpPr>
        <p:spPr>
          <a:xfrm>
            <a:off x="691200" y="628125"/>
            <a:ext cx="7761600" cy="4935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06" name="Google Shape;206;p45"/>
          <p:cNvSpPr txBox="1"/>
          <p:nvPr>
            <p:ph idx="12" type="sldNum"/>
          </p:nvPr>
        </p:nvSpPr>
        <p:spPr>
          <a:xfrm>
            <a:off x="8556775" y="4758433"/>
            <a:ext cx="548700" cy="309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07" name="Shape 207"/>
        <p:cNvGrpSpPr/>
        <p:nvPr/>
      </p:nvGrpSpPr>
      <p:grpSpPr>
        <a:xfrm>
          <a:off x="0" y="0"/>
          <a:ext cx="0" cy="0"/>
          <a:chOff x="0" y="0"/>
          <a:chExt cx="0" cy="0"/>
        </a:xfrm>
      </p:grpSpPr>
      <p:sp>
        <p:nvSpPr>
          <p:cNvPr id="208" name="Google Shape;208;p46"/>
          <p:cNvSpPr txBox="1"/>
          <p:nvPr>
            <p:ph idx="1" type="body"/>
          </p:nvPr>
        </p:nvSpPr>
        <p:spPr>
          <a:xfrm>
            <a:off x="457200" y="4258875"/>
            <a:ext cx="8229600" cy="705300"/>
          </a:xfrm>
          <a:prstGeom prst="rect">
            <a:avLst/>
          </a:prstGeom>
        </p:spPr>
        <p:txBody>
          <a:bodyPr anchorCtr="0" anchor="ctr" bIns="91425" lIns="91425" spcFirstLastPara="1" rIns="91425" wrap="square" tIns="91425">
            <a:noAutofit/>
          </a:bodyPr>
          <a:lstStyle>
            <a:lvl1pPr indent="-228600" lvl="0" marL="457200" rtl="0" algn="ctr">
              <a:spcBef>
                <a:spcPts val="360"/>
              </a:spcBef>
              <a:spcAft>
                <a:spcPts val="0"/>
              </a:spcAft>
              <a:buClr>
                <a:schemeClr val="accent4"/>
              </a:buClr>
              <a:buSzPts val="1800"/>
              <a:buNone/>
              <a:defRPr sz="1800">
                <a:solidFill>
                  <a:schemeClr val="accent4"/>
                </a:solidFill>
              </a:defRPr>
            </a:lvl1pPr>
          </a:lstStyle>
          <a:p/>
        </p:txBody>
      </p:sp>
      <p:sp>
        <p:nvSpPr>
          <p:cNvPr id="209" name="Google Shape;209;p46"/>
          <p:cNvSpPr/>
          <p:nvPr/>
        </p:nvSpPr>
        <p:spPr>
          <a:xfrm>
            <a:off x="3805198" y="4212742"/>
            <a:ext cx="1533600" cy="103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46"/>
          <p:cNvSpPr/>
          <p:nvPr/>
        </p:nvSpPr>
        <p:spPr>
          <a:xfrm>
            <a:off x="-4" y="5040225"/>
            <a:ext cx="9144000" cy="103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46"/>
          <p:cNvSpPr txBox="1"/>
          <p:nvPr>
            <p:ph idx="12" type="sldNum"/>
          </p:nvPr>
        </p:nvSpPr>
        <p:spPr>
          <a:xfrm>
            <a:off x="4297650" y="4777483"/>
            <a:ext cx="548700" cy="309000"/>
          </a:xfrm>
          <a:prstGeom prst="rect">
            <a:avLst/>
          </a:prstGeom>
        </p:spPr>
        <p:txBody>
          <a:bodyPr anchorCtr="0" anchor="t" bIns="91425" lIns="91425" spcFirstLastPara="1" rIns="91425" wrap="square" tIns="91425">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1"/>
        </a:solidFill>
      </p:bgPr>
    </p:bg>
    <p:spTree>
      <p:nvGrpSpPr>
        <p:cNvPr id="212" name="Shape 212"/>
        <p:cNvGrpSpPr/>
        <p:nvPr/>
      </p:nvGrpSpPr>
      <p:grpSpPr>
        <a:xfrm>
          <a:off x="0" y="0"/>
          <a:ext cx="0" cy="0"/>
          <a:chOff x="0" y="0"/>
          <a:chExt cx="0" cy="0"/>
        </a:xfrm>
      </p:grpSpPr>
      <p:sp>
        <p:nvSpPr>
          <p:cNvPr id="213" name="Google Shape;213;p47"/>
          <p:cNvSpPr/>
          <p:nvPr/>
        </p:nvSpPr>
        <p:spPr>
          <a:xfrm>
            <a:off x="-4" y="5040225"/>
            <a:ext cx="9144000" cy="103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47"/>
          <p:cNvSpPr txBox="1"/>
          <p:nvPr>
            <p:ph idx="12" type="sldNum"/>
          </p:nvPr>
        </p:nvSpPr>
        <p:spPr>
          <a:xfrm>
            <a:off x="4297650" y="4777483"/>
            <a:ext cx="548700" cy="309000"/>
          </a:xfrm>
          <a:prstGeom prst="rect">
            <a:avLst/>
          </a:prstGeom>
        </p:spPr>
        <p:txBody>
          <a:bodyPr anchorCtr="0" anchor="t" bIns="91425" lIns="91425" spcFirstLastPara="1" rIns="91425" wrap="square" tIns="91425">
            <a:noAutofit/>
          </a:bodyPr>
          <a:lstStyle>
            <a:lvl1pPr lvl="0" rtl="0" algn="ctr">
              <a:buNone/>
              <a:defRPr>
                <a:solidFill>
                  <a:srgbClr val="FFFFFF"/>
                </a:solidFill>
              </a:defRPr>
            </a:lvl1pPr>
            <a:lvl2pPr lvl="1" rtl="0" algn="ctr">
              <a:buNone/>
              <a:defRPr>
                <a:solidFill>
                  <a:srgbClr val="FFFFFF"/>
                </a:solidFill>
              </a:defRPr>
            </a:lvl2pPr>
            <a:lvl3pPr lvl="2" rtl="0" algn="ctr">
              <a:buNone/>
              <a:defRPr>
                <a:solidFill>
                  <a:srgbClr val="FFFFFF"/>
                </a:solidFill>
              </a:defRPr>
            </a:lvl3pPr>
            <a:lvl4pPr lvl="3" rtl="0" algn="ctr">
              <a:buNone/>
              <a:defRPr>
                <a:solidFill>
                  <a:srgbClr val="FFFFFF"/>
                </a:solidFill>
              </a:defRPr>
            </a:lvl4pPr>
            <a:lvl5pPr lvl="4" rtl="0" algn="ctr">
              <a:buNone/>
              <a:defRPr>
                <a:solidFill>
                  <a:srgbClr val="FFFFFF"/>
                </a:solidFill>
              </a:defRPr>
            </a:lvl5pPr>
            <a:lvl6pPr lvl="5" rtl="0" algn="ctr">
              <a:buNone/>
              <a:defRPr>
                <a:solidFill>
                  <a:srgbClr val="FFFFFF"/>
                </a:solidFill>
              </a:defRPr>
            </a:lvl6pPr>
            <a:lvl7pPr lvl="6" rtl="0" algn="ctr">
              <a:buNone/>
              <a:defRPr>
                <a:solidFill>
                  <a:srgbClr val="FFFFFF"/>
                </a:solidFill>
              </a:defRPr>
            </a:lvl7pPr>
            <a:lvl8pPr lvl="7" rtl="0" algn="ctr">
              <a:buNone/>
              <a:defRPr>
                <a:solidFill>
                  <a:srgbClr val="FFFFFF"/>
                </a:solidFill>
              </a:defRPr>
            </a:lvl8pPr>
            <a:lvl9pPr lvl="8" rtl="0" algn="ctr">
              <a:buNone/>
              <a:defRPr>
                <a:solidFill>
                  <a:srgbClr val="FFFFFF"/>
                </a:solidFill>
              </a:defRPr>
            </a:lvl9pPr>
          </a:lstStyle>
          <a:p>
            <a:pPr indent="0" lvl="0" marL="0" rtl="0" algn="ct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no illustration">
  <p:cSld name="BLANK_1">
    <p:spTree>
      <p:nvGrpSpPr>
        <p:cNvPr id="215" name="Shape 215"/>
        <p:cNvGrpSpPr/>
        <p:nvPr/>
      </p:nvGrpSpPr>
      <p:grpSpPr>
        <a:xfrm>
          <a:off x="0" y="0"/>
          <a:ext cx="0" cy="0"/>
          <a:chOff x="0" y="0"/>
          <a:chExt cx="0" cy="0"/>
        </a:xfrm>
      </p:grpSpPr>
      <p:sp>
        <p:nvSpPr>
          <p:cNvPr id="216" name="Google Shape;216;p48"/>
          <p:cNvSpPr txBox="1"/>
          <p:nvPr>
            <p:ph idx="12" type="sldNum"/>
          </p:nvPr>
        </p:nvSpPr>
        <p:spPr>
          <a:xfrm>
            <a:off x="84805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1">
    <p:spTree>
      <p:nvGrpSpPr>
        <p:cNvPr id="217" name="Shape 217"/>
        <p:cNvGrpSpPr/>
        <p:nvPr/>
      </p:nvGrpSpPr>
      <p:grpSpPr>
        <a:xfrm>
          <a:off x="0" y="0"/>
          <a:ext cx="0" cy="0"/>
          <a:chOff x="0" y="0"/>
          <a:chExt cx="0" cy="0"/>
        </a:xfrm>
      </p:grpSpPr>
      <p:sp>
        <p:nvSpPr>
          <p:cNvPr id="218" name="Google Shape;218;p49"/>
          <p:cNvSpPr txBox="1"/>
          <p:nvPr>
            <p:ph idx="12" type="sldNum"/>
          </p:nvPr>
        </p:nvSpPr>
        <p:spPr>
          <a:xfrm>
            <a:off x="4449997" y="4902398"/>
            <a:ext cx="239100" cy="171000"/>
          </a:xfrm>
          <a:prstGeom prst="rect">
            <a:avLst/>
          </a:prstGeom>
          <a:noFill/>
          <a:ln>
            <a:noFill/>
          </a:ln>
        </p:spPr>
        <p:txBody>
          <a:bodyPr anchorCtr="0" anchor="t" bIns="35725" lIns="35725" spcFirstLastPara="1" rIns="35725" wrap="square" tIns="35725">
            <a:noAutofit/>
          </a:bodyPr>
          <a:lstStyle>
            <a:lvl1pPr indent="0" lvl="0"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TITLE_AND_BODY_2">
    <p:spTree>
      <p:nvGrpSpPr>
        <p:cNvPr id="219" name="Shape 219"/>
        <p:cNvGrpSpPr/>
        <p:nvPr/>
      </p:nvGrpSpPr>
      <p:grpSpPr>
        <a:xfrm>
          <a:off x="0" y="0"/>
          <a:ext cx="0" cy="0"/>
          <a:chOff x="0" y="0"/>
          <a:chExt cx="0" cy="0"/>
        </a:xfrm>
      </p:grpSpPr>
      <p:sp>
        <p:nvSpPr>
          <p:cNvPr id="220" name="Google Shape;220;p50"/>
          <p:cNvSpPr txBox="1"/>
          <p:nvPr>
            <p:ph idx="12" type="sldNum"/>
          </p:nvPr>
        </p:nvSpPr>
        <p:spPr>
          <a:xfrm>
            <a:off x="4449997" y="4902398"/>
            <a:ext cx="239100" cy="1710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1600"/>
              <a:buFont typeface="Helvetica Neue Light"/>
              <a:buNone/>
              <a:defRPr b="0" i="0" sz="1125"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600"/>
              <a:buFont typeface="Helvetica Neue Light"/>
              <a:buNone/>
              <a:defRPr b="0" i="0" sz="1125"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600"/>
              <a:buFont typeface="Helvetica Neue Light"/>
              <a:buNone/>
              <a:defRPr b="0" i="0" sz="1125"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600"/>
              <a:buFont typeface="Helvetica Neue Light"/>
              <a:buNone/>
              <a:defRPr b="0" i="0" sz="1125"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600"/>
              <a:buFont typeface="Helvetica Neue Light"/>
              <a:buNone/>
              <a:defRPr b="0" i="0" sz="1125"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600"/>
              <a:buFont typeface="Helvetica Neue Light"/>
              <a:buNone/>
              <a:defRPr b="0" i="0" sz="1125"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600"/>
              <a:buFont typeface="Helvetica Neue Light"/>
              <a:buNone/>
              <a:defRPr b="0" i="0" sz="1125"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600"/>
              <a:buFont typeface="Helvetica Neue Light"/>
              <a:buNone/>
              <a:defRPr b="0" i="0" sz="1125"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600"/>
              <a:buFont typeface="Helvetica Neue Light"/>
              <a:buNone/>
              <a:defRPr b="0" i="0" sz="1125"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er 1">
  <p:cSld name="MAIN_POINT_1">
    <p:bg>
      <p:bgPr>
        <a:blipFill>
          <a:blip r:embed="rId2">
            <a:alphaModFix/>
          </a:blip>
          <a:stretch>
            <a:fillRect/>
          </a:stretch>
        </a:blipFill>
      </p:bgPr>
    </p:bg>
    <p:spTree>
      <p:nvGrpSpPr>
        <p:cNvPr id="221" name="Shape 221"/>
        <p:cNvGrpSpPr/>
        <p:nvPr/>
      </p:nvGrpSpPr>
      <p:grpSpPr>
        <a:xfrm>
          <a:off x="0" y="0"/>
          <a:ext cx="0" cy="0"/>
          <a:chOff x="0" y="0"/>
          <a:chExt cx="0" cy="0"/>
        </a:xfrm>
      </p:grpSpPr>
      <p:sp>
        <p:nvSpPr>
          <p:cNvPr id="222" name="Google Shape;222;p51"/>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
        <p:nvSpPr>
          <p:cNvPr id="223" name="Google Shape;223;p51"/>
          <p:cNvSpPr txBox="1"/>
          <p:nvPr/>
        </p:nvSpPr>
        <p:spPr>
          <a:xfrm>
            <a:off x="237700" y="4683625"/>
            <a:ext cx="8520600" cy="3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CA">
                <a:solidFill>
                  <a:srgbClr val="666666"/>
                </a:solidFill>
                <a:latin typeface="Open Sans"/>
                <a:ea typeface="Open Sans"/>
                <a:cs typeface="Open Sans"/>
                <a:sym typeface="Open Sans"/>
              </a:rPr>
              <a:t>bit.ly/tdsbul21				                                                                                                        #TDSBUL</a:t>
            </a:r>
            <a:endParaRPr>
              <a:solidFill>
                <a:srgbClr val="666666"/>
              </a:solidFill>
              <a:latin typeface="Open Sans"/>
              <a:ea typeface="Open Sans"/>
              <a:cs typeface="Open Sans"/>
              <a:sym typeface="Open San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4" name="Shape 224"/>
        <p:cNvGrpSpPr/>
        <p:nvPr/>
      </p:nvGrpSpPr>
      <p:grpSpPr>
        <a:xfrm>
          <a:off x="0" y="0"/>
          <a:ext cx="0" cy="0"/>
          <a:chOff x="0" y="0"/>
          <a:chExt cx="0" cy="0"/>
        </a:xfrm>
      </p:grpSpPr>
      <p:sp>
        <p:nvSpPr>
          <p:cNvPr id="225" name="Google Shape;225;p5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26" name="Google Shape;226;p52"/>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27" name="Google Shape;227;p5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28" name="Google Shape;228;p5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29" name="Google Shape;229;p5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type="twoColTx">
  <p:cSld name="TITLE_AND_TWO_COLUMNS">
    <p:bg>
      <p:bgPr>
        <a:blipFill>
          <a:blip r:embed="rId2">
            <a:alphaModFix/>
          </a:blip>
          <a:stretch>
            <a:fillRect/>
          </a:stretch>
        </a:blipFill>
      </p:bgPr>
    </p:bg>
    <p:spTree>
      <p:nvGrpSpPr>
        <p:cNvPr id="28" name="Shape 28"/>
        <p:cNvGrpSpPr/>
        <p:nvPr/>
      </p:nvGrpSpPr>
      <p:grpSpPr>
        <a:xfrm>
          <a:off x="0" y="0"/>
          <a:ext cx="0" cy="0"/>
          <a:chOff x="0" y="0"/>
          <a:chExt cx="0" cy="0"/>
        </a:xfrm>
      </p:grpSpPr>
      <p:sp>
        <p:nvSpPr>
          <p:cNvPr id="29" name="Google Shape;29;p6"/>
          <p:cNvSpPr txBox="1"/>
          <p:nvPr>
            <p:ph type="title"/>
          </p:nvPr>
        </p:nvSpPr>
        <p:spPr>
          <a:xfrm>
            <a:off x="311700" y="11308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6"/>
          <p:cNvSpPr txBox="1"/>
          <p:nvPr>
            <p:ph idx="1" type="body"/>
          </p:nvPr>
        </p:nvSpPr>
        <p:spPr>
          <a:xfrm>
            <a:off x="311700" y="1838275"/>
            <a:ext cx="3999900" cy="28251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6"/>
          <p:cNvSpPr txBox="1"/>
          <p:nvPr>
            <p:ph idx="2" type="body"/>
          </p:nvPr>
        </p:nvSpPr>
        <p:spPr>
          <a:xfrm>
            <a:off x="4832400" y="1838275"/>
            <a:ext cx="3999900" cy="2709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 name="Google Shape;32;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
        <p:nvSpPr>
          <p:cNvPr id="33" name="Google Shape;33;p6"/>
          <p:cNvSpPr txBox="1"/>
          <p:nvPr/>
        </p:nvSpPr>
        <p:spPr>
          <a:xfrm>
            <a:off x="237700" y="4683625"/>
            <a:ext cx="8520600" cy="3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CA">
                <a:solidFill>
                  <a:srgbClr val="666666"/>
                </a:solidFill>
                <a:latin typeface="Open Sans"/>
                <a:ea typeface="Open Sans"/>
                <a:cs typeface="Open Sans"/>
                <a:sym typeface="Open Sans"/>
              </a:rPr>
              <a:t>bit.ly/tdsbul21				                                                                                                        #TDSBUL</a:t>
            </a:r>
            <a:endParaRPr>
              <a:solidFill>
                <a:srgbClr val="666666"/>
              </a:solidFill>
              <a:latin typeface="Open Sans"/>
              <a:ea typeface="Open Sans"/>
              <a:cs typeface="Open Sans"/>
              <a:sym typeface="Open Sans"/>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33" name="Shape 233"/>
        <p:cNvGrpSpPr/>
        <p:nvPr/>
      </p:nvGrpSpPr>
      <p:grpSpPr>
        <a:xfrm>
          <a:off x="0" y="0"/>
          <a:ext cx="0" cy="0"/>
          <a:chOff x="0" y="0"/>
          <a:chExt cx="0" cy="0"/>
        </a:xfrm>
      </p:grpSpPr>
      <p:sp>
        <p:nvSpPr>
          <p:cNvPr id="234" name="Google Shape;234;p54"/>
          <p:cNvSpPr txBox="1"/>
          <p:nvPr>
            <p:ph type="ctrTitle"/>
          </p:nvPr>
        </p:nvSpPr>
        <p:spPr>
          <a:xfrm>
            <a:off x="4653959" y="979088"/>
            <a:ext cx="4377600" cy="2511000"/>
          </a:xfrm>
          <a:prstGeom prst="rect">
            <a:avLst/>
          </a:prstGeom>
        </p:spPr>
        <p:txBody>
          <a:bodyPr anchorCtr="0" anchor="b" bIns="91425" lIns="91425" spcFirstLastPara="1" rIns="91425" wrap="square" tIns="91425">
            <a:noAutofit/>
          </a:bodyPr>
          <a:lstStyle>
            <a:lvl1pPr lvl="0" rtl="0" algn="l">
              <a:spcBef>
                <a:spcPts val="0"/>
              </a:spcBef>
              <a:spcAft>
                <a:spcPts val="0"/>
              </a:spcAft>
              <a:buSzPts val="7200"/>
              <a:buNone/>
              <a:defRPr sz="5000"/>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p:txBody>
      </p:sp>
      <p:sp>
        <p:nvSpPr>
          <p:cNvPr id="235" name="Google Shape;235;p54"/>
          <p:cNvSpPr txBox="1"/>
          <p:nvPr>
            <p:ph idx="1" type="subTitle"/>
          </p:nvPr>
        </p:nvSpPr>
        <p:spPr>
          <a:xfrm>
            <a:off x="4653951" y="3464500"/>
            <a:ext cx="3648000" cy="760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2400"/>
              <a:buNone/>
              <a:defRPr b="1" sz="1800">
                <a:solidFill>
                  <a:schemeClr val="accent1"/>
                </a:solidFill>
              </a:defRPr>
            </a:lvl1pPr>
            <a:lvl2pPr lvl="1" rtl="0" algn="ctr">
              <a:lnSpc>
                <a:spcPct val="100000"/>
              </a:lnSpc>
              <a:spcBef>
                <a:spcPts val="0"/>
              </a:spcBef>
              <a:spcAft>
                <a:spcPts val="0"/>
              </a:spcAft>
              <a:buClr>
                <a:schemeClr val="accent1"/>
              </a:buClr>
              <a:buSzPts val="2400"/>
              <a:buNone/>
              <a:defRPr sz="2400">
                <a:solidFill>
                  <a:schemeClr val="accent1"/>
                </a:solidFill>
              </a:defRPr>
            </a:lvl2pPr>
            <a:lvl3pPr lvl="2" rtl="0" algn="ctr">
              <a:lnSpc>
                <a:spcPct val="100000"/>
              </a:lnSpc>
              <a:spcBef>
                <a:spcPts val="0"/>
              </a:spcBef>
              <a:spcAft>
                <a:spcPts val="0"/>
              </a:spcAft>
              <a:buClr>
                <a:schemeClr val="accent1"/>
              </a:buClr>
              <a:buSzPts val="2400"/>
              <a:buNone/>
              <a:defRPr sz="2400">
                <a:solidFill>
                  <a:schemeClr val="accent1"/>
                </a:solidFill>
              </a:defRPr>
            </a:lvl3pPr>
            <a:lvl4pPr lvl="3" rtl="0" algn="ctr">
              <a:lnSpc>
                <a:spcPct val="100000"/>
              </a:lnSpc>
              <a:spcBef>
                <a:spcPts val="0"/>
              </a:spcBef>
              <a:spcAft>
                <a:spcPts val="0"/>
              </a:spcAft>
              <a:buClr>
                <a:schemeClr val="accent1"/>
              </a:buClr>
              <a:buSzPts val="2400"/>
              <a:buNone/>
              <a:defRPr sz="2400">
                <a:solidFill>
                  <a:schemeClr val="accent1"/>
                </a:solidFill>
              </a:defRPr>
            </a:lvl4pPr>
            <a:lvl5pPr lvl="4" rtl="0" algn="ctr">
              <a:lnSpc>
                <a:spcPct val="100000"/>
              </a:lnSpc>
              <a:spcBef>
                <a:spcPts val="0"/>
              </a:spcBef>
              <a:spcAft>
                <a:spcPts val="0"/>
              </a:spcAft>
              <a:buClr>
                <a:schemeClr val="accent1"/>
              </a:buClr>
              <a:buSzPts val="2400"/>
              <a:buNone/>
              <a:defRPr sz="2400">
                <a:solidFill>
                  <a:schemeClr val="accent1"/>
                </a:solidFill>
              </a:defRPr>
            </a:lvl5pPr>
            <a:lvl6pPr lvl="5" rtl="0" algn="ctr">
              <a:lnSpc>
                <a:spcPct val="100000"/>
              </a:lnSpc>
              <a:spcBef>
                <a:spcPts val="0"/>
              </a:spcBef>
              <a:spcAft>
                <a:spcPts val="0"/>
              </a:spcAft>
              <a:buClr>
                <a:schemeClr val="accent1"/>
              </a:buClr>
              <a:buSzPts val="2400"/>
              <a:buNone/>
              <a:defRPr sz="2400">
                <a:solidFill>
                  <a:schemeClr val="accent1"/>
                </a:solidFill>
              </a:defRPr>
            </a:lvl6pPr>
            <a:lvl7pPr lvl="6" rtl="0" algn="ctr">
              <a:lnSpc>
                <a:spcPct val="100000"/>
              </a:lnSpc>
              <a:spcBef>
                <a:spcPts val="0"/>
              </a:spcBef>
              <a:spcAft>
                <a:spcPts val="0"/>
              </a:spcAft>
              <a:buClr>
                <a:schemeClr val="accent1"/>
              </a:buClr>
              <a:buSzPts val="2400"/>
              <a:buNone/>
              <a:defRPr sz="2400">
                <a:solidFill>
                  <a:schemeClr val="accent1"/>
                </a:solidFill>
              </a:defRPr>
            </a:lvl7pPr>
            <a:lvl8pPr lvl="7" rtl="0" algn="ctr">
              <a:lnSpc>
                <a:spcPct val="100000"/>
              </a:lnSpc>
              <a:spcBef>
                <a:spcPts val="0"/>
              </a:spcBef>
              <a:spcAft>
                <a:spcPts val="0"/>
              </a:spcAft>
              <a:buClr>
                <a:schemeClr val="accent1"/>
              </a:buClr>
              <a:buSzPts val="2400"/>
              <a:buNone/>
              <a:defRPr sz="2400">
                <a:solidFill>
                  <a:schemeClr val="accent1"/>
                </a:solidFill>
              </a:defRPr>
            </a:lvl8pPr>
            <a:lvl9pPr lvl="8" rtl="0" algn="ctr">
              <a:lnSpc>
                <a:spcPct val="100000"/>
              </a:lnSpc>
              <a:spcBef>
                <a:spcPts val="0"/>
              </a:spcBef>
              <a:spcAft>
                <a:spcPts val="0"/>
              </a:spcAft>
              <a:buClr>
                <a:schemeClr val="accent1"/>
              </a:buClr>
              <a:buSzPts val="2400"/>
              <a:buNone/>
              <a:defRPr sz="2400">
                <a:solidFill>
                  <a:schemeClr val="accent1"/>
                </a:solidFill>
              </a:defRPr>
            </a:lvl9pPr>
          </a:lstStyle>
          <a:p/>
        </p:txBody>
      </p:sp>
      <p:sp>
        <p:nvSpPr>
          <p:cNvPr id="236" name="Google Shape;236;p54"/>
          <p:cNvSpPr/>
          <p:nvPr/>
        </p:nvSpPr>
        <p:spPr>
          <a:xfrm>
            <a:off x="7642925" y="860000"/>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54"/>
          <p:cNvSpPr/>
          <p:nvPr/>
        </p:nvSpPr>
        <p:spPr>
          <a:xfrm>
            <a:off x="8189475" y="432305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8" name="Google Shape;238;p54"/>
          <p:cNvGrpSpPr/>
          <p:nvPr/>
        </p:nvGrpSpPr>
        <p:grpSpPr>
          <a:xfrm>
            <a:off x="8831844" y="1888678"/>
            <a:ext cx="75122" cy="485535"/>
            <a:chOff x="8414525" y="1639575"/>
            <a:chExt cx="120600" cy="779475"/>
          </a:xfrm>
        </p:grpSpPr>
        <p:sp>
          <p:nvSpPr>
            <p:cNvPr id="239" name="Google Shape;239;p54"/>
            <p:cNvSpPr/>
            <p:nvPr/>
          </p:nvSpPr>
          <p:spPr>
            <a:xfrm rot="10800000">
              <a:off x="8414525" y="163957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54"/>
            <p:cNvSpPr/>
            <p:nvPr/>
          </p:nvSpPr>
          <p:spPr>
            <a:xfrm rot="10800000">
              <a:off x="8414525" y="186460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54"/>
            <p:cNvSpPr/>
            <p:nvPr/>
          </p:nvSpPr>
          <p:spPr>
            <a:xfrm rot="10800000">
              <a:off x="8414525" y="208962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54"/>
            <p:cNvSpPr/>
            <p:nvPr/>
          </p:nvSpPr>
          <p:spPr>
            <a:xfrm rot="10800000">
              <a:off x="8414525" y="231465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3" name="Google Shape;243;p54"/>
          <p:cNvGrpSpPr/>
          <p:nvPr/>
        </p:nvGrpSpPr>
        <p:grpSpPr>
          <a:xfrm rot="-5400000">
            <a:off x="3458319" y="72378"/>
            <a:ext cx="75122" cy="485535"/>
            <a:chOff x="8414525" y="1639575"/>
            <a:chExt cx="120600" cy="779475"/>
          </a:xfrm>
        </p:grpSpPr>
        <p:sp>
          <p:nvSpPr>
            <p:cNvPr id="244" name="Google Shape;244;p54"/>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54"/>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54"/>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54"/>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8" name="Google Shape;248;p54"/>
          <p:cNvSpPr/>
          <p:nvPr/>
        </p:nvSpPr>
        <p:spPr>
          <a:xfrm>
            <a:off x="585525" y="432305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54"/>
          <p:cNvSpPr/>
          <p:nvPr/>
        </p:nvSpPr>
        <p:spPr>
          <a:xfrm>
            <a:off x="506600" y="4116200"/>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0" name="Shape 250"/>
        <p:cNvGrpSpPr/>
        <p:nvPr/>
      </p:nvGrpSpPr>
      <p:grpSpPr>
        <a:xfrm>
          <a:off x="0" y="0"/>
          <a:ext cx="0" cy="0"/>
          <a:chOff x="0" y="0"/>
          <a:chExt cx="0" cy="0"/>
        </a:xfrm>
      </p:grpSpPr>
      <p:sp>
        <p:nvSpPr>
          <p:cNvPr id="251" name="Google Shape;251;p55"/>
          <p:cNvSpPr txBox="1"/>
          <p:nvPr>
            <p:ph type="title"/>
          </p:nvPr>
        </p:nvSpPr>
        <p:spPr>
          <a:xfrm>
            <a:off x="447975" y="2327275"/>
            <a:ext cx="3737700" cy="841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p:txBody>
      </p:sp>
      <p:sp>
        <p:nvSpPr>
          <p:cNvPr id="252" name="Google Shape;252;p55"/>
          <p:cNvSpPr txBox="1"/>
          <p:nvPr>
            <p:ph hasCustomPrompt="1" idx="2" type="title"/>
          </p:nvPr>
        </p:nvSpPr>
        <p:spPr>
          <a:xfrm>
            <a:off x="2779375" y="1286581"/>
            <a:ext cx="1406400" cy="1040700"/>
          </a:xfrm>
          <a:prstGeom prst="rect">
            <a:avLst/>
          </a:prstGeom>
        </p:spPr>
        <p:txBody>
          <a:bodyPr anchorCtr="0" anchor="ctr" bIns="91425" lIns="91425" spcFirstLastPara="1" rIns="91425" wrap="square" tIns="91425">
            <a:noAutofit/>
          </a:bodyPr>
          <a:lstStyle>
            <a:lvl1pPr lvl="0" rtl="0" algn="r">
              <a:spcBef>
                <a:spcPts val="0"/>
              </a:spcBef>
              <a:spcAft>
                <a:spcPts val="0"/>
              </a:spcAft>
              <a:buClr>
                <a:schemeClr val="accent1"/>
              </a:buClr>
              <a:buSzPts val="7200"/>
              <a:buNone/>
              <a:defRPr sz="7200">
                <a:solidFill>
                  <a:schemeClr val="accent1"/>
                </a:solidFill>
              </a:defRPr>
            </a:lvl1pPr>
            <a:lvl2pPr lvl="1" rtl="0" algn="ctr">
              <a:spcBef>
                <a:spcPts val="0"/>
              </a:spcBef>
              <a:spcAft>
                <a:spcPts val="0"/>
              </a:spcAft>
              <a:buClr>
                <a:schemeClr val="accent1"/>
              </a:buClr>
              <a:buSzPts val="7200"/>
              <a:buNone/>
              <a:defRPr sz="7200">
                <a:solidFill>
                  <a:schemeClr val="accent1"/>
                </a:solidFill>
              </a:defRPr>
            </a:lvl2pPr>
            <a:lvl3pPr lvl="2" rtl="0" algn="ctr">
              <a:spcBef>
                <a:spcPts val="0"/>
              </a:spcBef>
              <a:spcAft>
                <a:spcPts val="0"/>
              </a:spcAft>
              <a:buClr>
                <a:schemeClr val="accent1"/>
              </a:buClr>
              <a:buSzPts val="7200"/>
              <a:buNone/>
              <a:defRPr sz="7200">
                <a:solidFill>
                  <a:schemeClr val="accent1"/>
                </a:solidFill>
              </a:defRPr>
            </a:lvl3pPr>
            <a:lvl4pPr lvl="3" rtl="0" algn="ctr">
              <a:spcBef>
                <a:spcPts val="0"/>
              </a:spcBef>
              <a:spcAft>
                <a:spcPts val="0"/>
              </a:spcAft>
              <a:buClr>
                <a:schemeClr val="accent1"/>
              </a:buClr>
              <a:buSzPts val="7200"/>
              <a:buNone/>
              <a:defRPr sz="7200">
                <a:solidFill>
                  <a:schemeClr val="accent1"/>
                </a:solidFill>
              </a:defRPr>
            </a:lvl4pPr>
            <a:lvl5pPr lvl="4" rtl="0" algn="ctr">
              <a:spcBef>
                <a:spcPts val="0"/>
              </a:spcBef>
              <a:spcAft>
                <a:spcPts val="0"/>
              </a:spcAft>
              <a:buClr>
                <a:schemeClr val="accent1"/>
              </a:buClr>
              <a:buSzPts val="7200"/>
              <a:buNone/>
              <a:defRPr sz="7200">
                <a:solidFill>
                  <a:schemeClr val="accent1"/>
                </a:solidFill>
              </a:defRPr>
            </a:lvl5pPr>
            <a:lvl6pPr lvl="5" rtl="0" algn="ctr">
              <a:spcBef>
                <a:spcPts val="0"/>
              </a:spcBef>
              <a:spcAft>
                <a:spcPts val="0"/>
              </a:spcAft>
              <a:buClr>
                <a:schemeClr val="accent1"/>
              </a:buClr>
              <a:buSzPts val="7200"/>
              <a:buNone/>
              <a:defRPr sz="7200">
                <a:solidFill>
                  <a:schemeClr val="accent1"/>
                </a:solidFill>
              </a:defRPr>
            </a:lvl6pPr>
            <a:lvl7pPr lvl="6" rtl="0" algn="ctr">
              <a:spcBef>
                <a:spcPts val="0"/>
              </a:spcBef>
              <a:spcAft>
                <a:spcPts val="0"/>
              </a:spcAft>
              <a:buClr>
                <a:schemeClr val="accent1"/>
              </a:buClr>
              <a:buSzPts val="7200"/>
              <a:buNone/>
              <a:defRPr sz="7200">
                <a:solidFill>
                  <a:schemeClr val="accent1"/>
                </a:solidFill>
              </a:defRPr>
            </a:lvl7pPr>
            <a:lvl8pPr lvl="7" rtl="0" algn="ctr">
              <a:spcBef>
                <a:spcPts val="0"/>
              </a:spcBef>
              <a:spcAft>
                <a:spcPts val="0"/>
              </a:spcAft>
              <a:buClr>
                <a:schemeClr val="accent1"/>
              </a:buClr>
              <a:buSzPts val="7200"/>
              <a:buNone/>
              <a:defRPr sz="7200">
                <a:solidFill>
                  <a:schemeClr val="accent1"/>
                </a:solidFill>
              </a:defRPr>
            </a:lvl8pPr>
            <a:lvl9pPr lvl="8" rtl="0" algn="ctr">
              <a:spcBef>
                <a:spcPts val="0"/>
              </a:spcBef>
              <a:spcAft>
                <a:spcPts val="0"/>
              </a:spcAft>
              <a:buClr>
                <a:schemeClr val="accent1"/>
              </a:buClr>
              <a:buSzPts val="7200"/>
              <a:buNone/>
              <a:defRPr sz="7200">
                <a:solidFill>
                  <a:schemeClr val="accent1"/>
                </a:solidFill>
              </a:defRPr>
            </a:lvl9pPr>
          </a:lstStyle>
          <a:p>
            <a:r>
              <a:t>xx%</a:t>
            </a:r>
          </a:p>
        </p:txBody>
      </p:sp>
      <p:sp>
        <p:nvSpPr>
          <p:cNvPr id="253" name="Google Shape;253;p55"/>
          <p:cNvSpPr txBox="1"/>
          <p:nvPr>
            <p:ph idx="1" type="subTitle"/>
          </p:nvPr>
        </p:nvSpPr>
        <p:spPr>
          <a:xfrm>
            <a:off x="1356975" y="3359668"/>
            <a:ext cx="2828700" cy="5898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b="1">
                <a:solidFill>
                  <a:schemeClr val="accent1"/>
                </a:solidFill>
              </a:defRPr>
            </a:lvl1pPr>
            <a:lvl2pPr lvl="1" rtl="0" algn="r">
              <a:spcBef>
                <a:spcPts val="1600"/>
              </a:spcBef>
              <a:spcAft>
                <a:spcPts val="0"/>
              </a:spcAft>
              <a:buNone/>
              <a:defRPr b="1">
                <a:solidFill>
                  <a:schemeClr val="accent1"/>
                </a:solidFill>
              </a:defRPr>
            </a:lvl2pPr>
            <a:lvl3pPr lvl="2" rtl="0" algn="r">
              <a:spcBef>
                <a:spcPts val="1600"/>
              </a:spcBef>
              <a:spcAft>
                <a:spcPts val="0"/>
              </a:spcAft>
              <a:buNone/>
              <a:defRPr b="1">
                <a:solidFill>
                  <a:schemeClr val="accent1"/>
                </a:solidFill>
              </a:defRPr>
            </a:lvl3pPr>
            <a:lvl4pPr lvl="3" rtl="0" algn="r">
              <a:spcBef>
                <a:spcPts val="1600"/>
              </a:spcBef>
              <a:spcAft>
                <a:spcPts val="0"/>
              </a:spcAft>
              <a:buNone/>
              <a:defRPr b="1">
                <a:solidFill>
                  <a:schemeClr val="accent1"/>
                </a:solidFill>
              </a:defRPr>
            </a:lvl4pPr>
            <a:lvl5pPr lvl="4" rtl="0" algn="r">
              <a:spcBef>
                <a:spcPts val="1600"/>
              </a:spcBef>
              <a:spcAft>
                <a:spcPts val="0"/>
              </a:spcAft>
              <a:buNone/>
              <a:defRPr b="1">
                <a:solidFill>
                  <a:schemeClr val="accent1"/>
                </a:solidFill>
              </a:defRPr>
            </a:lvl5pPr>
            <a:lvl6pPr lvl="5" rtl="0" algn="r">
              <a:spcBef>
                <a:spcPts val="1600"/>
              </a:spcBef>
              <a:spcAft>
                <a:spcPts val="0"/>
              </a:spcAft>
              <a:buNone/>
              <a:defRPr b="1">
                <a:solidFill>
                  <a:schemeClr val="accent1"/>
                </a:solidFill>
              </a:defRPr>
            </a:lvl6pPr>
            <a:lvl7pPr lvl="6" rtl="0" algn="r">
              <a:spcBef>
                <a:spcPts val="1600"/>
              </a:spcBef>
              <a:spcAft>
                <a:spcPts val="0"/>
              </a:spcAft>
              <a:buNone/>
              <a:defRPr b="1">
                <a:solidFill>
                  <a:schemeClr val="accent1"/>
                </a:solidFill>
              </a:defRPr>
            </a:lvl7pPr>
            <a:lvl8pPr lvl="7" rtl="0" algn="r">
              <a:spcBef>
                <a:spcPts val="1600"/>
              </a:spcBef>
              <a:spcAft>
                <a:spcPts val="0"/>
              </a:spcAft>
              <a:buNone/>
              <a:defRPr b="1">
                <a:solidFill>
                  <a:schemeClr val="accent1"/>
                </a:solidFill>
              </a:defRPr>
            </a:lvl8pPr>
            <a:lvl9pPr lvl="8" rtl="0" algn="r">
              <a:spcBef>
                <a:spcPts val="1600"/>
              </a:spcBef>
              <a:spcAft>
                <a:spcPts val="1600"/>
              </a:spcAft>
              <a:buNone/>
              <a:defRPr b="1">
                <a:solidFill>
                  <a:schemeClr val="accent1"/>
                </a:solidFill>
              </a:defRPr>
            </a:lvl9pPr>
          </a:lstStyle>
          <a:p/>
        </p:txBody>
      </p:sp>
      <p:grpSp>
        <p:nvGrpSpPr>
          <p:cNvPr id="254" name="Google Shape;254;p55"/>
          <p:cNvGrpSpPr/>
          <p:nvPr/>
        </p:nvGrpSpPr>
        <p:grpSpPr>
          <a:xfrm rot="10800000">
            <a:off x="1035881" y="4184878"/>
            <a:ext cx="75122" cy="485535"/>
            <a:chOff x="8414525" y="1639575"/>
            <a:chExt cx="120600" cy="779475"/>
          </a:xfrm>
        </p:grpSpPr>
        <p:sp>
          <p:nvSpPr>
            <p:cNvPr id="255" name="Google Shape;255;p55"/>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55"/>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55"/>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55"/>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9" name="Google Shape;259;p55"/>
          <p:cNvSpPr/>
          <p:nvPr/>
        </p:nvSpPr>
        <p:spPr>
          <a:xfrm>
            <a:off x="8295125" y="460445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0" name="Google Shape;260;p55"/>
          <p:cNvGrpSpPr/>
          <p:nvPr/>
        </p:nvGrpSpPr>
        <p:grpSpPr>
          <a:xfrm rot="5400000">
            <a:off x="2198919" y="423465"/>
            <a:ext cx="75122" cy="485535"/>
            <a:chOff x="8414525" y="1639575"/>
            <a:chExt cx="120600" cy="779475"/>
          </a:xfrm>
        </p:grpSpPr>
        <p:sp>
          <p:nvSpPr>
            <p:cNvPr id="261" name="Google Shape;261;p55"/>
            <p:cNvSpPr/>
            <p:nvPr/>
          </p:nvSpPr>
          <p:spPr>
            <a:xfrm rot="10800000">
              <a:off x="8414525" y="163957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55"/>
            <p:cNvSpPr/>
            <p:nvPr/>
          </p:nvSpPr>
          <p:spPr>
            <a:xfrm rot="10800000">
              <a:off x="8414525" y="186460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55"/>
            <p:cNvSpPr/>
            <p:nvPr/>
          </p:nvSpPr>
          <p:spPr>
            <a:xfrm rot="10800000">
              <a:off x="8414525" y="208962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55"/>
            <p:cNvSpPr/>
            <p:nvPr/>
          </p:nvSpPr>
          <p:spPr>
            <a:xfrm rot="10800000">
              <a:off x="8414525" y="231465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5" name="Google Shape;265;p55"/>
          <p:cNvSpPr/>
          <p:nvPr/>
        </p:nvSpPr>
        <p:spPr>
          <a:xfrm>
            <a:off x="621750" y="1141075"/>
            <a:ext cx="281400" cy="2814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55"/>
          <p:cNvSpPr/>
          <p:nvPr/>
        </p:nvSpPr>
        <p:spPr>
          <a:xfrm>
            <a:off x="8457425" y="355650"/>
            <a:ext cx="119100" cy="119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7" name="Google Shape;267;p55"/>
          <p:cNvGrpSpPr/>
          <p:nvPr/>
        </p:nvGrpSpPr>
        <p:grpSpPr>
          <a:xfrm rot="10800000">
            <a:off x="8763856" y="2272128"/>
            <a:ext cx="75122" cy="485535"/>
            <a:chOff x="8414525" y="1639575"/>
            <a:chExt cx="120600" cy="779475"/>
          </a:xfrm>
        </p:grpSpPr>
        <p:sp>
          <p:nvSpPr>
            <p:cNvPr id="268" name="Google Shape;268;p55"/>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55"/>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55"/>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55"/>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72" name="Shape 272"/>
        <p:cNvGrpSpPr/>
        <p:nvPr/>
      </p:nvGrpSpPr>
      <p:grpSpPr>
        <a:xfrm>
          <a:off x="0" y="0"/>
          <a:ext cx="0" cy="0"/>
          <a:chOff x="0" y="0"/>
          <a:chExt cx="0" cy="0"/>
        </a:xfrm>
      </p:grpSpPr>
      <p:sp>
        <p:nvSpPr>
          <p:cNvPr id="273" name="Google Shape;273;p56"/>
          <p:cNvSpPr txBox="1"/>
          <p:nvPr>
            <p:ph type="title"/>
          </p:nvPr>
        </p:nvSpPr>
        <p:spPr>
          <a:xfrm>
            <a:off x="311700" y="365160"/>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74" name="Google Shape;274;p56"/>
          <p:cNvSpPr txBox="1"/>
          <p:nvPr>
            <p:ph idx="1" type="subTitle"/>
          </p:nvPr>
        </p:nvSpPr>
        <p:spPr>
          <a:xfrm>
            <a:off x="726225" y="1130579"/>
            <a:ext cx="7691700" cy="353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100"/>
            </a:lvl1pPr>
            <a:lvl2pPr lvl="1" rtl="0">
              <a:lnSpc>
                <a:spcPct val="100000"/>
              </a:lnSpc>
              <a:spcBef>
                <a:spcPts val="1600"/>
              </a:spcBef>
              <a:spcAft>
                <a:spcPts val="0"/>
              </a:spcAft>
              <a:buNone/>
              <a:defRPr sz="1100"/>
            </a:lvl2pPr>
            <a:lvl3pPr lvl="2" rtl="0">
              <a:lnSpc>
                <a:spcPct val="100000"/>
              </a:lnSpc>
              <a:spcBef>
                <a:spcPts val="1600"/>
              </a:spcBef>
              <a:spcAft>
                <a:spcPts val="0"/>
              </a:spcAft>
              <a:buNone/>
              <a:defRPr sz="1100"/>
            </a:lvl3pPr>
            <a:lvl4pPr lvl="3" rtl="0">
              <a:lnSpc>
                <a:spcPct val="100000"/>
              </a:lnSpc>
              <a:spcBef>
                <a:spcPts val="1600"/>
              </a:spcBef>
              <a:spcAft>
                <a:spcPts val="0"/>
              </a:spcAft>
              <a:buNone/>
              <a:defRPr sz="1100"/>
            </a:lvl4pPr>
            <a:lvl5pPr lvl="4" rtl="0">
              <a:lnSpc>
                <a:spcPct val="100000"/>
              </a:lnSpc>
              <a:spcBef>
                <a:spcPts val="1600"/>
              </a:spcBef>
              <a:spcAft>
                <a:spcPts val="0"/>
              </a:spcAft>
              <a:buNone/>
              <a:defRPr sz="1100"/>
            </a:lvl5pPr>
            <a:lvl6pPr lvl="5" rtl="0">
              <a:lnSpc>
                <a:spcPct val="100000"/>
              </a:lnSpc>
              <a:spcBef>
                <a:spcPts val="1600"/>
              </a:spcBef>
              <a:spcAft>
                <a:spcPts val="0"/>
              </a:spcAft>
              <a:buNone/>
              <a:defRPr sz="1100"/>
            </a:lvl6pPr>
            <a:lvl7pPr lvl="6" rtl="0">
              <a:lnSpc>
                <a:spcPct val="100000"/>
              </a:lnSpc>
              <a:spcBef>
                <a:spcPts val="1600"/>
              </a:spcBef>
              <a:spcAft>
                <a:spcPts val="0"/>
              </a:spcAft>
              <a:buNone/>
              <a:defRPr sz="1100"/>
            </a:lvl7pPr>
            <a:lvl8pPr lvl="7" rtl="0">
              <a:lnSpc>
                <a:spcPct val="100000"/>
              </a:lnSpc>
              <a:spcBef>
                <a:spcPts val="1600"/>
              </a:spcBef>
              <a:spcAft>
                <a:spcPts val="0"/>
              </a:spcAft>
              <a:buNone/>
              <a:defRPr sz="1100"/>
            </a:lvl8pPr>
            <a:lvl9pPr lvl="8" rtl="0">
              <a:lnSpc>
                <a:spcPct val="100000"/>
              </a:lnSpc>
              <a:spcBef>
                <a:spcPts val="1600"/>
              </a:spcBef>
              <a:spcAft>
                <a:spcPts val="1600"/>
              </a:spcAft>
              <a:buNone/>
              <a:defRPr sz="1100"/>
            </a:lvl9pPr>
          </a:lstStyle>
          <a:p/>
        </p:txBody>
      </p:sp>
      <p:grpSp>
        <p:nvGrpSpPr>
          <p:cNvPr id="275" name="Google Shape;275;p56"/>
          <p:cNvGrpSpPr/>
          <p:nvPr/>
        </p:nvGrpSpPr>
        <p:grpSpPr>
          <a:xfrm rot="10800000">
            <a:off x="8671194" y="2432440"/>
            <a:ext cx="75122" cy="485535"/>
            <a:chOff x="8414525" y="1639575"/>
            <a:chExt cx="120600" cy="779475"/>
          </a:xfrm>
        </p:grpSpPr>
        <p:sp>
          <p:nvSpPr>
            <p:cNvPr id="276" name="Google Shape;276;p56"/>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56"/>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56"/>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56"/>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0" name="Google Shape;280;p56"/>
          <p:cNvSpPr/>
          <p:nvPr/>
        </p:nvSpPr>
        <p:spPr>
          <a:xfrm>
            <a:off x="344300" y="51080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56"/>
          <p:cNvSpPr/>
          <p:nvPr/>
        </p:nvSpPr>
        <p:spPr>
          <a:xfrm>
            <a:off x="225200" y="1375675"/>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2" name="Google Shape;282;p56"/>
          <p:cNvGrpSpPr/>
          <p:nvPr/>
        </p:nvGrpSpPr>
        <p:grpSpPr>
          <a:xfrm rot="-5400000">
            <a:off x="931444" y="4645303"/>
            <a:ext cx="75122" cy="485535"/>
            <a:chOff x="8414525" y="1639575"/>
            <a:chExt cx="120600" cy="779475"/>
          </a:xfrm>
        </p:grpSpPr>
        <p:sp>
          <p:nvSpPr>
            <p:cNvPr id="283" name="Google Shape;283;p56"/>
            <p:cNvSpPr/>
            <p:nvPr/>
          </p:nvSpPr>
          <p:spPr>
            <a:xfrm rot="10800000">
              <a:off x="8414525" y="163957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56"/>
            <p:cNvSpPr/>
            <p:nvPr/>
          </p:nvSpPr>
          <p:spPr>
            <a:xfrm rot="10800000">
              <a:off x="8414525" y="186460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56"/>
            <p:cNvSpPr/>
            <p:nvPr/>
          </p:nvSpPr>
          <p:spPr>
            <a:xfrm rot="10800000">
              <a:off x="8414525" y="208962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56"/>
            <p:cNvSpPr/>
            <p:nvPr/>
          </p:nvSpPr>
          <p:spPr>
            <a:xfrm rot="10800000">
              <a:off x="8414525" y="231465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7" name="Shape 287"/>
        <p:cNvGrpSpPr/>
        <p:nvPr/>
      </p:nvGrpSpPr>
      <p:grpSpPr>
        <a:xfrm>
          <a:off x="0" y="0"/>
          <a:ext cx="0" cy="0"/>
          <a:chOff x="0" y="0"/>
          <a:chExt cx="0" cy="0"/>
        </a:xfrm>
      </p:grpSpPr>
      <p:sp>
        <p:nvSpPr>
          <p:cNvPr id="288" name="Google Shape;288;p57"/>
          <p:cNvSpPr txBox="1"/>
          <p:nvPr>
            <p:ph type="title"/>
          </p:nvPr>
        </p:nvSpPr>
        <p:spPr>
          <a:xfrm>
            <a:off x="311700" y="365160"/>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a:lvl1pPr>
            <a:lvl2pPr lvl="1" rtl="0" algn="ctr">
              <a:spcBef>
                <a:spcPts val="0"/>
              </a:spcBef>
              <a:spcAft>
                <a:spcPts val="0"/>
              </a:spcAft>
              <a:buSzPts val="3200"/>
              <a:buNone/>
              <a:defRPr/>
            </a:lvl2pPr>
            <a:lvl3pPr lvl="2" rtl="0" algn="ctr">
              <a:spcBef>
                <a:spcPts val="0"/>
              </a:spcBef>
              <a:spcAft>
                <a:spcPts val="0"/>
              </a:spcAft>
              <a:buSzPts val="3200"/>
              <a:buNone/>
              <a:defRPr/>
            </a:lvl3pPr>
            <a:lvl4pPr lvl="3" rtl="0" algn="ctr">
              <a:spcBef>
                <a:spcPts val="0"/>
              </a:spcBef>
              <a:spcAft>
                <a:spcPts val="0"/>
              </a:spcAft>
              <a:buSzPts val="3200"/>
              <a:buNone/>
              <a:defRPr/>
            </a:lvl4pPr>
            <a:lvl5pPr lvl="4" rtl="0" algn="ctr">
              <a:spcBef>
                <a:spcPts val="0"/>
              </a:spcBef>
              <a:spcAft>
                <a:spcPts val="0"/>
              </a:spcAft>
              <a:buSzPts val="3200"/>
              <a:buNone/>
              <a:defRPr/>
            </a:lvl5pPr>
            <a:lvl6pPr lvl="5" rtl="0" algn="ctr">
              <a:spcBef>
                <a:spcPts val="0"/>
              </a:spcBef>
              <a:spcAft>
                <a:spcPts val="0"/>
              </a:spcAft>
              <a:buSzPts val="3200"/>
              <a:buNone/>
              <a:defRPr/>
            </a:lvl6pPr>
            <a:lvl7pPr lvl="6" rtl="0" algn="ctr">
              <a:spcBef>
                <a:spcPts val="0"/>
              </a:spcBef>
              <a:spcAft>
                <a:spcPts val="0"/>
              </a:spcAft>
              <a:buSzPts val="3200"/>
              <a:buNone/>
              <a:defRPr/>
            </a:lvl7pPr>
            <a:lvl8pPr lvl="7" rtl="0" algn="ctr">
              <a:spcBef>
                <a:spcPts val="0"/>
              </a:spcBef>
              <a:spcAft>
                <a:spcPts val="0"/>
              </a:spcAft>
              <a:buSzPts val="3200"/>
              <a:buNone/>
              <a:defRPr/>
            </a:lvl8pPr>
            <a:lvl9pPr lvl="8" rtl="0" algn="ctr">
              <a:spcBef>
                <a:spcPts val="0"/>
              </a:spcBef>
              <a:spcAft>
                <a:spcPts val="0"/>
              </a:spcAft>
              <a:buSzPts val="3200"/>
              <a:buNone/>
              <a:defRPr/>
            </a:lvl9pPr>
          </a:lstStyle>
          <a:p/>
        </p:txBody>
      </p:sp>
      <p:sp>
        <p:nvSpPr>
          <p:cNvPr id="289" name="Google Shape;289;p57"/>
          <p:cNvSpPr txBox="1"/>
          <p:nvPr>
            <p:ph idx="1" type="subTitle"/>
          </p:nvPr>
        </p:nvSpPr>
        <p:spPr>
          <a:xfrm>
            <a:off x="5114576" y="1442700"/>
            <a:ext cx="3201300" cy="3969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b="1" sz="1600">
                <a:solidFill>
                  <a:schemeClr val="accent1"/>
                </a:solidFill>
              </a:defRPr>
            </a:lvl1pPr>
            <a:lvl2pPr lvl="1" rtl="0" algn="r">
              <a:spcBef>
                <a:spcPts val="1600"/>
              </a:spcBef>
              <a:spcAft>
                <a:spcPts val="0"/>
              </a:spcAft>
              <a:buNone/>
              <a:defRPr sz="1600">
                <a:solidFill>
                  <a:schemeClr val="accent1"/>
                </a:solidFill>
              </a:defRPr>
            </a:lvl2pPr>
            <a:lvl3pPr lvl="2" rtl="0" algn="r">
              <a:spcBef>
                <a:spcPts val="1600"/>
              </a:spcBef>
              <a:spcAft>
                <a:spcPts val="0"/>
              </a:spcAft>
              <a:buNone/>
              <a:defRPr sz="1600">
                <a:solidFill>
                  <a:schemeClr val="accent1"/>
                </a:solidFill>
              </a:defRPr>
            </a:lvl3pPr>
            <a:lvl4pPr lvl="3" rtl="0" algn="r">
              <a:spcBef>
                <a:spcPts val="1600"/>
              </a:spcBef>
              <a:spcAft>
                <a:spcPts val="0"/>
              </a:spcAft>
              <a:buNone/>
              <a:defRPr sz="1600">
                <a:solidFill>
                  <a:schemeClr val="accent1"/>
                </a:solidFill>
              </a:defRPr>
            </a:lvl4pPr>
            <a:lvl5pPr lvl="4" rtl="0" algn="r">
              <a:spcBef>
                <a:spcPts val="1600"/>
              </a:spcBef>
              <a:spcAft>
                <a:spcPts val="0"/>
              </a:spcAft>
              <a:buNone/>
              <a:defRPr sz="1600">
                <a:solidFill>
                  <a:schemeClr val="accent1"/>
                </a:solidFill>
              </a:defRPr>
            </a:lvl5pPr>
            <a:lvl6pPr lvl="5" rtl="0" algn="r">
              <a:spcBef>
                <a:spcPts val="1600"/>
              </a:spcBef>
              <a:spcAft>
                <a:spcPts val="0"/>
              </a:spcAft>
              <a:buNone/>
              <a:defRPr sz="1600">
                <a:solidFill>
                  <a:schemeClr val="accent1"/>
                </a:solidFill>
              </a:defRPr>
            </a:lvl6pPr>
            <a:lvl7pPr lvl="6" rtl="0" algn="r">
              <a:spcBef>
                <a:spcPts val="1600"/>
              </a:spcBef>
              <a:spcAft>
                <a:spcPts val="0"/>
              </a:spcAft>
              <a:buNone/>
              <a:defRPr sz="1600">
                <a:solidFill>
                  <a:schemeClr val="accent1"/>
                </a:solidFill>
              </a:defRPr>
            </a:lvl7pPr>
            <a:lvl8pPr lvl="7" rtl="0" algn="r">
              <a:spcBef>
                <a:spcPts val="1600"/>
              </a:spcBef>
              <a:spcAft>
                <a:spcPts val="0"/>
              </a:spcAft>
              <a:buNone/>
              <a:defRPr sz="1600">
                <a:solidFill>
                  <a:schemeClr val="accent1"/>
                </a:solidFill>
              </a:defRPr>
            </a:lvl8pPr>
            <a:lvl9pPr lvl="8" rtl="0" algn="r">
              <a:spcBef>
                <a:spcPts val="1600"/>
              </a:spcBef>
              <a:spcAft>
                <a:spcPts val="1600"/>
              </a:spcAft>
              <a:buNone/>
              <a:defRPr sz="1600">
                <a:solidFill>
                  <a:schemeClr val="accent1"/>
                </a:solidFill>
              </a:defRPr>
            </a:lvl9pPr>
          </a:lstStyle>
          <a:p/>
        </p:txBody>
      </p:sp>
      <p:sp>
        <p:nvSpPr>
          <p:cNvPr id="290" name="Google Shape;290;p57"/>
          <p:cNvSpPr txBox="1"/>
          <p:nvPr>
            <p:ph idx="2" type="subTitle"/>
          </p:nvPr>
        </p:nvSpPr>
        <p:spPr>
          <a:xfrm>
            <a:off x="5111296" y="1796650"/>
            <a:ext cx="3204600" cy="9129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a:lvl1pPr>
            <a:lvl2pPr lvl="1" rtl="0" algn="r">
              <a:spcBef>
                <a:spcPts val="1600"/>
              </a:spcBef>
              <a:spcAft>
                <a:spcPts val="0"/>
              </a:spcAft>
              <a:buNone/>
              <a:defRPr/>
            </a:lvl2pPr>
            <a:lvl3pPr lvl="2" rtl="0" algn="r">
              <a:spcBef>
                <a:spcPts val="1600"/>
              </a:spcBef>
              <a:spcAft>
                <a:spcPts val="0"/>
              </a:spcAft>
              <a:buNone/>
              <a:defRPr/>
            </a:lvl3pPr>
            <a:lvl4pPr lvl="3" rtl="0" algn="r">
              <a:spcBef>
                <a:spcPts val="1600"/>
              </a:spcBef>
              <a:spcAft>
                <a:spcPts val="0"/>
              </a:spcAft>
              <a:buNone/>
              <a:defRPr/>
            </a:lvl4pPr>
            <a:lvl5pPr lvl="4" rtl="0" algn="r">
              <a:spcBef>
                <a:spcPts val="1600"/>
              </a:spcBef>
              <a:spcAft>
                <a:spcPts val="0"/>
              </a:spcAft>
              <a:buNone/>
              <a:defRPr/>
            </a:lvl5pPr>
            <a:lvl6pPr lvl="5" rtl="0" algn="r">
              <a:spcBef>
                <a:spcPts val="1600"/>
              </a:spcBef>
              <a:spcAft>
                <a:spcPts val="0"/>
              </a:spcAft>
              <a:buNone/>
              <a:defRPr/>
            </a:lvl6pPr>
            <a:lvl7pPr lvl="6" rtl="0" algn="r">
              <a:spcBef>
                <a:spcPts val="1600"/>
              </a:spcBef>
              <a:spcAft>
                <a:spcPts val="0"/>
              </a:spcAft>
              <a:buNone/>
              <a:defRPr/>
            </a:lvl7pPr>
            <a:lvl8pPr lvl="7" rtl="0" algn="r">
              <a:spcBef>
                <a:spcPts val="1600"/>
              </a:spcBef>
              <a:spcAft>
                <a:spcPts val="0"/>
              </a:spcAft>
              <a:buNone/>
              <a:defRPr/>
            </a:lvl8pPr>
            <a:lvl9pPr lvl="8" rtl="0" algn="r">
              <a:spcBef>
                <a:spcPts val="1600"/>
              </a:spcBef>
              <a:spcAft>
                <a:spcPts val="1600"/>
              </a:spcAft>
              <a:buNone/>
              <a:defRPr/>
            </a:lvl9pPr>
          </a:lstStyle>
          <a:p/>
        </p:txBody>
      </p:sp>
      <p:sp>
        <p:nvSpPr>
          <p:cNvPr id="291" name="Google Shape;291;p57"/>
          <p:cNvSpPr txBox="1"/>
          <p:nvPr>
            <p:ph idx="3" type="subTitle"/>
          </p:nvPr>
        </p:nvSpPr>
        <p:spPr>
          <a:xfrm>
            <a:off x="5117742" y="2866278"/>
            <a:ext cx="3198300" cy="3969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b="1" sz="1600">
                <a:solidFill>
                  <a:schemeClr val="accent1"/>
                </a:solidFill>
              </a:defRPr>
            </a:lvl1pPr>
            <a:lvl2pPr lvl="1" rtl="0" algn="r">
              <a:spcBef>
                <a:spcPts val="1600"/>
              </a:spcBef>
              <a:spcAft>
                <a:spcPts val="0"/>
              </a:spcAft>
              <a:buNone/>
              <a:defRPr sz="1600">
                <a:solidFill>
                  <a:schemeClr val="accent1"/>
                </a:solidFill>
              </a:defRPr>
            </a:lvl2pPr>
            <a:lvl3pPr lvl="2" rtl="0" algn="r">
              <a:spcBef>
                <a:spcPts val="1600"/>
              </a:spcBef>
              <a:spcAft>
                <a:spcPts val="0"/>
              </a:spcAft>
              <a:buNone/>
              <a:defRPr sz="1600">
                <a:solidFill>
                  <a:schemeClr val="accent1"/>
                </a:solidFill>
              </a:defRPr>
            </a:lvl3pPr>
            <a:lvl4pPr lvl="3" rtl="0" algn="r">
              <a:spcBef>
                <a:spcPts val="1600"/>
              </a:spcBef>
              <a:spcAft>
                <a:spcPts val="0"/>
              </a:spcAft>
              <a:buNone/>
              <a:defRPr sz="1600">
                <a:solidFill>
                  <a:schemeClr val="accent1"/>
                </a:solidFill>
              </a:defRPr>
            </a:lvl4pPr>
            <a:lvl5pPr lvl="4" rtl="0" algn="r">
              <a:spcBef>
                <a:spcPts val="1600"/>
              </a:spcBef>
              <a:spcAft>
                <a:spcPts val="0"/>
              </a:spcAft>
              <a:buNone/>
              <a:defRPr sz="1600">
                <a:solidFill>
                  <a:schemeClr val="accent1"/>
                </a:solidFill>
              </a:defRPr>
            </a:lvl5pPr>
            <a:lvl6pPr lvl="5" rtl="0" algn="r">
              <a:spcBef>
                <a:spcPts val="1600"/>
              </a:spcBef>
              <a:spcAft>
                <a:spcPts val="0"/>
              </a:spcAft>
              <a:buNone/>
              <a:defRPr sz="1600">
                <a:solidFill>
                  <a:schemeClr val="accent1"/>
                </a:solidFill>
              </a:defRPr>
            </a:lvl6pPr>
            <a:lvl7pPr lvl="6" rtl="0" algn="r">
              <a:spcBef>
                <a:spcPts val="1600"/>
              </a:spcBef>
              <a:spcAft>
                <a:spcPts val="0"/>
              </a:spcAft>
              <a:buNone/>
              <a:defRPr sz="1600">
                <a:solidFill>
                  <a:schemeClr val="accent1"/>
                </a:solidFill>
              </a:defRPr>
            </a:lvl7pPr>
            <a:lvl8pPr lvl="7" rtl="0" algn="r">
              <a:spcBef>
                <a:spcPts val="1600"/>
              </a:spcBef>
              <a:spcAft>
                <a:spcPts val="0"/>
              </a:spcAft>
              <a:buNone/>
              <a:defRPr sz="1600">
                <a:solidFill>
                  <a:schemeClr val="accent1"/>
                </a:solidFill>
              </a:defRPr>
            </a:lvl8pPr>
            <a:lvl9pPr lvl="8" rtl="0" algn="r">
              <a:spcBef>
                <a:spcPts val="1600"/>
              </a:spcBef>
              <a:spcAft>
                <a:spcPts val="1600"/>
              </a:spcAft>
              <a:buNone/>
              <a:defRPr sz="1600">
                <a:solidFill>
                  <a:schemeClr val="accent1"/>
                </a:solidFill>
              </a:defRPr>
            </a:lvl9pPr>
          </a:lstStyle>
          <a:p/>
        </p:txBody>
      </p:sp>
      <p:sp>
        <p:nvSpPr>
          <p:cNvPr id="292" name="Google Shape;292;p57"/>
          <p:cNvSpPr txBox="1"/>
          <p:nvPr>
            <p:ph idx="4" type="subTitle"/>
          </p:nvPr>
        </p:nvSpPr>
        <p:spPr>
          <a:xfrm>
            <a:off x="5111250" y="3220230"/>
            <a:ext cx="3201600" cy="9129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a:lvl1pPr>
            <a:lvl2pPr lvl="1" rtl="0" algn="r">
              <a:spcBef>
                <a:spcPts val="1600"/>
              </a:spcBef>
              <a:spcAft>
                <a:spcPts val="0"/>
              </a:spcAft>
              <a:buNone/>
              <a:defRPr/>
            </a:lvl2pPr>
            <a:lvl3pPr lvl="2" rtl="0" algn="r">
              <a:spcBef>
                <a:spcPts val="1600"/>
              </a:spcBef>
              <a:spcAft>
                <a:spcPts val="0"/>
              </a:spcAft>
              <a:buNone/>
              <a:defRPr/>
            </a:lvl3pPr>
            <a:lvl4pPr lvl="3" rtl="0" algn="r">
              <a:spcBef>
                <a:spcPts val="1600"/>
              </a:spcBef>
              <a:spcAft>
                <a:spcPts val="0"/>
              </a:spcAft>
              <a:buNone/>
              <a:defRPr/>
            </a:lvl4pPr>
            <a:lvl5pPr lvl="4" rtl="0" algn="r">
              <a:spcBef>
                <a:spcPts val="1600"/>
              </a:spcBef>
              <a:spcAft>
                <a:spcPts val="0"/>
              </a:spcAft>
              <a:buNone/>
              <a:defRPr/>
            </a:lvl5pPr>
            <a:lvl6pPr lvl="5" rtl="0" algn="r">
              <a:spcBef>
                <a:spcPts val="1600"/>
              </a:spcBef>
              <a:spcAft>
                <a:spcPts val="0"/>
              </a:spcAft>
              <a:buNone/>
              <a:defRPr/>
            </a:lvl6pPr>
            <a:lvl7pPr lvl="6" rtl="0" algn="r">
              <a:spcBef>
                <a:spcPts val="1600"/>
              </a:spcBef>
              <a:spcAft>
                <a:spcPts val="0"/>
              </a:spcAft>
              <a:buNone/>
              <a:defRPr/>
            </a:lvl7pPr>
            <a:lvl8pPr lvl="7" rtl="0" algn="r">
              <a:spcBef>
                <a:spcPts val="1600"/>
              </a:spcBef>
              <a:spcAft>
                <a:spcPts val="0"/>
              </a:spcAft>
              <a:buNone/>
              <a:defRPr/>
            </a:lvl8pPr>
            <a:lvl9pPr lvl="8" rtl="0" algn="r">
              <a:spcBef>
                <a:spcPts val="1600"/>
              </a:spcBef>
              <a:spcAft>
                <a:spcPts val="1600"/>
              </a:spcAft>
              <a:buNone/>
              <a:defRPr/>
            </a:lvl9pPr>
          </a:lstStyle>
          <a:p/>
        </p:txBody>
      </p:sp>
      <p:sp>
        <p:nvSpPr>
          <p:cNvPr id="293" name="Google Shape;293;p57"/>
          <p:cNvSpPr/>
          <p:nvPr/>
        </p:nvSpPr>
        <p:spPr>
          <a:xfrm>
            <a:off x="650825" y="771700"/>
            <a:ext cx="281400" cy="281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57"/>
          <p:cNvSpPr/>
          <p:nvPr/>
        </p:nvSpPr>
        <p:spPr>
          <a:xfrm>
            <a:off x="8832300" y="1963525"/>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57"/>
          <p:cNvSpPr/>
          <p:nvPr/>
        </p:nvSpPr>
        <p:spPr>
          <a:xfrm>
            <a:off x="311700" y="4298250"/>
            <a:ext cx="119100" cy="119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6" name="Google Shape;296;p57"/>
          <p:cNvGrpSpPr/>
          <p:nvPr/>
        </p:nvGrpSpPr>
        <p:grpSpPr>
          <a:xfrm rot="5400000">
            <a:off x="8284856" y="491378"/>
            <a:ext cx="75122" cy="485535"/>
            <a:chOff x="8414525" y="1639575"/>
            <a:chExt cx="120600" cy="779475"/>
          </a:xfrm>
        </p:grpSpPr>
        <p:sp>
          <p:nvSpPr>
            <p:cNvPr id="297" name="Google Shape;297;p57"/>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57"/>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57"/>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57"/>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1" name="Google Shape;301;p57"/>
          <p:cNvSpPr/>
          <p:nvPr/>
        </p:nvSpPr>
        <p:spPr>
          <a:xfrm>
            <a:off x="8565175" y="421710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2" name="Shape 302"/>
        <p:cNvGrpSpPr/>
        <p:nvPr/>
      </p:nvGrpSpPr>
      <p:grpSpPr>
        <a:xfrm>
          <a:off x="0" y="0"/>
          <a:ext cx="0" cy="0"/>
          <a:chOff x="0" y="0"/>
          <a:chExt cx="0" cy="0"/>
        </a:xfrm>
      </p:grpSpPr>
      <p:sp>
        <p:nvSpPr>
          <p:cNvPr id="303" name="Google Shape;303;p58"/>
          <p:cNvSpPr txBox="1"/>
          <p:nvPr>
            <p:ph type="title"/>
          </p:nvPr>
        </p:nvSpPr>
        <p:spPr>
          <a:xfrm>
            <a:off x="311700" y="365160"/>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a:lvl1pPr>
            <a:lvl2pPr lvl="1" rtl="0" algn="ctr">
              <a:spcBef>
                <a:spcPts val="0"/>
              </a:spcBef>
              <a:spcAft>
                <a:spcPts val="0"/>
              </a:spcAft>
              <a:buSzPts val="3200"/>
              <a:buNone/>
              <a:defRPr/>
            </a:lvl2pPr>
            <a:lvl3pPr lvl="2" rtl="0" algn="ctr">
              <a:spcBef>
                <a:spcPts val="0"/>
              </a:spcBef>
              <a:spcAft>
                <a:spcPts val="0"/>
              </a:spcAft>
              <a:buSzPts val="3200"/>
              <a:buNone/>
              <a:defRPr/>
            </a:lvl3pPr>
            <a:lvl4pPr lvl="3" rtl="0" algn="ctr">
              <a:spcBef>
                <a:spcPts val="0"/>
              </a:spcBef>
              <a:spcAft>
                <a:spcPts val="0"/>
              </a:spcAft>
              <a:buSzPts val="3200"/>
              <a:buNone/>
              <a:defRPr/>
            </a:lvl4pPr>
            <a:lvl5pPr lvl="4" rtl="0" algn="ctr">
              <a:spcBef>
                <a:spcPts val="0"/>
              </a:spcBef>
              <a:spcAft>
                <a:spcPts val="0"/>
              </a:spcAft>
              <a:buSzPts val="3200"/>
              <a:buNone/>
              <a:defRPr/>
            </a:lvl5pPr>
            <a:lvl6pPr lvl="5" rtl="0" algn="ctr">
              <a:spcBef>
                <a:spcPts val="0"/>
              </a:spcBef>
              <a:spcAft>
                <a:spcPts val="0"/>
              </a:spcAft>
              <a:buSzPts val="3200"/>
              <a:buNone/>
              <a:defRPr/>
            </a:lvl6pPr>
            <a:lvl7pPr lvl="6" rtl="0" algn="ctr">
              <a:spcBef>
                <a:spcPts val="0"/>
              </a:spcBef>
              <a:spcAft>
                <a:spcPts val="0"/>
              </a:spcAft>
              <a:buSzPts val="3200"/>
              <a:buNone/>
              <a:defRPr/>
            </a:lvl7pPr>
            <a:lvl8pPr lvl="7" rtl="0" algn="ctr">
              <a:spcBef>
                <a:spcPts val="0"/>
              </a:spcBef>
              <a:spcAft>
                <a:spcPts val="0"/>
              </a:spcAft>
              <a:buSzPts val="3200"/>
              <a:buNone/>
              <a:defRPr/>
            </a:lvl8pPr>
            <a:lvl9pPr lvl="8" rtl="0" algn="ctr">
              <a:spcBef>
                <a:spcPts val="0"/>
              </a:spcBef>
              <a:spcAft>
                <a:spcPts val="0"/>
              </a:spcAft>
              <a:buSzPts val="3200"/>
              <a:buNone/>
              <a:defRPr/>
            </a:lvl9pPr>
          </a:lstStyle>
          <a:p/>
        </p:txBody>
      </p:sp>
      <p:grpSp>
        <p:nvGrpSpPr>
          <p:cNvPr id="304" name="Google Shape;304;p58"/>
          <p:cNvGrpSpPr/>
          <p:nvPr/>
        </p:nvGrpSpPr>
        <p:grpSpPr>
          <a:xfrm rot="10800000">
            <a:off x="311706" y="1551103"/>
            <a:ext cx="75122" cy="485535"/>
            <a:chOff x="8414525" y="1639575"/>
            <a:chExt cx="120600" cy="779475"/>
          </a:xfrm>
        </p:grpSpPr>
        <p:sp>
          <p:nvSpPr>
            <p:cNvPr id="305" name="Google Shape;305;p58"/>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58"/>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58"/>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58"/>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9" name="Google Shape;309;p58"/>
          <p:cNvSpPr/>
          <p:nvPr/>
        </p:nvSpPr>
        <p:spPr>
          <a:xfrm>
            <a:off x="435925" y="205775"/>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0" name="Google Shape;310;p58"/>
          <p:cNvGrpSpPr/>
          <p:nvPr/>
        </p:nvGrpSpPr>
        <p:grpSpPr>
          <a:xfrm rot="5400000">
            <a:off x="8479419" y="3935815"/>
            <a:ext cx="75122" cy="485535"/>
            <a:chOff x="8414525" y="1639575"/>
            <a:chExt cx="120600" cy="779475"/>
          </a:xfrm>
        </p:grpSpPr>
        <p:sp>
          <p:nvSpPr>
            <p:cNvPr id="311" name="Google Shape;311;p58"/>
            <p:cNvSpPr/>
            <p:nvPr/>
          </p:nvSpPr>
          <p:spPr>
            <a:xfrm rot="10800000">
              <a:off x="8414525" y="163957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58"/>
            <p:cNvSpPr/>
            <p:nvPr/>
          </p:nvSpPr>
          <p:spPr>
            <a:xfrm rot="10800000">
              <a:off x="8414525" y="186460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58"/>
            <p:cNvSpPr/>
            <p:nvPr/>
          </p:nvSpPr>
          <p:spPr>
            <a:xfrm rot="10800000">
              <a:off x="8414525" y="208962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58"/>
            <p:cNvSpPr/>
            <p:nvPr/>
          </p:nvSpPr>
          <p:spPr>
            <a:xfrm rot="10800000">
              <a:off x="8414525" y="231465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5" name="Google Shape;315;p58"/>
          <p:cNvSpPr/>
          <p:nvPr/>
        </p:nvSpPr>
        <p:spPr>
          <a:xfrm>
            <a:off x="7334275" y="4729750"/>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58"/>
          <p:cNvSpPr/>
          <p:nvPr/>
        </p:nvSpPr>
        <p:spPr>
          <a:xfrm>
            <a:off x="8759750" y="3013200"/>
            <a:ext cx="119100" cy="119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58"/>
          <p:cNvSpPr/>
          <p:nvPr/>
        </p:nvSpPr>
        <p:spPr>
          <a:xfrm>
            <a:off x="483800" y="3294825"/>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8" name="Shape 318"/>
        <p:cNvGrpSpPr/>
        <p:nvPr/>
      </p:nvGrpSpPr>
      <p:grpSpPr>
        <a:xfrm>
          <a:off x="0" y="0"/>
          <a:ext cx="0" cy="0"/>
          <a:chOff x="0" y="0"/>
          <a:chExt cx="0" cy="0"/>
        </a:xfrm>
      </p:grpSpPr>
      <p:sp>
        <p:nvSpPr>
          <p:cNvPr id="319" name="Google Shape;319;p59"/>
          <p:cNvSpPr txBox="1"/>
          <p:nvPr>
            <p:ph type="title"/>
          </p:nvPr>
        </p:nvSpPr>
        <p:spPr>
          <a:xfrm>
            <a:off x="311700" y="365160"/>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a:lvl1pPr>
            <a:lvl2pPr lvl="1" rtl="0" algn="ctr">
              <a:spcBef>
                <a:spcPts val="0"/>
              </a:spcBef>
              <a:spcAft>
                <a:spcPts val="0"/>
              </a:spcAft>
              <a:buSzPts val="3200"/>
              <a:buNone/>
              <a:defRPr/>
            </a:lvl2pPr>
            <a:lvl3pPr lvl="2" rtl="0" algn="ctr">
              <a:spcBef>
                <a:spcPts val="0"/>
              </a:spcBef>
              <a:spcAft>
                <a:spcPts val="0"/>
              </a:spcAft>
              <a:buSzPts val="3200"/>
              <a:buNone/>
              <a:defRPr/>
            </a:lvl3pPr>
            <a:lvl4pPr lvl="3" rtl="0" algn="ctr">
              <a:spcBef>
                <a:spcPts val="0"/>
              </a:spcBef>
              <a:spcAft>
                <a:spcPts val="0"/>
              </a:spcAft>
              <a:buSzPts val="3200"/>
              <a:buNone/>
              <a:defRPr/>
            </a:lvl4pPr>
            <a:lvl5pPr lvl="4" rtl="0" algn="ctr">
              <a:spcBef>
                <a:spcPts val="0"/>
              </a:spcBef>
              <a:spcAft>
                <a:spcPts val="0"/>
              </a:spcAft>
              <a:buSzPts val="3200"/>
              <a:buNone/>
              <a:defRPr/>
            </a:lvl5pPr>
            <a:lvl6pPr lvl="5" rtl="0" algn="ctr">
              <a:spcBef>
                <a:spcPts val="0"/>
              </a:spcBef>
              <a:spcAft>
                <a:spcPts val="0"/>
              </a:spcAft>
              <a:buSzPts val="3200"/>
              <a:buNone/>
              <a:defRPr/>
            </a:lvl6pPr>
            <a:lvl7pPr lvl="6" rtl="0" algn="ctr">
              <a:spcBef>
                <a:spcPts val="0"/>
              </a:spcBef>
              <a:spcAft>
                <a:spcPts val="0"/>
              </a:spcAft>
              <a:buSzPts val="3200"/>
              <a:buNone/>
              <a:defRPr/>
            </a:lvl7pPr>
            <a:lvl8pPr lvl="7" rtl="0" algn="ctr">
              <a:spcBef>
                <a:spcPts val="0"/>
              </a:spcBef>
              <a:spcAft>
                <a:spcPts val="0"/>
              </a:spcAft>
              <a:buSzPts val="3200"/>
              <a:buNone/>
              <a:defRPr/>
            </a:lvl8pPr>
            <a:lvl9pPr lvl="8" rtl="0" algn="ctr">
              <a:spcBef>
                <a:spcPts val="0"/>
              </a:spcBef>
              <a:spcAft>
                <a:spcPts val="0"/>
              </a:spcAft>
              <a:buSzPts val="3200"/>
              <a:buNone/>
              <a:defRPr/>
            </a:lvl9pPr>
          </a:lstStyle>
          <a:p/>
        </p:txBody>
      </p:sp>
      <p:sp>
        <p:nvSpPr>
          <p:cNvPr id="320" name="Google Shape;320;p59"/>
          <p:cNvSpPr txBox="1"/>
          <p:nvPr>
            <p:ph idx="1" type="subTitle"/>
          </p:nvPr>
        </p:nvSpPr>
        <p:spPr>
          <a:xfrm>
            <a:off x="1305750" y="1956300"/>
            <a:ext cx="2399700" cy="1647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sz="1600"/>
            </a:lvl2pPr>
            <a:lvl3pPr lvl="2" rtl="0">
              <a:spcBef>
                <a:spcPts val="1600"/>
              </a:spcBef>
              <a:spcAft>
                <a:spcPts val="0"/>
              </a:spcAft>
              <a:buNone/>
              <a:defRPr sz="1600"/>
            </a:lvl3pPr>
            <a:lvl4pPr lvl="3" rtl="0">
              <a:spcBef>
                <a:spcPts val="1600"/>
              </a:spcBef>
              <a:spcAft>
                <a:spcPts val="0"/>
              </a:spcAft>
              <a:buNone/>
              <a:defRPr sz="1600"/>
            </a:lvl4pPr>
            <a:lvl5pPr lvl="4" rtl="0">
              <a:spcBef>
                <a:spcPts val="1600"/>
              </a:spcBef>
              <a:spcAft>
                <a:spcPts val="0"/>
              </a:spcAft>
              <a:buNone/>
              <a:defRPr sz="1600"/>
            </a:lvl5pPr>
            <a:lvl6pPr lvl="5" rtl="0">
              <a:spcBef>
                <a:spcPts val="1600"/>
              </a:spcBef>
              <a:spcAft>
                <a:spcPts val="0"/>
              </a:spcAft>
              <a:buNone/>
              <a:defRPr sz="1600"/>
            </a:lvl6pPr>
            <a:lvl7pPr lvl="6" rtl="0">
              <a:spcBef>
                <a:spcPts val="1600"/>
              </a:spcBef>
              <a:spcAft>
                <a:spcPts val="0"/>
              </a:spcAft>
              <a:buNone/>
              <a:defRPr sz="1600"/>
            </a:lvl7pPr>
            <a:lvl8pPr lvl="7" rtl="0">
              <a:spcBef>
                <a:spcPts val="1600"/>
              </a:spcBef>
              <a:spcAft>
                <a:spcPts val="0"/>
              </a:spcAft>
              <a:buNone/>
              <a:defRPr sz="1600"/>
            </a:lvl8pPr>
            <a:lvl9pPr lvl="8" rtl="0">
              <a:spcBef>
                <a:spcPts val="1600"/>
              </a:spcBef>
              <a:spcAft>
                <a:spcPts val="1600"/>
              </a:spcAft>
              <a:buNone/>
              <a:defRPr sz="1600"/>
            </a:lvl9pPr>
          </a:lstStyle>
          <a:p/>
        </p:txBody>
      </p:sp>
      <p:sp>
        <p:nvSpPr>
          <p:cNvPr id="321" name="Google Shape;321;p59"/>
          <p:cNvSpPr/>
          <p:nvPr/>
        </p:nvSpPr>
        <p:spPr>
          <a:xfrm>
            <a:off x="655325" y="3875688"/>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2" name="Google Shape;322;p59"/>
          <p:cNvGrpSpPr/>
          <p:nvPr/>
        </p:nvGrpSpPr>
        <p:grpSpPr>
          <a:xfrm rot="-5400000">
            <a:off x="8622994" y="657528"/>
            <a:ext cx="75122" cy="485535"/>
            <a:chOff x="8414525" y="1639575"/>
            <a:chExt cx="120600" cy="779475"/>
          </a:xfrm>
        </p:grpSpPr>
        <p:sp>
          <p:nvSpPr>
            <p:cNvPr id="323" name="Google Shape;323;p59"/>
            <p:cNvSpPr/>
            <p:nvPr/>
          </p:nvSpPr>
          <p:spPr>
            <a:xfrm rot="10800000">
              <a:off x="8414525" y="163957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59"/>
            <p:cNvSpPr/>
            <p:nvPr/>
          </p:nvSpPr>
          <p:spPr>
            <a:xfrm rot="10800000">
              <a:off x="8414525" y="186460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59"/>
            <p:cNvSpPr/>
            <p:nvPr/>
          </p:nvSpPr>
          <p:spPr>
            <a:xfrm rot="10800000">
              <a:off x="8414525" y="208962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59"/>
            <p:cNvSpPr/>
            <p:nvPr/>
          </p:nvSpPr>
          <p:spPr>
            <a:xfrm rot="10800000">
              <a:off x="8414525" y="231465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7" name="Google Shape;327;p59"/>
          <p:cNvGrpSpPr/>
          <p:nvPr/>
        </p:nvGrpSpPr>
        <p:grpSpPr>
          <a:xfrm>
            <a:off x="236581" y="2127365"/>
            <a:ext cx="75122" cy="485535"/>
            <a:chOff x="8414525" y="1639575"/>
            <a:chExt cx="120600" cy="779475"/>
          </a:xfrm>
        </p:grpSpPr>
        <p:sp>
          <p:nvSpPr>
            <p:cNvPr id="328" name="Google Shape;328;p59"/>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59"/>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59"/>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59"/>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2" name="Google Shape;332;p59"/>
          <p:cNvSpPr/>
          <p:nvPr/>
        </p:nvSpPr>
        <p:spPr>
          <a:xfrm>
            <a:off x="816650" y="729575"/>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59"/>
          <p:cNvSpPr/>
          <p:nvPr/>
        </p:nvSpPr>
        <p:spPr>
          <a:xfrm>
            <a:off x="8150438" y="4294813"/>
            <a:ext cx="119100" cy="119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59"/>
          <p:cNvSpPr/>
          <p:nvPr/>
        </p:nvSpPr>
        <p:spPr>
          <a:xfrm>
            <a:off x="987600" y="923175"/>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59"/>
          <p:cNvSpPr/>
          <p:nvPr/>
        </p:nvSpPr>
        <p:spPr>
          <a:xfrm>
            <a:off x="8710975" y="2374800"/>
            <a:ext cx="281400" cy="2814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36" name="Shape 336"/>
        <p:cNvGrpSpPr/>
        <p:nvPr/>
      </p:nvGrpSpPr>
      <p:grpSpPr>
        <a:xfrm>
          <a:off x="0" y="0"/>
          <a:ext cx="0" cy="0"/>
          <a:chOff x="0" y="0"/>
          <a:chExt cx="0" cy="0"/>
        </a:xfrm>
      </p:grpSpPr>
      <p:sp>
        <p:nvSpPr>
          <p:cNvPr id="337" name="Google Shape;337;p60"/>
          <p:cNvSpPr txBox="1"/>
          <p:nvPr>
            <p:ph type="title"/>
          </p:nvPr>
        </p:nvSpPr>
        <p:spPr>
          <a:xfrm>
            <a:off x="680675" y="1366050"/>
            <a:ext cx="4674600" cy="24114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7200"/>
              <a:buNone/>
              <a:defRPr sz="8000"/>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p:txBody>
      </p:sp>
      <p:sp>
        <p:nvSpPr>
          <p:cNvPr id="338" name="Google Shape;338;p60"/>
          <p:cNvSpPr/>
          <p:nvPr/>
        </p:nvSpPr>
        <p:spPr>
          <a:xfrm>
            <a:off x="650825" y="77170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60"/>
          <p:cNvSpPr/>
          <p:nvPr/>
        </p:nvSpPr>
        <p:spPr>
          <a:xfrm>
            <a:off x="8832300" y="1963525"/>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60"/>
          <p:cNvSpPr/>
          <p:nvPr/>
        </p:nvSpPr>
        <p:spPr>
          <a:xfrm>
            <a:off x="390500" y="4821200"/>
            <a:ext cx="119100" cy="119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1" name="Google Shape;341;p60"/>
          <p:cNvGrpSpPr/>
          <p:nvPr/>
        </p:nvGrpSpPr>
        <p:grpSpPr>
          <a:xfrm rot="5400000">
            <a:off x="8284856" y="491378"/>
            <a:ext cx="75122" cy="485535"/>
            <a:chOff x="8414525" y="1639575"/>
            <a:chExt cx="120600" cy="779475"/>
          </a:xfrm>
        </p:grpSpPr>
        <p:sp>
          <p:nvSpPr>
            <p:cNvPr id="342" name="Google Shape;342;p60"/>
            <p:cNvSpPr/>
            <p:nvPr/>
          </p:nvSpPr>
          <p:spPr>
            <a:xfrm rot="10800000">
              <a:off x="8414525" y="163957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60"/>
            <p:cNvSpPr/>
            <p:nvPr/>
          </p:nvSpPr>
          <p:spPr>
            <a:xfrm rot="10800000">
              <a:off x="8414525" y="186460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60"/>
            <p:cNvSpPr/>
            <p:nvPr/>
          </p:nvSpPr>
          <p:spPr>
            <a:xfrm rot="10800000">
              <a:off x="8414525" y="208962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60"/>
            <p:cNvSpPr/>
            <p:nvPr/>
          </p:nvSpPr>
          <p:spPr>
            <a:xfrm rot="10800000">
              <a:off x="8414525" y="231465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6" name="Google Shape;346;p60"/>
          <p:cNvSpPr/>
          <p:nvPr/>
        </p:nvSpPr>
        <p:spPr>
          <a:xfrm>
            <a:off x="8486375" y="425290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60"/>
          <p:cNvSpPr/>
          <p:nvPr/>
        </p:nvSpPr>
        <p:spPr>
          <a:xfrm>
            <a:off x="3105525" y="4323050"/>
            <a:ext cx="281400" cy="2814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8" name="Google Shape;348;p60"/>
          <p:cNvGrpSpPr/>
          <p:nvPr/>
        </p:nvGrpSpPr>
        <p:grpSpPr>
          <a:xfrm rot="10800000">
            <a:off x="3105531" y="847903"/>
            <a:ext cx="75122" cy="485535"/>
            <a:chOff x="8414525" y="1639575"/>
            <a:chExt cx="120600" cy="779475"/>
          </a:xfrm>
        </p:grpSpPr>
        <p:sp>
          <p:nvSpPr>
            <p:cNvPr id="349" name="Google Shape;349;p60"/>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60"/>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60"/>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60"/>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3" name="Shape 353"/>
        <p:cNvGrpSpPr/>
        <p:nvPr/>
      </p:nvGrpSpPr>
      <p:grpSpPr>
        <a:xfrm>
          <a:off x="0" y="0"/>
          <a:ext cx="0" cy="0"/>
          <a:chOff x="0" y="0"/>
          <a:chExt cx="0" cy="0"/>
        </a:xfrm>
      </p:grpSpPr>
      <p:sp>
        <p:nvSpPr>
          <p:cNvPr id="354" name="Google Shape;354;p61"/>
          <p:cNvSpPr txBox="1"/>
          <p:nvPr>
            <p:ph type="title"/>
          </p:nvPr>
        </p:nvSpPr>
        <p:spPr>
          <a:xfrm>
            <a:off x="2385600" y="1447075"/>
            <a:ext cx="4372800" cy="1248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sz="8500"/>
            </a:lvl1pPr>
            <a:lvl2pPr lvl="1" rtl="0" algn="ctr">
              <a:spcBef>
                <a:spcPts val="0"/>
              </a:spcBef>
              <a:spcAft>
                <a:spcPts val="0"/>
              </a:spcAft>
              <a:buSzPts val="3200"/>
              <a:buNone/>
              <a:defRPr/>
            </a:lvl2pPr>
            <a:lvl3pPr lvl="2" rtl="0" algn="ctr">
              <a:spcBef>
                <a:spcPts val="0"/>
              </a:spcBef>
              <a:spcAft>
                <a:spcPts val="0"/>
              </a:spcAft>
              <a:buSzPts val="3200"/>
              <a:buNone/>
              <a:defRPr/>
            </a:lvl3pPr>
            <a:lvl4pPr lvl="3" rtl="0" algn="ctr">
              <a:spcBef>
                <a:spcPts val="0"/>
              </a:spcBef>
              <a:spcAft>
                <a:spcPts val="0"/>
              </a:spcAft>
              <a:buSzPts val="3200"/>
              <a:buNone/>
              <a:defRPr/>
            </a:lvl4pPr>
            <a:lvl5pPr lvl="4" rtl="0" algn="ctr">
              <a:spcBef>
                <a:spcPts val="0"/>
              </a:spcBef>
              <a:spcAft>
                <a:spcPts val="0"/>
              </a:spcAft>
              <a:buSzPts val="3200"/>
              <a:buNone/>
              <a:defRPr/>
            </a:lvl5pPr>
            <a:lvl6pPr lvl="5" rtl="0" algn="ctr">
              <a:spcBef>
                <a:spcPts val="0"/>
              </a:spcBef>
              <a:spcAft>
                <a:spcPts val="0"/>
              </a:spcAft>
              <a:buSzPts val="3200"/>
              <a:buNone/>
              <a:defRPr/>
            </a:lvl6pPr>
            <a:lvl7pPr lvl="6" rtl="0" algn="ctr">
              <a:spcBef>
                <a:spcPts val="0"/>
              </a:spcBef>
              <a:spcAft>
                <a:spcPts val="0"/>
              </a:spcAft>
              <a:buSzPts val="3200"/>
              <a:buNone/>
              <a:defRPr/>
            </a:lvl7pPr>
            <a:lvl8pPr lvl="7" rtl="0" algn="ctr">
              <a:spcBef>
                <a:spcPts val="0"/>
              </a:spcBef>
              <a:spcAft>
                <a:spcPts val="0"/>
              </a:spcAft>
              <a:buSzPts val="3200"/>
              <a:buNone/>
              <a:defRPr/>
            </a:lvl8pPr>
            <a:lvl9pPr lvl="8" rtl="0" algn="ctr">
              <a:spcBef>
                <a:spcPts val="0"/>
              </a:spcBef>
              <a:spcAft>
                <a:spcPts val="0"/>
              </a:spcAft>
              <a:buSzPts val="3200"/>
              <a:buNone/>
              <a:defRPr/>
            </a:lvl9pPr>
          </a:lstStyle>
          <a:p/>
        </p:txBody>
      </p:sp>
      <p:sp>
        <p:nvSpPr>
          <p:cNvPr id="355" name="Google Shape;355;p61"/>
          <p:cNvSpPr txBox="1"/>
          <p:nvPr>
            <p:ph idx="1" type="subTitle"/>
          </p:nvPr>
        </p:nvSpPr>
        <p:spPr>
          <a:xfrm>
            <a:off x="2385600" y="2781050"/>
            <a:ext cx="4372800" cy="1152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1600"/>
              </a:spcBef>
              <a:spcAft>
                <a:spcPts val="0"/>
              </a:spcAft>
              <a:buNone/>
              <a:defRPr sz="1600"/>
            </a:lvl2pPr>
            <a:lvl3pPr lvl="2" rtl="0" algn="ctr">
              <a:spcBef>
                <a:spcPts val="1600"/>
              </a:spcBef>
              <a:spcAft>
                <a:spcPts val="0"/>
              </a:spcAft>
              <a:buNone/>
              <a:defRPr sz="1600"/>
            </a:lvl3pPr>
            <a:lvl4pPr lvl="3" rtl="0" algn="ctr">
              <a:spcBef>
                <a:spcPts val="1600"/>
              </a:spcBef>
              <a:spcAft>
                <a:spcPts val="0"/>
              </a:spcAft>
              <a:buNone/>
              <a:defRPr sz="1600"/>
            </a:lvl4pPr>
            <a:lvl5pPr lvl="4" rtl="0" algn="ctr">
              <a:spcBef>
                <a:spcPts val="1600"/>
              </a:spcBef>
              <a:spcAft>
                <a:spcPts val="0"/>
              </a:spcAft>
              <a:buNone/>
              <a:defRPr sz="1600"/>
            </a:lvl5pPr>
            <a:lvl6pPr lvl="5" rtl="0" algn="ctr">
              <a:spcBef>
                <a:spcPts val="1600"/>
              </a:spcBef>
              <a:spcAft>
                <a:spcPts val="0"/>
              </a:spcAft>
              <a:buNone/>
              <a:defRPr sz="1600"/>
            </a:lvl6pPr>
            <a:lvl7pPr lvl="6" rtl="0" algn="ctr">
              <a:spcBef>
                <a:spcPts val="1600"/>
              </a:spcBef>
              <a:spcAft>
                <a:spcPts val="0"/>
              </a:spcAft>
              <a:buNone/>
              <a:defRPr sz="1600"/>
            </a:lvl7pPr>
            <a:lvl8pPr lvl="7" rtl="0" algn="ctr">
              <a:spcBef>
                <a:spcPts val="1600"/>
              </a:spcBef>
              <a:spcAft>
                <a:spcPts val="0"/>
              </a:spcAft>
              <a:buNone/>
              <a:defRPr sz="1600"/>
            </a:lvl8pPr>
            <a:lvl9pPr lvl="8" rtl="0" algn="ctr">
              <a:spcBef>
                <a:spcPts val="1600"/>
              </a:spcBef>
              <a:spcAft>
                <a:spcPts val="1600"/>
              </a:spcAft>
              <a:buNone/>
              <a:defRPr sz="1600"/>
            </a:lvl9pPr>
          </a:lstStyle>
          <a:p/>
        </p:txBody>
      </p:sp>
      <p:sp>
        <p:nvSpPr>
          <p:cNvPr id="356" name="Google Shape;356;p61"/>
          <p:cNvSpPr/>
          <p:nvPr/>
        </p:nvSpPr>
        <p:spPr>
          <a:xfrm>
            <a:off x="650825" y="77170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61"/>
          <p:cNvSpPr/>
          <p:nvPr/>
        </p:nvSpPr>
        <p:spPr>
          <a:xfrm>
            <a:off x="8163225" y="771700"/>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61"/>
          <p:cNvSpPr/>
          <p:nvPr/>
        </p:nvSpPr>
        <p:spPr>
          <a:xfrm>
            <a:off x="1013925" y="4298250"/>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9" name="Google Shape;359;p61"/>
          <p:cNvGrpSpPr/>
          <p:nvPr/>
        </p:nvGrpSpPr>
        <p:grpSpPr>
          <a:xfrm rot="10800000">
            <a:off x="8614381" y="3879303"/>
            <a:ext cx="75122" cy="485535"/>
            <a:chOff x="8414525" y="1639575"/>
            <a:chExt cx="120600" cy="779475"/>
          </a:xfrm>
        </p:grpSpPr>
        <p:sp>
          <p:nvSpPr>
            <p:cNvPr id="360" name="Google Shape;360;p61"/>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61"/>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61"/>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61"/>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4" name="Google Shape;364;p61"/>
          <p:cNvSpPr/>
          <p:nvPr/>
        </p:nvSpPr>
        <p:spPr>
          <a:xfrm>
            <a:off x="8480700" y="249965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65" name="Shape 365"/>
        <p:cNvGrpSpPr/>
        <p:nvPr/>
      </p:nvGrpSpPr>
      <p:grpSpPr>
        <a:xfrm>
          <a:off x="0" y="0"/>
          <a:ext cx="0" cy="0"/>
          <a:chOff x="0" y="0"/>
          <a:chExt cx="0" cy="0"/>
        </a:xfrm>
      </p:grpSpPr>
      <p:sp>
        <p:nvSpPr>
          <p:cNvPr id="366" name="Google Shape;366;p62"/>
          <p:cNvSpPr txBox="1"/>
          <p:nvPr>
            <p:ph type="title"/>
          </p:nvPr>
        </p:nvSpPr>
        <p:spPr>
          <a:xfrm>
            <a:off x="3925691" y="938325"/>
            <a:ext cx="4656900" cy="13326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200"/>
              <a:buNone/>
              <a:defRPr sz="4100"/>
            </a:lvl1pPr>
            <a:lvl2pPr lvl="1" rtl="0" algn="ctr">
              <a:spcBef>
                <a:spcPts val="0"/>
              </a:spcBef>
              <a:spcAft>
                <a:spcPts val="0"/>
              </a:spcAft>
              <a:buSzPts val="3200"/>
              <a:buNone/>
              <a:defRPr/>
            </a:lvl2pPr>
            <a:lvl3pPr lvl="2" rtl="0" algn="ctr">
              <a:spcBef>
                <a:spcPts val="0"/>
              </a:spcBef>
              <a:spcAft>
                <a:spcPts val="0"/>
              </a:spcAft>
              <a:buSzPts val="3200"/>
              <a:buNone/>
              <a:defRPr/>
            </a:lvl3pPr>
            <a:lvl4pPr lvl="3" rtl="0" algn="ctr">
              <a:spcBef>
                <a:spcPts val="0"/>
              </a:spcBef>
              <a:spcAft>
                <a:spcPts val="0"/>
              </a:spcAft>
              <a:buSzPts val="3200"/>
              <a:buNone/>
              <a:defRPr/>
            </a:lvl4pPr>
            <a:lvl5pPr lvl="4" rtl="0" algn="ctr">
              <a:spcBef>
                <a:spcPts val="0"/>
              </a:spcBef>
              <a:spcAft>
                <a:spcPts val="0"/>
              </a:spcAft>
              <a:buSzPts val="3200"/>
              <a:buNone/>
              <a:defRPr/>
            </a:lvl5pPr>
            <a:lvl6pPr lvl="5" rtl="0" algn="ctr">
              <a:spcBef>
                <a:spcPts val="0"/>
              </a:spcBef>
              <a:spcAft>
                <a:spcPts val="0"/>
              </a:spcAft>
              <a:buSzPts val="3200"/>
              <a:buNone/>
              <a:defRPr/>
            </a:lvl6pPr>
            <a:lvl7pPr lvl="6" rtl="0" algn="ctr">
              <a:spcBef>
                <a:spcPts val="0"/>
              </a:spcBef>
              <a:spcAft>
                <a:spcPts val="0"/>
              </a:spcAft>
              <a:buSzPts val="3200"/>
              <a:buNone/>
              <a:defRPr/>
            </a:lvl7pPr>
            <a:lvl8pPr lvl="7" rtl="0" algn="ctr">
              <a:spcBef>
                <a:spcPts val="0"/>
              </a:spcBef>
              <a:spcAft>
                <a:spcPts val="0"/>
              </a:spcAft>
              <a:buSzPts val="3200"/>
              <a:buNone/>
              <a:defRPr/>
            </a:lvl8pPr>
            <a:lvl9pPr lvl="8" rtl="0" algn="ctr">
              <a:spcBef>
                <a:spcPts val="0"/>
              </a:spcBef>
              <a:spcAft>
                <a:spcPts val="0"/>
              </a:spcAft>
              <a:buSzPts val="3200"/>
              <a:buNone/>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67" name="Shape 367"/>
        <p:cNvGrpSpPr/>
        <p:nvPr/>
      </p:nvGrpSpPr>
      <p:grpSpPr>
        <a:xfrm>
          <a:off x="0" y="0"/>
          <a:ext cx="0" cy="0"/>
          <a:chOff x="0" y="0"/>
          <a:chExt cx="0" cy="0"/>
        </a:xfrm>
      </p:grpSpPr>
      <p:sp>
        <p:nvSpPr>
          <p:cNvPr id="368" name="Google Shape;368;p63"/>
          <p:cNvSpPr txBox="1"/>
          <p:nvPr>
            <p:ph hasCustomPrompt="1" type="title"/>
          </p:nvPr>
        </p:nvSpPr>
        <p:spPr>
          <a:xfrm>
            <a:off x="1888525" y="1776575"/>
            <a:ext cx="5368200" cy="11364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1"/>
              </a:buClr>
              <a:buSzPts val="7200"/>
              <a:buNone/>
              <a:defRPr sz="6700">
                <a:solidFill>
                  <a:schemeClr val="accent1"/>
                </a:solidFill>
              </a:defRPr>
            </a:lvl1pPr>
            <a:lvl2pPr lvl="1" rtl="0" algn="ctr">
              <a:spcBef>
                <a:spcPts val="0"/>
              </a:spcBef>
              <a:spcAft>
                <a:spcPts val="0"/>
              </a:spcAft>
              <a:buClr>
                <a:schemeClr val="accent1"/>
              </a:buClr>
              <a:buSzPts val="7200"/>
              <a:buNone/>
              <a:defRPr sz="7200">
                <a:solidFill>
                  <a:schemeClr val="accent1"/>
                </a:solidFill>
              </a:defRPr>
            </a:lvl2pPr>
            <a:lvl3pPr lvl="2" rtl="0" algn="ctr">
              <a:spcBef>
                <a:spcPts val="0"/>
              </a:spcBef>
              <a:spcAft>
                <a:spcPts val="0"/>
              </a:spcAft>
              <a:buClr>
                <a:schemeClr val="accent1"/>
              </a:buClr>
              <a:buSzPts val="7200"/>
              <a:buNone/>
              <a:defRPr sz="7200">
                <a:solidFill>
                  <a:schemeClr val="accent1"/>
                </a:solidFill>
              </a:defRPr>
            </a:lvl3pPr>
            <a:lvl4pPr lvl="3" rtl="0" algn="ctr">
              <a:spcBef>
                <a:spcPts val="0"/>
              </a:spcBef>
              <a:spcAft>
                <a:spcPts val="0"/>
              </a:spcAft>
              <a:buClr>
                <a:schemeClr val="accent1"/>
              </a:buClr>
              <a:buSzPts val="7200"/>
              <a:buNone/>
              <a:defRPr sz="7200">
                <a:solidFill>
                  <a:schemeClr val="accent1"/>
                </a:solidFill>
              </a:defRPr>
            </a:lvl4pPr>
            <a:lvl5pPr lvl="4" rtl="0" algn="ctr">
              <a:spcBef>
                <a:spcPts val="0"/>
              </a:spcBef>
              <a:spcAft>
                <a:spcPts val="0"/>
              </a:spcAft>
              <a:buClr>
                <a:schemeClr val="accent1"/>
              </a:buClr>
              <a:buSzPts val="7200"/>
              <a:buNone/>
              <a:defRPr sz="7200">
                <a:solidFill>
                  <a:schemeClr val="accent1"/>
                </a:solidFill>
              </a:defRPr>
            </a:lvl5pPr>
            <a:lvl6pPr lvl="5" rtl="0" algn="ctr">
              <a:spcBef>
                <a:spcPts val="0"/>
              </a:spcBef>
              <a:spcAft>
                <a:spcPts val="0"/>
              </a:spcAft>
              <a:buClr>
                <a:schemeClr val="accent1"/>
              </a:buClr>
              <a:buSzPts val="7200"/>
              <a:buNone/>
              <a:defRPr sz="7200">
                <a:solidFill>
                  <a:schemeClr val="accent1"/>
                </a:solidFill>
              </a:defRPr>
            </a:lvl6pPr>
            <a:lvl7pPr lvl="6" rtl="0" algn="ctr">
              <a:spcBef>
                <a:spcPts val="0"/>
              </a:spcBef>
              <a:spcAft>
                <a:spcPts val="0"/>
              </a:spcAft>
              <a:buClr>
                <a:schemeClr val="accent1"/>
              </a:buClr>
              <a:buSzPts val="7200"/>
              <a:buNone/>
              <a:defRPr sz="7200">
                <a:solidFill>
                  <a:schemeClr val="accent1"/>
                </a:solidFill>
              </a:defRPr>
            </a:lvl7pPr>
            <a:lvl8pPr lvl="7" rtl="0" algn="ctr">
              <a:spcBef>
                <a:spcPts val="0"/>
              </a:spcBef>
              <a:spcAft>
                <a:spcPts val="0"/>
              </a:spcAft>
              <a:buClr>
                <a:schemeClr val="accent1"/>
              </a:buClr>
              <a:buSzPts val="7200"/>
              <a:buNone/>
              <a:defRPr sz="7200">
                <a:solidFill>
                  <a:schemeClr val="accent1"/>
                </a:solidFill>
              </a:defRPr>
            </a:lvl8pPr>
            <a:lvl9pPr lvl="8" rtl="0" algn="ctr">
              <a:spcBef>
                <a:spcPts val="0"/>
              </a:spcBef>
              <a:spcAft>
                <a:spcPts val="0"/>
              </a:spcAft>
              <a:buClr>
                <a:schemeClr val="accent1"/>
              </a:buClr>
              <a:buSzPts val="7200"/>
              <a:buNone/>
              <a:defRPr sz="7200">
                <a:solidFill>
                  <a:schemeClr val="accent1"/>
                </a:solidFill>
              </a:defRPr>
            </a:lvl9pPr>
          </a:lstStyle>
          <a:p>
            <a:r>
              <a:t>xx%</a:t>
            </a:r>
          </a:p>
        </p:txBody>
      </p:sp>
      <p:sp>
        <p:nvSpPr>
          <p:cNvPr id="369" name="Google Shape;369;p63"/>
          <p:cNvSpPr txBox="1"/>
          <p:nvPr>
            <p:ph idx="1" type="subTitle"/>
          </p:nvPr>
        </p:nvSpPr>
        <p:spPr>
          <a:xfrm>
            <a:off x="2284150" y="2788325"/>
            <a:ext cx="4574400" cy="793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370" name="Google Shape;370;p63"/>
          <p:cNvSpPr/>
          <p:nvPr/>
        </p:nvSpPr>
        <p:spPr>
          <a:xfrm>
            <a:off x="509600" y="446375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63"/>
          <p:cNvSpPr/>
          <p:nvPr/>
        </p:nvSpPr>
        <p:spPr>
          <a:xfrm>
            <a:off x="8832300" y="1963525"/>
            <a:ext cx="119100" cy="119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63"/>
          <p:cNvSpPr/>
          <p:nvPr/>
        </p:nvSpPr>
        <p:spPr>
          <a:xfrm>
            <a:off x="428850" y="3366975"/>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3" name="Google Shape;373;p63"/>
          <p:cNvGrpSpPr/>
          <p:nvPr/>
        </p:nvGrpSpPr>
        <p:grpSpPr>
          <a:xfrm rot="5400000">
            <a:off x="7983981" y="501503"/>
            <a:ext cx="75122" cy="485535"/>
            <a:chOff x="8414525" y="1639575"/>
            <a:chExt cx="120600" cy="779475"/>
          </a:xfrm>
        </p:grpSpPr>
        <p:sp>
          <p:nvSpPr>
            <p:cNvPr id="374" name="Google Shape;374;p63"/>
            <p:cNvSpPr/>
            <p:nvPr/>
          </p:nvSpPr>
          <p:spPr>
            <a:xfrm rot="10800000">
              <a:off x="8414525" y="163957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63"/>
            <p:cNvSpPr/>
            <p:nvPr/>
          </p:nvSpPr>
          <p:spPr>
            <a:xfrm rot="10800000">
              <a:off x="8414525" y="186460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63"/>
            <p:cNvSpPr/>
            <p:nvPr/>
          </p:nvSpPr>
          <p:spPr>
            <a:xfrm rot="10800000">
              <a:off x="8414525" y="208962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63"/>
            <p:cNvSpPr/>
            <p:nvPr/>
          </p:nvSpPr>
          <p:spPr>
            <a:xfrm rot="10800000">
              <a:off x="8414525" y="231465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8" name="Google Shape;378;p63"/>
          <p:cNvSpPr/>
          <p:nvPr/>
        </p:nvSpPr>
        <p:spPr>
          <a:xfrm>
            <a:off x="8550900" y="3847675"/>
            <a:ext cx="281400" cy="2814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63"/>
          <p:cNvSpPr/>
          <p:nvPr/>
        </p:nvSpPr>
        <p:spPr>
          <a:xfrm>
            <a:off x="3649950" y="168150"/>
            <a:ext cx="281400" cy="2814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0" name="Google Shape;380;p63"/>
          <p:cNvGrpSpPr/>
          <p:nvPr/>
        </p:nvGrpSpPr>
        <p:grpSpPr>
          <a:xfrm rot="10800000">
            <a:off x="547956" y="296278"/>
            <a:ext cx="75122" cy="485535"/>
            <a:chOff x="8414525" y="1639575"/>
            <a:chExt cx="120600" cy="779475"/>
          </a:xfrm>
        </p:grpSpPr>
        <p:sp>
          <p:nvSpPr>
            <p:cNvPr id="381" name="Google Shape;381;p63"/>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63"/>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63"/>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63"/>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TWO_COLUMNS_2">
    <p:bg>
      <p:bgPr>
        <a:blipFill>
          <a:blip r:embed="rId2">
            <a:alphaModFix/>
          </a:blip>
          <a:stretch>
            <a:fillRect/>
          </a:stretch>
        </a:blipFill>
      </p:bgPr>
    </p:bg>
    <p:spTree>
      <p:nvGrpSpPr>
        <p:cNvPr id="34" name="Shape 34"/>
        <p:cNvGrpSpPr/>
        <p:nvPr/>
      </p:nvGrpSpPr>
      <p:grpSpPr>
        <a:xfrm>
          <a:off x="0" y="0"/>
          <a:ext cx="0" cy="0"/>
          <a:chOff x="0" y="0"/>
          <a:chExt cx="0" cy="0"/>
        </a:xfrm>
      </p:grpSpPr>
      <p:sp>
        <p:nvSpPr>
          <p:cNvPr id="35" name="Google Shape;35;p7"/>
          <p:cNvSpPr txBox="1"/>
          <p:nvPr>
            <p:ph type="title"/>
          </p:nvPr>
        </p:nvSpPr>
        <p:spPr>
          <a:xfrm>
            <a:off x="311700" y="11308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6" name="Google Shape;36;p7"/>
          <p:cNvSpPr txBox="1"/>
          <p:nvPr>
            <p:ph idx="1" type="body"/>
          </p:nvPr>
        </p:nvSpPr>
        <p:spPr>
          <a:xfrm>
            <a:off x="311700" y="1838275"/>
            <a:ext cx="3999900" cy="28251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7" name="Google Shape;37;p7"/>
          <p:cNvSpPr txBox="1"/>
          <p:nvPr>
            <p:ph idx="2" type="body"/>
          </p:nvPr>
        </p:nvSpPr>
        <p:spPr>
          <a:xfrm>
            <a:off x="4832400" y="1838275"/>
            <a:ext cx="3999900" cy="27099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8" name="Google Shape;3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
        <p:nvSpPr>
          <p:cNvPr id="39" name="Google Shape;39;p7"/>
          <p:cNvSpPr txBox="1"/>
          <p:nvPr/>
        </p:nvSpPr>
        <p:spPr>
          <a:xfrm>
            <a:off x="237700" y="4683625"/>
            <a:ext cx="8520600" cy="3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CA">
                <a:solidFill>
                  <a:srgbClr val="666666"/>
                </a:solidFill>
                <a:latin typeface="Open Sans"/>
                <a:ea typeface="Open Sans"/>
                <a:cs typeface="Open Sans"/>
                <a:sym typeface="Open Sans"/>
              </a:rPr>
              <a:t>bit.ly/tdsbul21				                                                                                                        #TDSBUL</a:t>
            </a:r>
            <a:endParaRPr>
              <a:solidFill>
                <a:srgbClr val="666666"/>
              </a:solidFill>
              <a:latin typeface="Open Sans"/>
              <a:ea typeface="Open Sans"/>
              <a:cs typeface="Open Sans"/>
              <a:sym typeface="Open Sans"/>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385" name="Shape 385"/>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3_1">
    <p:spTree>
      <p:nvGrpSpPr>
        <p:cNvPr id="386" name="Shape 386"/>
        <p:cNvGrpSpPr/>
        <p:nvPr/>
      </p:nvGrpSpPr>
      <p:grpSpPr>
        <a:xfrm>
          <a:off x="0" y="0"/>
          <a:ext cx="0" cy="0"/>
          <a:chOff x="0" y="0"/>
          <a:chExt cx="0" cy="0"/>
        </a:xfrm>
      </p:grpSpPr>
      <p:sp>
        <p:nvSpPr>
          <p:cNvPr id="387" name="Google Shape;387;p65"/>
          <p:cNvSpPr txBox="1"/>
          <p:nvPr>
            <p:ph type="title"/>
          </p:nvPr>
        </p:nvSpPr>
        <p:spPr>
          <a:xfrm>
            <a:off x="718750" y="365160"/>
            <a:ext cx="77064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388" name="Google Shape;388;p65"/>
          <p:cNvSpPr txBox="1"/>
          <p:nvPr>
            <p:ph idx="1" type="subTitle"/>
          </p:nvPr>
        </p:nvSpPr>
        <p:spPr>
          <a:xfrm>
            <a:off x="1633481" y="1229700"/>
            <a:ext cx="2728800" cy="3969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600">
                <a:solidFill>
                  <a:schemeClr val="accent1"/>
                </a:solidFill>
              </a:defRPr>
            </a:lvl1pPr>
            <a:lvl2pPr lvl="1" rtl="0">
              <a:spcBef>
                <a:spcPts val="1600"/>
              </a:spcBef>
              <a:spcAft>
                <a:spcPts val="0"/>
              </a:spcAft>
              <a:buNone/>
              <a:defRPr b="1" sz="1600">
                <a:solidFill>
                  <a:schemeClr val="accent1"/>
                </a:solidFill>
              </a:defRPr>
            </a:lvl2pPr>
            <a:lvl3pPr lvl="2" rtl="0">
              <a:spcBef>
                <a:spcPts val="1600"/>
              </a:spcBef>
              <a:spcAft>
                <a:spcPts val="0"/>
              </a:spcAft>
              <a:buNone/>
              <a:defRPr b="1" sz="1600">
                <a:solidFill>
                  <a:schemeClr val="accent1"/>
                </a:solidFill>
              </a:defRPr>
            </a:lvl3pPr>
            <a:lvl4pPr lvl="3" rtl="0">
              <a:spcBef>
                <a:spcPts val="1600"/>
              </a:spcBef>
              <a:spcAft>
                <a:spcPts val="0"/>
              </a:spcAft>
              <a:buNone/>
              <a:defRPr b="1" sz="1600">
                <a:solidFill>
                  <a:schemeClr val="accent1"/>
                </a:solidFill>
              </a:defRPr>
            </a:lvl4pPr>
            <a:lvl5pPr lvl="4" rtl="0">
              <a:spcBef>
                <a:spcPts val="1600"/>
              </a:spcBef>
              <a:spcAft>
                <a:spcPts val="0"/>
              </a:spcAft>
              <a:buNone/>
              <a:defRPr b="1" sz="1600">
                <a:solidFill>
                  <a:schemeClr val="accent1"/>
                </a:solidFill>
              </a:defRPr>
            </a:lvl5pPr>
            <a:lvl6pPr lvl="5" rtl="0">
              <a:spcBef>
                <a:spcPts val="1600"/>
              </a:spcBef>
              <a:spcAft>
                <a:spcPts val="0"/>
              </a:spcAft>
              <a:buNone/>
              <a:defRPr b="1" sz="1600">
                <a:solidFill>
                  <a:schemeClr val="accent1"/>
                </a:solidFill>
              </a:defRPr>
            </a:lvl6pPr>
            <a:lvl7pPr lvl="6" rtl="0">
              <a:spcBef>
                <a:spcPts val="1600"/>
              </a:spcBef>
              <a:spcAft>
                <a:spcPts val="0"/>
              </a:spcAft>
              <a:buNone/>
              <a:defRPr b="1" sz="1600">
                <a:solidFill>
                  <a:schemeClr val="accent1"/>
                </a:solidFill>
              </a:defRPr>
            </a:lvl7pPr>
            <a:lvl8pPr lvl="7" rtl="0">
              <a:spcBef>
                <a:spcPts val="1600"/>
              </a:spcBef>
              <a:spcAft>
                <a:spcPts val="0"/>
              </a:spcAft>
              <a:buNone/>
              <a:defRPr b="1" sz="1600">
                <a:solidFill>
                  <a:schemeClr val="accent1"/>
                </a:solidFill>
              </a:defRPr>
            </a:lvl8pPr>
            <a:lvl9pPr lvl="8" rtl="0">
              <a:spcBef>
                <a:spcPts val="1600"/>
              </a:spcBef>
              <a:spcAft>
                <a:spcPts val="1600"/>
              </a:spcAft>
              <a:buNone/>
              <a:defRPr b="1" sz="1600">
                <a:solidFill>
                  <a:schemeClr val="accent1"/>
                </a:solidFill>
              </a:defRPr>
            </a:lvl9pPr>
          </a:lstStyle>
          <a:p/>
        </p:txBody>
      </p:sp>
      <p:sp>
        <p:nvSpPr>
          <p:cNvPr id="389" name="Google Shape;389;p65"/>
          <p:cNvSpPr txBox="1"/>
          <p:nvPr>
            <p:ph idx="2" type="subTitle"/>
          </p:nvPr>
        </p:nvSpPr>
        <p:spPr>
          <a:xfrm>
            <a:off x="1632672" y="1542315"/>
            <a:ext cx="2730000" cy="5694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390" name="Google Shape;390;p65"/>
          <p:cNvSpPr txBox="1"/>
          <p:nvPr>
            <p:ph hasCustomPrompt="1" idx="3" type="title"/>
          </p:nvPr>
        </p:nvSpPr>
        <p:spPr>
          <a:xfrm>
            <a:off x="867202" y="1544397"/>
            <a:ext cx="632700" cy="4224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391" name="Google Shape;391;p65"/>
          <p:cNvSpPr txBox="1"/>
          <p:nvPr>
            <p:ph idx="4" type="subTitle"/>
          </p:nvPr>
        </p:nvSpPr>
        <p:spPr>
          <a:xfrm>
            <a:off x="1636339" y="2422672"/>
            <a:ext cx="2736900" cy="3933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600">
                <a:solidFill>
                  <a:schemeClr val="accent1"/>
                </a:solidFill>
              </a:defRPr>
            </a:lvl1pPr>
            <a:lvl2pPr lvl="1" rtl="0">
              <a:spcBef>
                <a:spcPts val="1600"/>
              </a:spcBef>
              <a:spcAft>
                <a:spcPts val="0"/>
              </a:spcAft>
              <a:buNone/>
              <a:defRPr b="1" sz="1600">
                <a:solidFill>
                  <a:schemeClr val="accent1"/>
                </a:solidFill>
              </a:defRPr>
            </a:lvl2pPr>
            <a:lvl3pPr lvl="2" rtl="0">
              <a:spcBef>
                <a:spcPts val="1600"/>
              </a:spcBef>
              <a:spcAft>
                <a:spcPts val="0"/>
              </a:spcAft>
              <a:buNone/>
              <a:defRPr b="1" sz="1600">
                <a:solidFill>
                  <a:schemeClr val="accent1"/>
                </a:solidFill>
              </a:defRPr>
            </a:lvl3pPr>
            <a:lvl4pPr lvl="3" rtl="0">
              <a:spcBef>
                <a:spcPts val="1600"/>
              </a:spcBef>
              <a:spcAft>
                <a:spcPts val="0"/>
              </a:spcAft>
              <a:buNone/>
              <a:defRPr b="1" sz="1600">
                <a:solidFill>
                  <a:schemeClr val="accent1"/>
                </a:solidFill>
              </a:defRPr>
            </a:lvl4pPr>
            <a:lvl5pPr lvl="4" rtl="0">
              <a:spcBef>
                <a:spcPts val="1600"/>
              </a:spcBef>
              <a:spcAft>
                <a:spcPts val="0"/>
              </a:spcAft>
              <a:buNone/>
              <a:defRPr b="1" sz="1600">
                <a:solidFill>
                  <a:schemeClr val="accent1"/>
                </a:solidFill>
              </a:defRPr>
            </a:lvl5pPr>
            <a:lvl6pPr lvl="5" rtl="0">
              <a:spcBef>
                <a:spcPts val="1600"/>
              </a:spcBef>
              <a:spcAft>
                <a:spcPts val="0"/>
              </a:spcAft>
              <a:buNone/>
              <a:defRPr b="1" sz="1600">
                <a:solidFill>
                  <a:schemeClr val="accent1"/>
                </a:solidFill>
              </a:defRPr>
            </a:lvl6pPr>
            <a:lvl7pPr lvl="6" rtl="0">
              <a:spcBef>
                <a:spcPts val="1600"/>
              </a:spcBef>
              <a:spcAft>
                <a:spcPts val="0"/>
              </a:spcAft>
              <a:buNone/>
              <a:defRPr b="1" sz="1600">
                <a:solidFill>
                  <a:schemeClr val="accent1"/>
                </a:solidFill>
              </a:defRPr>
            </a:lvl7pPr>
            <a:lvl8pPr lvl="7" rtl="0">
              <a:spcBef>
                <a:spcPts val="1600"/>
              </a:spcBef>
              <a:spcAft>
                <a:spcPts val="0"/>
              </a:spcAft>
              <a:buNone/>
              <a:defRPr b="1" sz="1600">
                <a:solidFill>
                  <a:schemeClr val="accent1"/>
                </a:solidFill>
              </a:defRPr>
            </a:lvl8pPr>
            <a:lvl9pPr lvl="8" rtl="0">
              <a:spcBef>
                <a:spcPts val="1600"/>
              </a:spcBef>
              <a:spcAft>
                <a:spcPts val="1600"/>
              </a:spcAft>
              <a:buNone/>
              <a:defRPr b="1" sz="1600">
                <a:solidFill>
                  <a:schemeClr val="accent1"/>
                </a:solidFill>
              </a:defRPr>
            </a:lvl9pPr>
          </a:lstStyle>
          <a:p/>
        </p:txBody>
      </p:sp>
      <p:sp>
        <p:nvSpPr>
          <p:cNvPr id="392" name="Google Shape;392;p65"/>
          <p:cNvSpPr txBox="1"/>
          <p:nvPr>
            <p:ph idx="5" type="subTitle"/>
          </p:nvPr>
        </p:nvSpPr>
        <p:spPr>
          <a:xfrm>
            <a:off x="1631249" y="2737363"/>
            <a:ext cx="27339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393" name="Google Shape;393;p65"/>
          <p:cNvSpPr txBox="1"/>
          <p:nvPr>
            <p:ph hasCustomPrompt="1" idx="6" type="title"/>
          </p:nvPr>
        </p:nvSpPr>
        <p:spPr>
          <a:xfrm>
            <a:off x="868115" y="2756608"/>
            <a:ext cx="630900" cy="4206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394" name="Google Shape;394;p65"/>
          <p:cNvSpPr txBox="1"/>
          <p:nvPr>
            <p:ph idx="7" type="subTitle"/>
          </p:nvPr>
        </p:nvSpPr>
        <p:spPr>
          <a:xfrm>
            <a:off x="1637968" y="3617146"/>
            <a:ext cx="2730000" cy="3933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600">
                <a:solidFill>
                  <a:schemeClr val="accent1"/>
                </a:solidFill>
              </a:defRPr>
            </a:lvl1pPr>
            <a:lvl2pPr lvl="1" rtl="0">
              <a:spcBef>
                <a:spcPts val="1600"/>
              </a:spcBef>
              <a:spcAft>
                <a:spcPts val="0"/>
              </a:spcAft>
              <a:buNone/>
              <a:defRPr b="1" sz="1600">
                <a:solidFill>
                  <a:schemeClr val="accent1"/>
                </a:solidFill>
              </a:defRPr>
            </a:lvl2pPr>
            <a:lvl3pPr lvl="2" rtl="0">
              <a:spcBef>
                <a:spcPts val="1600"/>
              </a:spcBef>
              <a:spcAft>
                <a:spcPts val="0"/>
              </a:spcAft>
              <a:buNone/>
              <a:defRPr b="1" sz="1600">
                <a:solidFill>
                  <a:schemeClr val="accent1"/>
                </a:solidFill>
              </a:defRPr>
            </a:lvl3pPr>
            <a:lvl4pPr lvl="3" rtl="0">
              <a:spcBef>
                <a:spcPts val="1600"/>
              </a:spcBef>
              <a:spcAft>
                <a:spcPts val="0"/>
              </a:spcAft>
              <a:buNone/>
              <a:defRPr b="1" sz="1600">
                <a:solidFill>
                  <a:schemeClr val="accent1"/>
                </a:solidFill>
              </a:defRPr>
            </a:lvl4pPr>
            <a:lvl5pPr lvl="4" rtl="0">
              <a:spcBef>
                <a:spcPts val="1600"/>
              </a:spcBef>
              <a:spcAft>
                <a:spcPts val="0"/>
              </a:spcAft>
              <a:buNone/>
              <a:defRPr b="1" sz="1600">
                <a:solidFill>
                  <a:schemeClr val="accent1"/>
                </a:solidFill>
              </a:defRPr>
            </a:lvl5pPr>
            <a:lvl6pPr lvl="5" rtl="0">
              <a:spcBef>
                <a:spcPts val="1600"/>
              </a:spcBef>
              <a:spcAft>
                <a:spcPts val="0"/>
              </a:spcAft>
              <a:buNone/>
              <a:defRPr b="1" sz="1600">
                <a:solidFill>
                  <a:schemeClr val="accent1"/>
                </a:solidFill>
              </a:defRPr>
            </a:lvl6pPr>
            <a:lvl7pPr lvl="6" rtl="0">
              <a:spcBef>
                <a:spcPts val="1600"/>
              </a:spcBef>
              <a:spcAft>
                <a:spcPts val="0"/>
              </a:spcAft>
              <a:buNone/>
              <a:defRPr b="1" sz="1600">
                <a:solidFill>
                  <a:schemeClr val="accent1"/>
                </a:solidFill>
              </a:defRPr>
            </a:lvl7pPr>
            <a:lvl8pPr lvl="7" rtl="0">
              <a:spcBef>
                <a:spcPts val="1600"/>
              </a:spcBef>
              <a:spcAft>
                <a:spcPts val="0"/>
              </a:spcAft>
              <a:buNone/>
              <a:defRPr b="1" sz="1600">
                <a:solidFill>
                  <a:schemeClr val="accent1"/>
                </a:solidFill>
              </a:defRPr>
            </a:lvl8pPr>
            <a:lvl9pPr lvl="8" rtl="0">
              <a:spcBef>
                <a:spcPts val="1600"/>
              </a:spcBef>
              <a:spcAft>
                <a:spcPts val="1600"/>
              </a:spcAft>
              <a:buNone/>
              <a:defRPr b="1" sz="1600">
                <a:solidFill>
                  <a:schemeClr val="accent1"/>
                </a:solidFill>
              </a:defRPr>
            </a:lvl9pPr>
          </a:lstStyle>
          <a:p/>
        </p:txBody>
      </p:sp>
      <p:sp>
        <p:nvSpPr>
          <p:cNvPr id="395" name="Google Shape;395;p65"/>
          <p:cNvSpPr txBox="1"/>
          <p:nvPr>
            <p:ph idx="8" type="subTitle"/>
          </p:nvPr>
        </p:nvSpPr>
        <p:spPr>
          <a:xfrm>
            <a:off x="1631249" y="3932456"/>
            <a:ext cx="27339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396" name="Google Shape;396;p65"/>
          <p:cNvSpPr txBox="1"/>
          <p:nvPr>
            <p:ph hasCustomPrompt="1" idx="9" type="title"/>
          </p:nvPr>
        </p:nvSpPr>
        <p:spPr>
          <a:xfrm>
            <a:off x="868115" y="3926170"/>
            <a:ext cx="630900" cy="4206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397" name="Google Shape;397;p65"/>
          <p:cNvSpPr txBox="1"/>
          <p:nvPr>
            <p:ph idx="13" type="subTitle"/>
          </p:nvPr>
        </p:nvSpPr>
        <p:spPr>
          <a:xfrm>
            <a:off x="5748896" y="1231500"/>
            <a:ext cx="2742000" cy="3933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600">
                <a:solidFill>
                  <a:schemeClr val="accent1"/>
                </a:solidFill>
              </a:defRPr>
            </a:lvl1pPr>
            <a:lvl2pPr lvl="1" rtl="0">
              <a:spcBef>
                <a:spcPts val="1600"/>
              </a:spcBef>
              <a:spcAft>
                <a:spcPts val="0"/>
              </a:spcAft>
              <a:buNone/>
              <a:defRPr b="1" sz="1600">
                <a:solidFill>
                  <a:schemeClr val="accent1"/>
                </a:solidFill>
              </a:defRPr>
            </a:lvl2pPr>
            <a:lvl3pPr lvl="2" rtl="0">
              <a:spcBef>
                <a:spcPts val="1600"/>
              </a:spcBef>
              <a:spcAft>
                <a:spcPts val="0"/>
              </a:spcAft>
              <a:buNone/>
              <a:defRPr b="1" sz="1600">
                <a:solidFill>
                  <a:schemeClr val="accent1"/>
                </a:solidFill>
              </a:defRPr>
            </a:lvl3pPr>
            <a:lvl4pPr lvl="3" rtl="0">
              <a:spcBef>
                <a:spcPts val="1600"/>
              </a:spcBef>
              <a:spcAft>
                <a:spcPts val="0"/>
              </a:spcAft>
              <a:buNone/>
              <a:defRPr b="1" sz="1600">
                <a:solidFill>
                  <a:schemeClr val="accent1"/>
                </a:solidFill>
              </a:defRPr>
            </a:lvl4pPr>
            <a:lvl5pPr lvl="4" rtl="0">
              <a:spcBef>
                <a:spcPts val="1600"/>
              </a:spcBef>
              <a:spcAft>
                <a:spcPts val="0"/>
              </a:spcAft>
              <a:buNone/>
              <a:defRPr b="1" sz="1600">
                <a:solidFill>
                  <a:schemeClr val="accent1"/>
                </a:solidFill>
              </a:defRPr>
            </a:lvl5pPr>
            <a:lvl6pPr lvl="5" rtl="0">
              <a:spcBef>
                <a:spcPts val="1600"/>
              </a:spcBef>
              <a:spcAft>
                <a:spcPts val="0"/>
              </a:spcAft>
              <a:buNone/>
              <a:defRPr b="1" sz="1600">
                <a:solidFill>
                  <a:schemeClr val="accent1"/>
                </a:solidFill>
              </a:defRPr>
            </a:lvl6pPr>
            <a:lvl7pPr lvl="6" rtl="0">
              <a:spcBef>
                <a:spcPts val="1600"/>
              </a:spcBef>
              <a:spcAft>
                <a:spcPts val="0"/>
              </a:spcAft>
              <a:buNone/>
              <a:defRPr b="1" sz="1600">
                <a:solidFill>
                  <a:schemeClr val="accent1"/>
                </a:solidFill>
              </a:defRPr>
            </a:lvl7pPr>
            <a:lvl8pPr lvl="7" rtl="0">
              <a:spcBef>
                <a:spcPts val="1600"/>
              </a:spcBef>
              <a:spcAft>
                <a:spcPts val="0"/>
              </a:spcAft>
              <a:buNone/>
              <a:defRPr b="1" sz="1600">
                <a:solidFill>
                  <a:schemeClr val="accent1"/>
                </a:solidFill>
              </a:defRPr>
            </a:lvl8pPr>
            <a:lvl9pPr lvl="8" rtl="0">
              <a:spcBef>
                <a:spcPts val="1600"/>
              </a:spcBef>
              <a:spcAft>
                <a:spcPts val="1600"/>
              </a:spcAft>
              <a:buNone/>
              <a:defRPr b="1" sz="1600">
                <a:solidFill>
                  <a:schemeClr val="accent1"/>
                </a:solidFill>
              </a:defRPr>
            </a:lvl9pPr>
          </a:lstStyle>
          <a:p/>
        </p:txBody>
      </p:sp>
      <p:sp>
        <p:nvSpPr>
          <p:cNvPr id="398" name="Google Shape;398;p65"/>
          <p:cNvSpPr txBox="1"/>
          <p:nvPr>
            <p:ph idx="14" type="subTitle"/>
          </p:nvPr>
        </p:nvSpPr>
        <p:spPr>
          <a:xfrm>
            <a:off x="5742147" y="1540665"/>
            <a:ext cx="27420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399" name="Google Shape;399;p65"/>
          <p:cNvSpPr txBox="1"/>
          <p:nvPr>
            <p:ph hasCustomPrompt="1" idx="15" type="title"/>
          </p:nvPr>
        </p:nvSpPr>
        <p:spPr>
          <a:xfrm>
            <a:off x="4998630" y="1545297"/>
            <a:ext cx="630900" cy="4206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400" name="Google Shape;400;p65"/>
          <p:cNvSpPr txBox="1"/>
          <p:nvPr>
            <p:ph idx="16" type="subTitle"/>
          </p:nvPr>
        </p:nvSpPr>
        <p:spPr>
          <a:xfrm>
            <a:off x="5748896" y="2422672"/>
            <a:ext cx="2742000" cy="3933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600">
                <a:solidFill>
                  <a:schemeClr val="accent1"/>
                </a:solidFill>
              </a:defRPr>
            </a:lvl1pPr>
            <a:lvl2pPr lvl="1" rtl="0">
              <a:spcBef>
                <a:spcPts val="1600"/>
              </a:spcBef>
              <a:spcAft>
                <a:spcPts val="0"/>
              </a:spcAft>
              <a:buNone/>
              <a:defRPr b="1" sz="1600">
                <a:solidFill>
                  <a:schemeClr val="accent1"/>
                </a:solidFill>
              </a:defRPr>
            </a:lvl2pPr>
            <a:lvl3pPr lvl="2" rtl="0">
              <a:spcBef>
                <a:spcPts val="1600"/>
              </a:spcBef>
              <a:spcAft>
                <a:spcPts val="0"/>
              </a:spcAft>
              <a:buNone/>
              <a:defRPr b="1" sz="1600">
                <a:solidFill>
                  <a:schemeClr val="accent1"/>
                </a:solidFill>
              </a:defRPr>
            </a:lvl3pPr>
            <a:lvl4pPr lvl="3" rtl="0">
              <a:spcBef>
                <a:spcPts val="1600"/>
              </a:spcBef>
              <a:spcAft>
                <a:spcPts val="0"/>
              </a:spcAft>
              <a:buNone/>
              <a:defRPr b="1" sz="1600">
                <a:solidFill>
                  <a:schemeClr val="accent1"/>
                </a:solidFill>
              </a:defRPr>
            </a:lvl4pPr>
            <a:lvl5pPr lvl="4" rtl="0">
              <a:spcBef>
                <a:spcPts val="1600"/>
              </a:spcBef>
              <a:spcAft>
                <a:spcPts val="0"/>
              </a:spcAft>
              <a:buNone/>
              <a:defRPr b="1" sz="1600">
                <a:solidFill>
                  <a:schemeClr val="accent1"/>
                </a:solidFill>
              </a:defRPr>
            </a:lvl5pPr>
            <a:lvl6pPr lvl="5" rtl="0">
              <a:spcBef>
                <a:spcPts val="1600"/>
              </a:spcBef>
              <a:spcAft>
                <a:spcPts val="0"/>
              </a:spcAft>
              <a:buNone/>
              <a:defRPr b="1" sz="1600">
                <a:solidFill>
                  <a:schemeClr val="accent1"/>
                </a:solidFill>
              </a:defRPr>
            </a:lvl6pPr>
            <a:lvl7pPr lvl="6" rtl="0">
              <a:spcBef>
                <a:spcPts val="1600"/>
              </a:spcBef>
              <a:spcAft>
                <a:spcPts val="0"/>
              </a:spcAft>
              <a:buNone/>
              <a:defRPr b="1" sz="1600">
                <a:solidFill>
                  <a:schemeClr val="accent1"/>
                </a:solidFill>
              </a:defRPr>
            </a:lvl7pPr>
            <a:lvl8pPr lvl="7" rtl="0">
              <a:spcBef>
                <a:spcPts val="1600"/>
              </a:spcBef>
              <a:spcAft>
                <a:spcPts val="0"/>
              </a:spcAft>
              <a:buNone/>
              <a:defRPr b="1" sz="1600">
                <a:solidFill>
                  <a:schemeClr val="accent1"/>
                </a:solidFill>
              </a:defRPr>
            </a:lvl8pPr>
            <a:lvl9pPr lvl="8" rtl="0">
              <a:spcBef>
                <a:spcPts val="1600"/>
              </a:spcBef>
              <a:spcAft>
                <a:spcPts val="1600"/>
              </a:spcAft>
              <a:buNone/>
              <a:defRPr b="1" sz="1600">
                <a:solidFill>
                  <a:schemeClr val="accent1"/>
                </a:solidFill>
              </a:defRPr>
            </a:lvl9pPr>
          </a:lstStyle>
          <a:p/>
        </p:txBody>
      </p:sp>
      <p:sp>
        <p:nvSpPr>
          <p:cNvPr id="401" name="Google Shape;401;p65"/>
          <p:cNvSpPr txBox="1"/>
          <p:nvPr>
            <p:ph idx="17" type="subTitle"/>
          </p:nvPr>
        </p:nvSpPr>
        <p:spPr>
          <a:xfrm>
            <a:off x="5742151" y="2737363"/>
            <a:ext cx="27420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402" name="Google Shape;402;p65"/>
          <p:cNvSpPr txBox="1"/>
          <p:nvPr>
            <p:ph hasCustomPrompt="1" idx="18" type="title"/>
          </p:nvPr>
        </p:nvSpPr>
        <p:spPr>
          <a:xfrm>
            <a:off x="4998630" y="2756608"/>
            <a:ext cx="630900" cy="4206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403" name="Google Shape;403;p65"/>
          <p:cNvSpPr txBox="1"/>
          <p:nvPr>
            <p:ph idx="19" type="subTitle"/>
          </p:nvPr>
        </p:nvSpPr>
        <p:spPr>
          <a:xfrm>
            <a:off x="5748896" y="3617146"/>
            <a:ext cx="2742000" cy="3933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600">
                <a:solidFill>
                  <a:schemeClr val="accent1"/>
                </a:solidFill>
              </a:defRPr>
            </a:lvl1pPr>
            <a:lvl2pPr lvl="1" rtl="0">
              <a:spcBef>
                <a:spcPts val="1600"/>
              </a:spcBef>
              <a:spcAft>
                <a:spcPts val="0"/>
              </a:spcAft>
              <a:buNone/>
              <a:defRPr b="1" sz="1600">
                <a:solidFill>
                  <a:schemeClr val="accent1"/>
                </a:solidFill>
              </a:defRPr>
            </a:lvl2pPr>
            <a:lvl3pPr lvl="2" rtl="0">
              <a:spcBef>
                <a:spcPts val="1600"/>
              </a:spcBef>
              <a:spcAft>
                <a:spcPts val="0"/>
              </a:spcAft>
              <a:buNone/>
              <a:defRPr b="1" sz="1600">
                <a:solidFill>
                  <a:schemeClr val="accent1"/>
                </a:solidFill>
              </a:defRPr>
            </a:lvl3pPr>
            <a:lvl4pPr lvl="3" rtl="0">
              <a:spcBef>
                <a:spcPts val="1600"/>
              </a:spcBef>
              <a:spcAft>
                <a:spcPts val="0"/>
              </a:spcAft>
              <a:buNone/>
              <a:defRPr b="1" sz="1600">
                <a:solidFill>
                  <a:schemeClr val="accent1"/>
                </a:solidFill>
              </a:defRPr>
            </a:lvl4pPr>
            <a:lvl5pPr lvl="4" rtl="0">
              <a:spcBef>
                <a:spcPts val="1600"/>
              </a:spcBef>
              <a:spcAft>
                <a:spcPts val="0"/>
              </a:spcAft>
              <a:buNone/>
              <a:defRPr b="1" sz="1600">
                <a:solidFill>
                  <a:schemeClr val="accent1"/>
                </a:solidFill>
              </a:defRPr>
            </a:lvl5pPr>
            <a:lvl6pPr lvl="5" rtl="0">
              <a:spcBef>
                <a:spcPts val="1600"/>
              </a:spcBef>
              <a:spcAft>
                <a:spcPts val="0"/>
              </a:spcAft>
              <a:buNone/>
              <a:defRPr b="1" sz="1600">
                <a:solidFill>
                  <a:schemeClr val="accent1"/>
                </a:solidFill>
              </a:defRPr>
            </a:lvl6pPr>
            <a:lvl7pPr lvl="6" rtl="0">
              <a:spcBef>
                <a:spcPts val="1600"/>
              </a:spcBef>
              <a:spcAft>
                <a:spcPts val="0"/>
              </a:spcAft>
              <a:buNone/>
              <a:defRPr b="1" sz="1600">
                <a:solidFill>
                  <a:schemeClr val="accent1"/>
                </a:solidFill>
              </a:defRPr>
            </a:lvl7pPr>
            <a:lvl8pPr lvl="7" rtl="0">
              <a:spcBef>
                <a:spcPts val="1600"/>
              </a:spcBef>
              <a:spcAft>
                <a:spcPts val="0"/>
              </a:spcAft>
              <a:buNone/>
              <a:defRPr b="1" sz="1600">
                <a:solidFill>
                  <a:schemeClr val="accent1"/>
                </a:solidFill>
              </a:defRPr>
            </a:lvl8pPr>
            <a:lvl9pPr lvl="8" rtl="0">
              <a:spcBef>
                <a:spcPts val="1600"/>
              </a:spcBef>
              <a:spcAft>
                <a:spcPts val="1600"/>
              </a:spcAft>
              <a:buNone/>
              <a:defRPr b="1" sz="1600">
                <a:solidFill>
                  <a:schemeClr val="accent1"/>
                </a:solidFill>
              </a:defRPr>
            </a:lvl9pPr>
          </a:lstStyle>
          <a:p/>
        </p:txBody>
      </p:sp>
      <p:sp>
        <p:nvSpPr>
          <p:cNvPr id="404" name="Google Shape;404;p65"/>
          <p:cNvSpPr txBox="1"/>
          <p:nvPr>
            <p:ph idx="20" type="subTitle"/>
          </p:nvPr>
        </p:nvSpPr>
        <p:spPr>
          <a:xfrm>
            <a:off x="5742151" y="3932456"/>
            <a:ext cx="27420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405" name="Google Shape;405;p65"/>
          <p:cNvSpPr txBox="1"/>
          <p:nvPr>
            <p:ph hasCustomPrompt="1" idx="21" type="title"/>
          </p:nvPr>
        </p:nvSpPr>
        <p:spPr>
          <a:xfrm>
            <a:off x="4998630" y="3926170"/>
            <a:ext cx="630900" cy="4206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grpSp>
        <p:nvGrpSpPr>
          <p:cNvPr id="406" name="Google Shape;406;p65"/>
          <p:cNvGrpSpPr/>
          <p:nvPr/>
        </p:nvGrpSpPr>
        <p:grpSpPr>
          <a:xfrm rot="10800000">
            <a:off x="8767619" y="977790"/>
            <a:ext cx="75122" cy="485535"/>
            <a:chOff x="8414525" y="1639575"/>
            <a:chExt cx="120600" cy="779475"/>
          </a:xfrm>
        </p:grpSpPr>
        <p:sp>
          <p:nvSpPr>
            <p:cNvPr id="407" name="Google Shape;407;p65"/>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65"/>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65"/>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65"/>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1" name="Google Shape;411;p65"/>
          <p:cNvSpPr/>
          <p:nvPr/>
        </p:nvSpPr>
        <p:spPr>
          <a:xfrm>
            <a:off x="8425150" y="51080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65"/>
          <p:cNvSpPr/>
          <p:nvPr/>
        </p:nvSpPr>
        <p:spPr>
          <a:xfrm>
            <a:off x="8358225" y="4769925"/>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3" name="Google Shape;413;p65"/>
          <p:cNvGrpSpPr/>
          <p:nvPr/>
        </p:nvGrpSpPr>
        <p:grpSpPr>
          <a:xfrm rot="-5400000">
            <a:off x="963594" y="697478"/>
            <a:ext cx="75122" cy="485535"/>
            <a:chOff x="8414525" y="1639575"/>
            <a:chExt cx="120600" cy="779475"/>
          </a:xfrm>
        </p:grpSpPr>
        <p:sp>
          <p:nvSpPr>
            <p:cNvPr id="414" name="Google Shape;414;p65"/>
            <p:cNvSpPr/>
            <p:nvPr/>
          </p:nvSpPr>
          <p:spPr>
            <a:xfrm rot="10800000">
              <a:off x="8414525" y="163957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65"/>
            <p:cNvSpPr/>
            <p:nvPr/>
          </p:nvSpPr>
          <p:spPr>
            <a:xfrm rot="10800000">
              <a:off x="8414525" y="186460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65"/>
            <p:cNvSpPr/>
            <p:nvPr/>
          </p:nvSpPr>
          <p:spPr>
            <a:xfrm rot="10800000">
              <a:off x="8414525" y="208962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65"/>
            <p:cNvSpPr/>
            <p:nvPr/>
          </p:nvSpPr>
          <p:spPr>
            <a:xfrm rot="10800000">
              <a:off x="8414525" y="231465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8" name="Google Shape;418;p65"/>
          <p:cNvSpPr/>
          <p:nvPr/>
        </p:nvSpPr>
        <p:spPr>
          <a:xfrm>
            <a:off x="308075" y="4217400"/>
            <a:ext cx="281400" cy="2814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65"/>
          <p:cNvSpPr/>
          <p:nvPr/>
        </p:nvSpPr>
        <p:spPr>
          <a:xfrm>
            <a:off x="554575" y="4604450"/>
            <a:ext cx="119100" cy="119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4">
    <p:spTree>
      <p:nvGrpSpPr>
        <p:cNvPr id="420" name="Shape 420"/>
        <p:cNvGrpSpPr/>
        <p:nvPr/>
      </p:nvGrpSpPr>
      <p:grpSpPr>
        <a:xfrm>
          <a:off x="0" y="0"/>
          <a:ext cx="0" cy="0"/>
          <a:chOff x="0" y="0"/>
          <a:chExt cx="0" cy="0"/>
        </a:xfrm>
      </p:grpSpPr>
      <p:sp>
        <p:nvSpPr>
          <p:cNvPr id="421" name="Google Shape;421;p66"/>
          <p:cNvSpPr txBox="1"/>
          <p:nvPr>
            <p:ph idx="1" type="subTitle"/>
          </p:nvPr>
        </p:nvSpPr>
        <p:spPr>
          <a:xfrm>
            <a:off x="1647675" y="2867816"/>
            <a:ext cx="1659600" cy="396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600">
                <a:solidFill>
                  <a:schemeClr val="accent1"/>
                </a:solidFill>
              </a:defRPr>
            </a:lvl1pPr>
            <a:lvl2pPr lvl="1" rtl="0" algn="ctr">
              <a:spcBef>
                <a:spcPts val="1600"/>
              </a:spcBef>
              <a:spcAft>
                <a:spcPts val="0"/>
              </a:spcAft>
              <a:buNone/>
              <a:defRPr sz="1600">
                <a:solidFill>
                  <a:schemeClr val="accent1"/>
                </a:solidFill>
              </a:defRPr>
            </a:lvl2pPr>
            <a:lvl3pPr lvl="2" rtl="0" algn="ctr">
              <a:spcBef>
                <a:spcPts val="1600"/>
              </a:spcBef>
              <a:spcAft>
                <a:spcPts val="0"/>
              </a:spcAft>
              <a:buNone/>
              <a:defRPr sz="1600">
                <a:solidFill>
                  <a:schemeClr val="accent1"/>
                </a:solidFill>
              </a:defRPr>
            </a:lvl3pPr>
            <a:lvl4pPr lvl="3" rtl="0" algn="ctr">
              <a:spcBef>
                <a:spcPts val="1600"/>
              </a:spcBef>
              <a:spcAft>
                <a:spcPts val="0"/>
              </a:spcAft>
              <a:buNone/>
              <a:defRPr sz="1600">
                <a:solidFill>
                  <a:schemeClr val="accent1"/>
                </a:solidFill>
              </a:defRPr>
            </a:lvl4pPr>
            <a:lvl5pPr lvl="4" rtl="0" algn="ctr">
              <a:spcBef>
                <a:spcPts val="1600"/>
              </a:spcBef>
              <a:spcAft>
                <a:spcPts val="0"/>
              </a:spcAft>
              <a:buNone/>
              <a:defRPr sz="1600">
                <a:solidFill>
                  <a:schemeClr val="accent1"/>
                </a:solidFill>
              </a:defRPr>
            </a:lvl5pPr>
            <a:lvl6pPr lvl="5" rtl="0" algn="ctr">
              <a:spcBef>
                <a:spcPts val="1600"/>
              </a:spcBef>
              <a:spcAft>
                <a:spcPts val="0"/>
              </a:spcAft>
              <a:buNone/>
              <a:defRPr sz="1600">
                <a:solidFill>
                  <a:schemeClr val="accent1"/>
                </a:solidFill>
              </a:defRPr>
            </a:lvl6pPr>
            <a:lvl7pPr lvl="6" rtl="0" algn="ctr">
              <a:spcBef>
                <a:spcPts val="1600"/>
              </a:spcBef>
              <a:spcAft>
                <a:spcPts val="0"/>
              </a:spcAft>
              <a:buNone/>
              <a:defRPr sz="1600">
                <a:solidFill>
                  <a:schemeClr val="accent1"/>
                </a:solidFill>
              </a:defRPr>
            </a:lvl7pPr>
            <a:lvl8pPr lvl="7" rtl="0" algn="ctr">
              <a:spcBef>
                <a:spcPts val="1600"/>
              </a:spcBef>
              <a:spcAft>
                <a:spcPts val="0"/>
              </a:spcAft>
              <a:buNone/>
              <a:defRPr sz="1600">
                <a:solidFill>
                  <a:schemeClr val="accent1"/>
                </a:solidFill>
              </a:defRPr>
            </a:lvl8pPr>
            <a:lvl9pPr lvl="8" rtl="0" algn="ctr">
              <a:spcBef>
                <a:spcPts val="1600"/>
              </a:spcBef>
              <a:spcAft>
                <a:spcPts val="1600"/>
              </a:spcAft>
              <a:buNone/>
              <a:defRPr sz="1600">
                <a:solidFill>
                  <a:schemeClr val="accent1"/>
                </a:solidFill>
              </a:defRPr>
            </a:lvl9pPr>
          </a:lstStyle>
          <a:p/>
        </p:txBody>
      </p:sp>
      <p:sp>
        <p:nvSpPr>
          <p:cNvPr id="422" name="Google Shape;422;p66"/>
          <p:cNvSpPr txBox="1"/>
          <p:nvPr>
            <p:ph idx="2" type="subTitle"/>
          </p:nvPr>
        </p:nvSpPr>
        <p:spPr>
          <a:xfrm>
            <a:off x="1647675" y="3188289"/>
            <a:ext cx="1659600" cy="903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solidFill>
                  <a:schemeClr val="dk1"/>
                </a:solidFill>
              </a:defRPr>
            </a:lvl1pPr>
            <a:lvl2pPr lvl="1" rtl="0" algn="ctr">
              <a:spcBef>
                <a:spcPts val="1600"/>
              </a:spcBef>
              <a:spcAft>
                <a:spcPts val="0"/>
              </a:spcAft>
              <a:buNone/>
              <a:defRPr>
                <a:solidFill>
                  <a:schemeClr val="dk1"/>
                </a:solidFill>
              </a:defRPr>
            </a:lvl2pPr>
            <a:lvl3pPr lvl="2" rtl="0" algn="ctr">
              <a:spcBef>
                <a:spcPts val="1600"/>
              </a:spcBef>
              <a:spcAft>
                <a:spcPts val="0"/>
              </a:spcAft>
              <a:buNone/>
              <a:defRPr>
                <a:solidFill>
                  <a:schemeClr val="dk1"/>
                </a:solidFill>
              </a:defRPr>
            </a:lvl3pPr>
            <a:lvl4pPr lvl="3" rtl="0" algn="ctr">
              <a:spcBef>
                <a:spcPts val="1600"/>
              </a:spcBef>
              <a:spcAft>
                <a:spcPts val="0"/>
              </a:spcAft>
              <a:buNone/>
              <a:defRPr>
                <a:solidFill>
                  <a:schemeClr val="dk1"/>
                </a:solidFill>
              </a:defRPr>
            </a:lvl4pPr>
            <a:lvl5pPr lvl="4" rtl="0" algn="ctr">
              <a:spcBef>
                <a:spcPts val="1600"/>
              </a:spcBef>
              <a:spcAft>
                <a:spcPts val="0"/>
              </a:spcAft>
              <a:buNone/>
              <a:defRPr>
                <a:solidFill>
                  <a:schemeClr val="dk1"/>
                </a:solidFill>
              </a:defRPr>
            </a:lvl5pPr>
            <a:lvl6pPr lvl="5" rtl="0" algn="ctr">
              <a:spcBef>
                <a:spcPts val="1600"/>
              </a:spcBef>
              <a:spcAft>
                <a:spcPts val="0"/>
              </a:spcAft>
              <a:buNone/>
              <a:defRPr>
                <a:solidFill>
                  <a:schemeClr val="dk1"/>
                </a:solidFill>
              </a:defRPr>
            </a:lvl6pPr>
            <a:lvl7pPr lvl="6" rtl="0" algn="ctr">
              <a:spcBef>
                <a:spcPts val="1600"/>
              </a:spcBef>
              <a:spcAft>
                <a:spcPts val="0"/>
              </a:spcAft>
              <a:buNone/>
              <a:defRPr>
                <a:solidFill>
                  <a:schemeClr val="dk1"/>
                </a:solidFill>
              </a:defRPr>
            </a:lvl7pPr>
            <a:lvl8pPr lvl="7" rtl="0" algn="ctr">
              <a:spcBef>
                <a:spcPts val="1600"/>
              </a:spcBef>
              <a:spcAft>
                <a:spcPts val="0"/>
              </a:spcAft>
              <a:buNone/>
              <a:defRPr>
                <a:solidFill>
                  <a:schemeClr val="dk1"/>
                </a:solidFill>
              </a:defRPr>
            </a:lvl8pPr>
            <a:lvl9pPr lvl="8" rtl="0" algn="ctr">
              <a:spcBef>
                <a:spcPts val="1600"/>
              </a:spcBef>
              <a:spcAft>
                <a:spcPts val="1600"/>
              </a:spcAft>
              <a:buNone/>
              <a:defRPr>
                <a:solidFill>
                  <a:schemeClr val="dk1"/>
                </a:solidFill>
              </a:defRPr>
            </a:lvl9pPr>
          </a:lstStyle>
          <a:p/>
        </p:txBody>
      </p:sp>
      <p:sp>
        <p:nvSpPr>
          <p:cNvPr id="423" name="Google Shape;423;p66"/>
          <p:cNvSpPr txBox="1"/>
          <p:nvPr>
            <p:ph idx="3" type="subTitle"/>
          </p:nvPr>
        </p:nvSpPr>
        <p:spPr>
          <a:xfrm>
            <a:off x="3742200" y="2867816"/>
            <a:ext cx="1659600" cy="396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600">
                <a:solidFill>
                  <a:schemeClr val="accent1"/>
                </a:solidFill>
              </a:defRPr>
            </a:lvl1pPr>
            <a:lvl2pPr lvl="1" rtl="0" algn="ctr">
              <a:spcBef>
                <a:spcPts val="1600"/>
              </a:spcBef>
              <a:spcAft>
                <a:spcPts val="0"/>
              </a:spcAft>
              <a:buNone/>
              <a:defRPr sz="1600">
                <a:solidFill>
                  <a:schemeClr val="accent1"/>
                </a:solidFill>
              </a:defRPr>
            </a:lvl2pPr>
            <a:lvl3pPr lvl="2" rtl="0" algn="ctr">
              <a:spcBef>
                <a:spcPts val="1600"/>
              </a:spcBef>
              <a:spcAft>
                <a:spcPts val="0"/>
              </a:spcAft>
              <a:buNone/>
              <a:defRPr sz="1600">
                <a:solidFill>
                  <a:schemeClr val="accent1"/>
                </a:solidFill>
              </a:defRPr>
            </a:lvl3pPr>
            <a:lvl4pPr lvl="3" rtl="0" algn="ctr">
              <a:spcBef>
                <a:spcPts val="1600"/>
              </a:spcBef>
              <a:spcAft>
                <a:spcPts val="0"/>
              </a:spcAft>
              <a:buNone/>
              <a:defRPr sz="1600">
                <a:solidFill>
                  <a:schemeClr val="accent1"/>
                </a:solidFill>
              </a:defRPr>
            </a:lvl4pPr>
            <a:lvl5pPr lvl="4" rtl="0" algn="ctr">
              <a:spcBef>
                <a:spcPts val="1600"/>
              </a:spcBef>
              <a:spcAft>
                <a:spcPts val="0"/>
              </a:spcAft>
              <a:buNone/>
              <a:defRPr sz="1600">
                <a:solidFill>
                  <a:schemeClr val="accent1"/>
                </a:solidFill>
              </a:defRPr>
            </a:lvl5pPr>
            <a:lvl6pPr lvl="5" rtl="0" algn="ctr">
              <a:spcBef>
                <a:spcPts val="1600"/>
              </a:spcBef>
              <a:spcAft>
                <a:spcPts val="0"/>
              </a:spcAft>
              <a:buNone/>
              <a:defRPr sz="1600">
                <a:solidFill>
                  <a:schemeClr val="accent1"/>
                </a:solidFill>
              </a:defRPr>
            </a:lvl6pPr>
            <a:lvl7pPr lvl="6" rtl="0" algn="ctr">
              <a:spcBef>
                <a:spcPts val="1600"/>
              </a:spcBef>
              <a:spcAft>
                <a:spcPts val="0"/>
              </a:spcAft>
              <a:buNone/>
              <a:defRPr sz="1600">
                <a:solidFill>
                  <a:schemeClr val="accent1"/>
                </a:solidFill>
              </a:defRPr>
            </a:lvl7pPr>
            <a:lvl8pPr lvl="7" rtl="0" algn="ctr">
              <a:spcBef>
                <a:spcPts val="1600"/>
              </a:spcBef>
              <a:spcAft>
                <a:spcPts val="0"/>
              </a:spcAft>
              <a:buNone/>
              <a:defRPr sz="1600">
                <a:solidFill>
                  <a:schemeClr val="accent1"/>
                </a:solidFill>
              </a:defRPr>
            </a:lvl8pPr>
            <a:lvl9pPr lvl="8" rtl="0" algn="ctr">
              <a:spcBef>
                <a:spcPts val="1600"/>
              </a:spcBef>
              <a:spcAft>
                <a:spcPts val="1600"/>
              </a:spcAft>
              <a:buNone/>
              <a:defRPr sz="1600">
                <a:solidFill>
                  <a:schemeClr val="accent1"/>
                </a:solidFill>
              </a:defRPr>
            </a:lvl9pPr>
          </a:lstStyle>
          <a:p/>
        </p:txBody>
      </p:sp>
      <p:sp>
        <p:nvSpPr>
          <p:cNvPr id="424" name="Google Shape;424;p66"/>
          <p:cNvSpPr txBox="1"/>
          <p:nvPr>
            <p:ph idx="4" type="subTitle"/>
          </p:nvPr>
        </p:nvSpPr>
        <p:spPr>
          <a:xfrm>
            <a:off x="3742200" y="3188289"/>
            <a:ext cx="1659600" cy="903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solidFill>
                  <a:schemeClr val="dk1"/>
                </a:solidFill>
              </a:defRPr>
            </a:lvl1pPr>
            <a:lvl2pPr lvl="1" rtl="0" algn="ctr">
              <a:spcBef>
                <a:spcPts val="1600"/>
              </a:spcBef>
              <a:spcAft>
                <a:spcPts val="0"/>
              </a:spcAft>
              <a:buNone/>
              <a:defRPr>
                <a:solidFill>
                  <a:schemeClr val="dk1"/>
                </a:solidFill>
              </a:defRPr>
            </a:lvl2pPr>
            <a:lvl3pPr lvl="2" rtl="0" algn="ctr">
              <a:spcBef>
                <a:spcPts val="1600"/>
              </a:spcBef>
              <a:spcAft>
                <a:spcPts val="0"/>
              </a:spcAft>
              <a:buNone/>
              <a:defRPr>
                <a:solidFill>
                  <a:schemeClr val="dk1"/>
                </a:solidFill>
              </a:defRPr>
            </a:lvl3pPr>
            <a:lvl4pPr lvl="3" rtl="0" algn="ctr">
              <a:spcBef>
                <a:spcPts val="1600"/>
              </a:spcBef>
              <a:spcAft>
                <a:spcPts val="0"/>
              </a:spcAft>
              <a:buNone/>
              <a:defRPr>
                <a:solidFill>
                  <a:schemeClr val="dk1"/>
                </a:solidFill>
              </a:defRPr>
            </a:lvl4pPr>
            <a:lvl5pPr lvl="4" rtl="0" algn="ctr">
              <a:spcBef>
                <a:spcPts val="1600"/>
              </a:spcBef>
              <a:spcAft>
                <a:spcPts val="0"/>
              </a:spcAft>
              <a:buNone/>
              <a:defRPr>
                <a:solidFill>
                  <a:schemeClr val="dk1"/>
                </a:solidFill>
              </a:defRPr>
            </a:lvl5pPr>
            <a:lvl6pPr lvl="5" rtl="0" algn="ctr">
              <a:spcBef>
                <a:spcPts val="1600"/>
              </a:spcBef>
              <a:spcAft>
                <a:spcPts val="0"/>
              </a:spcAft>
              <a:buNone/>
              <a:defRPr>
                <a:solidFill>
                  <a:schemeClr val="dk1"/>
                </a:solidFill>
              </a:defRPr>
            </a:lvl6pPr>
            <a:lvl7pPr lvl="6" rtl="0" algn="ctr">
              <a:spcBef>
                <a:spcPts val="1600"/>
              </a:spcBef>
              <a:spcAft>
                <a:spcPts val="0"/>
              </a:spcAft>
              <a:buNone/>
              <a:defRPr>
                <a:solidFill>
                  <a:schemeClr val="dk1"/>
                </a:solidFill>
              </a:defRPr>
            </a:lvl7pPr>
            <a:lvl8pPr lvl="7" rtl="0" algn="ctr">
              <a:spcBef>
                <a:spcPts val="1600"/>
              </a:spcBef>
              <a:spcAft>
                <a:spcPts val="0"/>
              </a:spcAft>
              <a:buNone/>
              <a:defRPr>
                <a:solidFill>
                  <a:schemeClr val="dk1"/>
                </a:solidFill>
              </a:defRPr>
            </a:lvl8pPr>
            <a:lvl9pPr lvl="8" rtl="0" algn="ctr">
              <a:spcBef>
                <a:spcPts val="1600"/>
              </a:spcBef>
              <a:spcAft>
                <a:spcPts val="1600"/>
              </a:spcAft>
              <a:buNone/>
              <a:defRPr>
                <a:solidFill>
                  <a:schemeClr val="dk1"/>
                </a:solidFill>
              </a:defRPr>
            </a:lvl9pPr>
          </a:lstStyle>
          <a:p/>
        </p:txBody>
      </p:sp>
      <p:sp>
        <p:nvSpPr>
          <p:cNvPr id="425" name="Google Shape;425;p66"/>
          <p:cNvSpPr txBox="1"/>
          <p:nvPr>
            <p:ph idx="5" type="subTitle"/>
          </p:nvPr>
        </p:nvSpPr>
        <p:spPr>
          <a:xfrm>
            <a:off x="5836725" y="2867816"/>
            <a:ext cx="1659600" cy="396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600">
                <a:solidFill>
                  <a:schemeClr val="accent1"/>
                </a:solidFill>
              </a:defRPr>
            </a:lvl1pPr>
            <a:lvl2pPr lvl="1" rtl="0" algn="ctr">
              <a:spcBef>
                <a:spcPts val="1600"/>
              </a:spcBef>
              <a:spcAft>
                <a:spcPts val="0"/>
              </a:spcAft>
              <a:buNone/>
              <a:defRPr sz="1600">
                <a:solidFill>
                  <a:schemeClr val="accent1"/>
                </a:solidFill>
              </a:defRPr>
            </a:lvl2pPr>
            <a:lvl3pPr lvl="2" rtl="0" algn="ctr">
              <a:spcBef>
                <a:spcPts val="1600"/>
              </a:spcBef>
              <a:spcAft>
                <a:spcPts val="0"/>
              </a:spcAft>
              <a:buNone/>
              <a:defRPr sz="1600">
                <a:solidFill>
                  <a:schemeClr val="accent1"/>
                </a:solidFill>
              </a:defRPr>
            </a:lvl3pPr>
            <a:lvl4pPr lvl="3" rtl="0" algn="ctr">
              <a:spcBef>
                <a:spcPts val="1600"/>
              </a:spcBef>
              <a:spcAft>
                <a:spcPts val="0"/>
              </a:spcAft>
              <a:buNone/>
              <a:defRPr sz="1600">
                <a:solidFill>
                  <a:schemeClr val="accent1"/>
                </a:solidFill>
              </a:defRPr>
            </a:lvl4pPr>
            <a:lvl5pPr lvl="4" rtl="0" algn="ctr">
              <a:spcBef>
                <a:spcPts val="1600"/>
              </a:spcBef>
              <a:spcAft>
                <a:spcPts val="0"/>
              </a:spcAft>
              <a:buNone/>
              <a:defRPr sz="1600">
                <a:solidFill>
                  <a:schemeClr val="accent1"/>
                </a:solidFill>
              </a:defRPr>
            </a:lvl5pPr>
            <a:lvl6pPr lvl="5" rtl="0" algn="ctr">
              <a:spcBef>
                <a:spcPts val="1600"/>
              </a:spcBef>
              <a:spcAft>
                <a:spcPts val="0"/>
              </a:spcAft>
              <a:buNone/>
              <a:defRPr sz="1600">
                <a:solidFill>
                  <a:schemeClr val="accent1"/>
                </a:solidFill>
              </a:defRPr>
            </a:lvl6pPr>
            <a:lvl7pPr lvl="6" rtl="0" algn="ctr">
              <a:spcBef>
                <a:spcPts val="1600"/>
              </a:spcBef>
              <a:spcAft>
                <a:spcPts val="0"/>
              </a:spcAft>
              <a:buNone/>
              <a:defRPr sz="1600">
                <a:solidFill>
                  <a:schemeClr val="accent1"/>
                </a:solidFill>
              </a:defRPr>
            </a:lvl7pPr>
            <a:lvl8pPr lvl="7" rtl="0" algn="ctr">
              <a:spcBef>
                <a:spcPts val="1600"/>
              </a:spcBef>
              <a:spcAft>
                <a:spcPts val="0"/>
              </a:spcAft>
              <a:buNone/>
              <a:defRPr sz="1600">
                <a:solidFill>
                  <a:schemeClr val="accent1"/>
                </a:solidFill>
              </a:defRPr>
            </a:lvl8pPr>
            <a:lvl9pPr lvl="8" rtl="0" algn="ctr">
              <a:spcBef>
                <a:spcPts val="1600"/>
              </a:spcBef>
              <a:spcAft>
                <a:spcPts val="1600"/>
              </a:spcAft>
              <a:buNone/>
              <a:defRPr sz="1600">
                <a:solidFill>
                  <a:schemeClr val="accent1"/>
                </a:solidFill>
              </a:defRPr>
            </a:lvl9pPr>
          </a:lstStyle>
          <a:p/>
        </p:txBody>
      </p:sp>
      <p:sp>
        <p:nvSpPr>
          <p:cNvPr id="426" name="Google Shape;426;p66"/>
          <p:cNvSpPr txBox="1"/>
          <p:nvPr>
            <p:ph idx="6" type="subTitle"/>
          </p:nvPr>
        </p:nvSpPr>
        <p:spPr>
          <a:xfrm>
            <a:off x="5836725" y="3188289"/>
            <a:ext cx="1659600" cy="903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solidFill>
                  <a:schemeClr val="dk1"/>
                </a:solidFill>
              </a:defRPr>
            </a:lvl1pPr>
            <a:lvl2pPr lvl="1" rtl="0" algn="ctr">
              <a:spcBef>
                <a:spcPts val="1600"/>
              </a:spcBef>
              <a:spcAft>
                <a:spcPts val="0"/>
              </a:spcAft>
              <a:buNone/>
              <a:defRPr>
                <a:solidFill>
                  <a:schemeClr val="dk1"/>
                </a:solidFill>
              </a:defRPr>
            </a:lvl2pPr>
            <a:lvl3pPr lvl="2" rtl="0" algn="ctr">
              <a:spcBef>
                <a:spcPts val="1600"/>
              </a:spcBef>
              <a:spcAft>
                <a:spcPts val="0"/>
              </a:spcAft>
              <a:buNone/>
              <a:defRPr>
                <a:solidFill>
                  <a:schemeClr val="dk1"/>
                </a:solidFill>
              </a:defRPr>
            </a:lvl3pPr>
            <a:lvl4pPr lvl="3" rtl="0" algn="ctr">
              <a:spcBef>
                <a:spcPts val="1600"/>
              </a:spcBef>
              <a:spcAft>
                <a:spcPts val="0"/>
              </a:spcAft>
              <a:buNone/>
              <a:defRPr>
                <a:solidFill>
                  <a:schemeClr val="dk1"/>
                </a:solidFill>
              </a:defRPr>
            </a:lvl4pPr>
            <a:lvl5pPr lvl="4" rtl="0" algn="ctr">
              <a:spcBef>
                <a:spcPts val="1600"/>
              </a:spcBef>
              <a:spcAft>
                <a:spcPts val="0"/>
              </a:spcAft>
              <a:buNone/>
              <a:defRPr>
                <a:solidFill>
                  <a:schemeClr val="dk1"/>
                </a:solidFill>
              </a:defRPr>
            </a:lvl5pPr>
            <a:lvl6pPr lvl="5" rtl="0" algn="ctr">
              <a:spcBef>
                <a:spcPts val="1600"/>
              </a:spcBef>
              <a:spcAft>
                <a:spcPts val="0"/>
              </a:spcAft>
              <a:buNone/>
              <a:defRPr>
                <a:solidFill>
                  <a:schemeClr val="dk1"/>
                </a:solidFill>
              </a:defRPr>
            </a:lvl6pPr>
            <a:lvl7pPr lvl="6" rtl="0" algn="ctr">
              <a:spcBef>
                <a:spcPts val="1600"/>
              </a:spcBef>
              <a:spcAft>
                <a:spcPts val="0"/>
              </a:spcAft>
              <a:buNone/>
              <a:defRPr>
                <a:solidFill>
                  <a:schemeClr val="dk1"/>
                </a:solidFill>
              </a:defRPr>
            </a:lvl7pPr>
            <a:lvl8pPr lvl="7" rtl="0" algn="ctr">
              <a:spcBef>
                <a:spcPts val="1600"/>
              </a:spcBef>
              <a:spcAft>
                <a:spcPts val="0"/>
              </a:spcAft>
              <a:buNone/>
              <a:defRPr>
                <a:solidFill>
                  <a:schemeClr val="dk1"/>
                </a:solidFill>
              </a:defRPr>
            </a:lvl8pPr>
            <a:lvl9pPr lvl="8" rtl="0" algn="ctr">
              <a:spcBef>
                <a:spcPts val="1600"/>
              </a:spcBef>
              <a:spcAft>
                <a:spcPts val="1600"/>
              </a:spcAft>
              <a:buNone/>
              <a:defRPr>
                <a:solidFill>
                  <a:schemeClr val="dk1"/>
                </a:solidFill>
              </a:defRPr>
            </a:lvl9pPr>
          </a:lstStyle>
          <a:p/>
        </p:txBody>
      </p:sp>
      <p:sp>
        <p:nvSpPr>
          <p:cNvPr id="427" name="Google Shape;427;p66"/>
          <p:cNvSpPr txBox="1"/>
          <p:nvPr>
            <p:ph type="title"/>
          </p:nvPr>
        </p:nvSpPr>
        <p:spPr>
          <a:xfrm>
            <a:off x="706050" y="365160"/>
            <a:ext cx="77319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28" name="Google Shape;428;p66"/>
          <p:cNvSpPr/>
          <p:nvPr/>
        </p:nvSpPr>
        <p:spPr>
          <a:xfrm>
            <a:off x="8595650" y="763525"/>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66"/>
          <p:cNvSpPr/>
          <p:nvPr/>
        </p:nvSpPr>
        <p:spPr>
          <a:xfrm>
            <a:off x="8652275" y="2184675"/>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0" name="Google Shape;430;p66"/>
          <p:cNvGrpSpPr/>
          <p:nvPr/>
        </p:nvGrpSpPr>
        <p:grpSpPr>
          <a:xfrm rot="5400000">
            <a:off x="8020544" y="4302140"/>
            <a:ext cx="75122" cy="485535"/>
            <a:chOff x="8414525" y="1639575"/>
            <a:chExt cx="120600" cy="779475"/>
          </a:xfrm>
        </p:grpSpPr>
        <p:sp>
          <p:nvSpPr>
            <p:cNvPr id="431" name="Google Shape;431;p66"/>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66"/>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66"/>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66"/>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5" name="Google Shape;435;p66"/>
          <p:cNvGrpSpPr/>
          <p:nvPr/>
        </p:nvGrpSpPr>
        <p:grpSpPr>
          <a:xfrm>
            <a:off x="314419" y="1403128"/>
            <a:ext cx="75122" cy="485535"/>
            <a:chOff x="8414525" y="1639575"/>
            <a:chExt cx="120600" cy="779475"/>
          </a:xfrm>
        </p:grpSpPr>
        <p:sp>
          <p:nvSpPr>
            <p:cNvPr id="436" name="Google Shape;436;p66"/>
            <p:cNvSpPr/>
            <p:nvPr/>
          </p:nvSpPr>
          <p:spPr>
            <a:xfrm rot="10800000">
              <a:off x="8414525" y="163957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66"/>
            <p:cNvSpPr/>
            <p:nvPr/>
          </p:nvSpPr>
          <p:spPr>
            <a:xfrm rot="10800000">
              <a:off x="8414525" y="186460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66"/>
            <p:cNvSpPr/>
            <p:nvPr/>
          </p:nvSpPr>
          <p:spPr>
            <a:xfrm rot="10800000">
              <a:off x="8414525" y="208962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66"/>
            <p:cNvSpPr/>
            <p:nvPr/>
          </p:nvSpPr>
          <p:spPr>
            <a:xfrm rot="10800000">
              <a:off x="8414525" y="231465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0" name="Google Shape;440;p66"/>
          <p:cNvSpPr/>
          <p:nvPr/>
        </p:nvSpPr>
        <p:spPr>
          <a:xfrm>
            <a:off x="585525" y="427620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66"/>
          <p:cNvSpPr/>
          <p:nvPr/>
        </p:nvSpPr>
        <p:spPr>
          <a:xfrm>
            <a:off x="708300" y="4485350"/>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MAIN_POINT_1">
    <p:spTree>
      <p:nvGrpSpPr>
        <p:cNvPr id="442" name="Shape 442"/>
        <p:cNvGrpSpPr/>
        <p:nvPr/>
      </p:nvGrpSpPr>
      <p:grpSpPr>
        <a:xfrm>
          <a:off x="0" y="0"/>
          <a:ext cx="0" cy="0"/>
          <a:chOff x="0" y="0"/>
          <a:chExt cx="0" cy="0"/>
        </a:xfrm>
      </p:grpSpPr>
      <p:sp>
        <p:nvSpPr>
          <p:cNvPr id="443" name="Google Shape;443;p67"/>
          <p:cNvSpPr txBox="1"/>
          <p:nvPr>
            <p:ph type="title"/>
          </p:nvPr>
        </p:nvSpPr>
        <p:spPr>
          <a:xfrm>
            <a:off x="2357875" y="3069175"/>
            <a:ext cx="4428300" cy="4638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None/>
              <a:defRPr sz="1600">
                <a:solidFill>
                  <a:schemeClr val="accent1"/>
                </a:solidFill>
              </a:defRPr>
            </a:lvl1pPr>
            <a:lvl2pPr lvl="1" rtl="0" algn="l">
              <a:spcBef>
                <a:spcPts val="0"/>
              </a:spcBef>
              <a:spcAft>
                <a:spcPts val="0"/>
              </a:spcAft>
              <a:buSzPts val="1400"/>
              <a:buNone/>
              <a:defRPr sz="1400"/>
            </a:lvl2pPr>
            <a:lvl3pPr lvl="2" rtl="0" algn="l">
              <a:spcBef>
                <a:spcPts val="0"/>
              </a:spcBef>
              <a:spcAft>
                <a:spcPts val="0"/>
              </a:spcAft>
              <a:buSzPts val="1400"/>
              <a:buNone/>
              <a:defRPr sz="1400"/>
            </a:lvl3pPr>
            <a:lvl4pPr lvl="3" rtl="0" algn="l">
              <a:spcBef>
                <a:spcPts val="0"/>
              </a:spcBef>
              <a:spcAft>
                <a:spcPts val="0"/>
              </a:spcAft>
              <a:buSzPts val="1400"/>
              <a:buNone/>
              <a:defRPr sz="1400"/>
            </a:lvl4pPr>
            <a:lvl5pPr lvl="4" rtl="0" algn="l">
              <a:spcBef>
                <a:spcPts val="0"/>
              </a:spcBef>
              <a:spcAft>
                <a:spcPts val="0"/>
              </a:spcAft>
              <a:buSzPts val="1400"/>
              <a:buNone/>
              <a:defRPr sz="1400"/>
            </a:lvl5pPr>
            <a:lvl6pPr lvl="5" rtl="0" algn="l">
              <a:spcBef>
                <a:spcPts val="0"/>
              </a:spcBef>
              <a:spcAft>
                <a:spcPts val="0"/>
              </a:spcAft>
              <a:buSzPts val="1400"/>
              <a:buNone/>
              <a:defRPr sz="1400"/>
            </a:lvl6pPr>
            <a:lvl7pPr lvl="6" rtl="0" algn="l">
              <a:spcBef>
                <a:spcPts val="0"/>
              </a:spcBef>
              <a:spcAft>
                <a:spcPts val="0"/>
              </a:spcAft>
              <a:buSzPts val="1400"/>
              <a:buNone/>
              <a:defRPr sz="1400"/>
            </a:lvl7pPr>
            <a:lvl8pPr lvl="7" rtl="0" algn="l">
              <a:spcBef>
                <a:spcPts val="0"/>
              </a:spcBef>
              <a:spcAft>
                <a:spcPts val="0"/>
              </a:spcAft>
              <a:buSzPts val="1400"/>
              <a:buNone/>
              <a:defRPr sz="1400"/>
            </a:lvl8pPr>
            <a:lvl9pPr lvl="8" rtl="0" algn="l">
              <a:spcBef>
                <a:spcPts val="0"/>
              </a:spcBef>
              <a:spcAft>
                <a:spcPts val="0"/>
              </a:spcAft>
              <a:buSzPts val="1400"/>
              <a:buNone/>
              <a:defRPr sz="1400"/>
            </a:lvl9pPr>
          </a:lstStyle>
          <a:p/>
        </p:txBody>
      </p:sp>
      <p:sp>
        <p:nvSpPr>
          <p:cNvPr id="444" name="Google Shape;444;p67"/>
          <p:cNvSpPr txBox="1"/>
          <p:nvPr>
            <p:ph idx="1" type="subTitle"/>
          </p:nvPr>
        </p:nvSpPr>
        <p:spPr>
          <a:xfrm>
            <a:off x="2357875" y="1706275"/>
            <a:ext cx="4428300" cy="1516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000"/>
            </a:lvl1pPr>
            <a:lvl2pPr lvl="1" rtl="0" algn="ctr">
              <a:spcBef>
                <a:spcPts val="1600"/>
              </a:spcBef>
              <a:spcAft>
                <a:spcPts val="0"/>
              </a:spcAft>
              <a:buNone/>
              <a:defRPr sz="2000"/>
            </a:lvl2pPr>
            <a:lvl3pPr lvl="2" rtl="0" algn="ctr">
              <a:spcBef>
                <a:spcPts val="1600"/>
              </a:spcBef>
              <a:spcAft>
                <a:spcPts val="0"/>
              </a:spcAft>
              <a:buNone/>
              <a:defRPr sz="2000"/>
            </a:lvl3pPr>
            <a:lvl4pPr lvl="3" rtl="0" algn="ctr">
              <a:spcBef>
                <a:spcPts val="1600"/>
              </a:spcBef>
              <a:spcAft>
                <a:spcPts val="0"/>
              </a:spcAft>
              <a:buNone/>
              <a:defRPr sz="2000"/>
            </a:lvl4pPr>
            <a:lvl5pPr lvl="4" rtl="0" algn="ctr">
              <a:spcBef>
                <a:spcPts val="1600"/>
              </a:spcBef>
              <a:spcAft>
                <a:spcPts val="0"/>
              </a:spcAft>
              <a:buNone/>
              <a:defRPr sz="2000"/>
            </a:lvl5pPr>
            <a:lvl6pPr lvl="5" rtl="0" algn="ctr">
              <a:spcBef>
                <a:spcPts val="1600"/>
              </a:spcBef>
              <a:spcAft>
                <a:spcPts val="0"/>
              </a:spcAft>
              <a:buNone/>
              <a:defRPr sz="2000"/>
            </a:lvl6pPr>
            <a:lvl7pPr lvl="6" rtl="0" algn="ctr">
              <a:spcBef>
                <a:spcPts val="1600"/>
              </a:spcBef>
              <a:spcAft>
                <a:spcPts val="0"/>
              </a:spcAft>
              <a:buNone/>
              <a:defRPr sz="2000"/>
            </a:lvl7pPr>
            <a:lvl8pPr lvl="7" rtl="0" algn="ctr">
              <a:spcBef>
                <a:spcPts val="1600"/>
              </a:spcBef>
              <a:spcAft>
                <a:spcPts val="0"/>
              </a:spcAft>
              <a:buNone/>
              <a:defRPr sz="2000"/>
            </a:lvl8pPr>
            <a:lvl9pPr lvl="8" rtl="0" algn="ctr">
              <a:spcBef>
                <a:spcPts val="1600"/>
              </a:spcBef>
              <a:spcAft>
                <a:spcPts val="1600"/>
              </a:spcAft>
              <a:buNone/>
              <a:defRPr sz="2000"/>
            </a:lvl9pPr>
          </a:lstStyle>
          <a:p/>
        </p:txBody>
      </p:sp>
      <p:grpSp>
        <p:nvGrpSpPr>
          <p:cNvPr id="445" name="Google Shape;445;p67"/>
          <p:cNvGrpSpPr/>
          <p:nvPr/>
        </p:nvGrpSpPr>
        <p:grpSpPr>
          <a:xfrm rot="10800000">
            <a:off x="8040406" y="3579278"/>
            <a:ext cx="75122" cy="485535"/>
            <a:chOff x="8414525" y="1639575"/>
            <a:chExt cx="120600" cy="779475"/>
          </a:xfrm>
        </p:grpSpPr>
        <p:sp>
          <p:nvSpPr>
            <p:cNvPr id="446" name="Google Shape;446;p67"/>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67"/>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67"/>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67"/>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0" name="Google Shape;450;p67"/>
          <p:cNvSpPr/>
          <p:nvPr/>
        </p:nvSpPr>
        <p:spPr>
          <a:xfrm>
            <a:off x="7859700" y="48410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1" name="Google Shape;451;p67"/>
          <p:cNvGrpSpPr/>
          <p:nvPr/>
        </p:nvGrpSpPr>
        <p:grpSpPr>
          <a:xfrm rot="5400000">
            <a:off x="1430394" y="743140"/>
            <a:ext cx="75122" cy="485535"/>
            <a:chOff x="8414525" y="1639575"/>
            <a:chExt cx="120600" cy="779475"/>
          </a:xfrm>
        </p:grpSpPr>
        <p:sp>
          <p:nvSpPr>
            <p:cNvPr id="452" name="Google Shape;452;p67"/>
            <p:cNvSpPr/>
            <p:nvPr/>
          </p:nvSpPr>
          <p:spPr>
            <a:xfrm rot="10800000">
              <a:off x="8414525" y="163957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67"/>
            <p:cNvSpPr/>
            <p:nvPr/>
          </p:nvSpPr>
          <p:spPr>
            <a:xfrm rot="10800000">
              <a:off x="8414525" y="186460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67"/>
            <p:cNvSpPr/>
            <p:nvPr/>
          </p:nvSpPr>
          <p:spPr>
            <a:xfrm rot="10800000">
              <a:off x="8414525" y="208962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67"/>
            <p:cNvSpPr/>
            <p:nvPr/>
          </p:nvSpPr>
          <p:spPr>
            <a:xfrm rot="10800000">
              <a:off x="8414525" y="231465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6" name="Google Shape;456;p67"/>
          <p:cNvSpPr/>
          <p:nvPr/>
        </p:nvSpPr>
        <p:spPr>
          <a:xfrm>
            <a:off x="7573250" y="4249775"/>
            <a:ext cx="119100" cy="119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67"/>
          <p:cNvSpPr/>
          <p:nvPr/>
        </p:nvSpPr>
        <p:spPr>
          <a:xfrm>
            <a:off x="8354600" y="765500"/>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67"/>
          <p:cNvSpPr/>
          <p:nvPr/>
        </p:nvSpPr>
        <p:spPr>
          <a:xfrm>
            <a:off x="1086850" y="3681350"/>
            <a:ext cx="281400" cy="2814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1">
    <p:spTree>
      <p:nvGrpSpPr>
        <p:cNvPr id="459" name="Shape 459"/>
        <p:cNvGrpSpPr/>
        <p:nvPr/>
      </p:nvGrpSpPr>
      <p:grpSpPr>
        <a:xfrm>
          <a:off x="0" y="0"/>
          <a:ext cx="0" cy="0"/>
          <a:chOff x="0" y="0"/>
          <a:chExt cx="0" cy="0"/>
        </a:xfrm>
      </p:grpSpPr>
      <p:sp>
        <p:nvSpPr>
          <p:cNvPr id="460" name="Google Shape;460;p68"/>
          <p:cNvSpPr txBox="1"/>
          <p:nvPr>
            <p:ph type="title"/>
          </p:nvPr>
        </p:nvSpPr>
        <p:spPr>
          <a:xfrm>
            <a:off x="447975" y="1736250"/>
            <a:ext cx="3737700" cy="1751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p:txBody>
      </p:sp>
      <p:sp>
        <p:nvSpPr>
          <p:cNvPr id="461" name="Google Shape;461;p68"/>
          <p:cNvSpPr txBox="1"/>
          <p:nvPr>
            <p:ph hasCustomPrompt="1" idx="2" type="title"/>
          </p:nvPr>
        </p:nvSpPr>
        <p:spPr>
          <a:xfrm>
            <a:off x="2779375" y="695558"/>
            <a:ext cx="1406400" cy="1040700"/>
          </a:xfrm>
          <a:prstGeom prst="rect">
            <a:avLst/>
          </a:prstGeom>
        </p:spPr>
        <p:txBody>
          <a:bodyPr anchorCtr="0" anchor="ctr" bIns="91425" lIns="91425" spcFirstLastPara="1" rIns="91425" wrap="square" tIns="91425">
            <a:noAutofit/>
          </a:bodyPr>
          <a:lstStyle>
            <a:lvl1pPr lvl="0" rtl="0" algn="r">
              <a:spcBef>
                <a:spcPts val="0"/>
              </a:spcBef>
              <a:spcAft>
                <a:spcPts val="0"/>
              </a:spcAft>
              <a:buClr>
                <a:schemeClr val="accent1"/>
              </a:buClr>
              <a:buSzPts val="7200"/>
              <a:buNone/>
              <a:defRPr sz="7200">
                <a:solidFill>
                  <a:schemeClr val="accent1"/>
                </a:solidFill>
              </a:defRPr>
            </a:lvl1pPr>
            <a:lvl2pPr lvl="1" rtl="0" algn="ctr">
              <a:spcBef>
                <a:spcPts val="0"/>
              </a:spcBef>
              <a:spcAft>
                <a:spcPts val="0"/>
              </a:spcAft>
              <a:buClr>
                <a:schemeClr val="accent1"/>
              </a:buClr>
              <a:buSzPts val="7200"/>
              <a:buNone/>
              <a:defRPr sz="7200">
                <a:solidFill>
                  <a:schemeClr val="accent1"/>
                </a:solidFill>
              </a:defRPr>
            </a:lvl2pPr>
            <a:lvl3pPr lvl="2" rtl="0" algn="ctr">
              <a:spcBef>
                <a:spcPts val="0"/>
              </a:spcBef>
              <a:spcAft>
                <a:spcPts val="0"/>
              </a:spcAft>
              <a:buClr>
                <a:schemeClr val="accent1"/>
              </a:buClr>
              <a:buSzPts val="7200"/>
              <a:buNone/>
              <a:defRPr sz="7200">
                <a:solidFill>
                  <a:schemeClr val="accent1"/>
                </a:solidFill>
              </a:defRPr>
            </a:lvl3pPr>
            <a:lvl4pPr lvl="3" rtl="0" algn="ctr">
              <a:spcBef>
                <a:spcPts val="0"/>
              </a:spcBef>
              <a:spcAft>
                <a:spcPts val="0"/>
              </a:spcAft>
              <a:buClr>
                <a:schemeClr val="accent1"/>
              </a:buClr>
              <a:buSzPts val="7200"/>
              <a:buNone/>
              <a:defRPr sz="7200">
                <a:solidFill>
                  <a:schemeClr val="accent1"/>
                </a:solidFill>
              </a:defRPr>
            </a:lvl4pPr>
            <a:lvl5pPr lvl="4" rtl="0" algn="ctr">
              <a:spcBef>
                <a:spcPts val="0"/>
              </a:spcBef>
              <a:spcAft>
                <a:spcPts val="0"/>
              </a:spcAft>
              <a:buClr>
                <a:schemeClr val="accent1"/>
              </a:buClr>
              <a:buSzPts val="7200"/>
              <a:buNone/>
              <a:defRPr sz="7200">
                <a:solidFill>
                  <a:schemeClr val="accent1"/>
                </a:solidFill>
              </a:defRPr>
            </a:lvl5pPr>
            <a:lvl6pPr lvl="5" rtl="0" algn="ctr">
              <a:spcBef>
                <a:spcPts val="0"/>
              </a:spcBef>
              <a:spcAft>
                <a:spcPts val="0"/>
              </a:spcAft>
              <a:buClr>
                <a:schemeClr val="accent1"/>
              </a:buClr>
              <a:buSzPts val="7200"/>
              <a:buNone/>
              <a:defRPr sz="7200">
                <a:solidFill>
                  <a:schemeClr val="accent1"/>
                </a:solidFill>
              </a:defRPr>
            </a:lvl6pPr>
            <a:lvl7pPr lvl="6" rtl="0" algn="ctr">
              <a:spcBef>
                <a:spcPts val="0"/>
              </a:spcBef>
              <a:spcAft>
                <a:spcPts val="0"/>
              </a:spcAft>
              <a:buClr>
                <a:schemeClr val="accent1"/>
              </a:buClr>
              <a:buSzPts val="7200"/>
              <a:buNone/>
              <a:defRPr sz="7200">
                <a:solidFill>
                  <a:schemeClr val="accent1"/>
                </a:solidFill>
              </a:defRPr>
            </a:lvl7pPr>
            <a:lvl8pPr lvl="7" rtl="0" algn="ctr">
              <a:spcBef>
                <a:spcPts val="0"/>
              </a:spcBef>
              <a:spcAft>
                <a:spcPts val="0"/>
              </a:spcAft>
              <a:buClr>
                <a:schemeClr val="accent1"/>
              </a:buClr>
              <a:buSzPts val="7200"/>
              <a:buNone/>
              <a:defRPr sz="7200">
                <a:solidFill>
                  <a:schemeClr val="accent1"/>
                </a:solidFill>
              </a:defRPr>
            </a:lvl8pPr>
            <a:lvl9pPr lvl="8" rtl="0" algn="ctr">
              <a:spcBef>
                <a:spcPts val="0"/>
              </a:spcBef>
              <a:spcAft>
                <a:spcPts val="0"/>
              </a:spcAft>
              <a:buClr>
                <a:schemeClr val="accent1"/>
              </a:buClr>
              <a:buSzPts val="7200"/>
              <a:buNone/>
              <a:defRPr sz="7200">
                <a:solidFill>
                  <a:schemeClr val="accent1"/>
                </a:solidFill>
              </a:defRPr>
            </a:lvl9pPr>
          </a:lstStyle>
          <a:p>
            <a:r>
              <a:t>xx%</a:t>
            </a:r>
          </a:p>
        </p:txBody>
      </p:sp>
      <p:sp>
        <p:nvSpPr>
          <p:cNvPr id="462" name="Google Shape;462;p68"/>
          <p:cNvSpPr txBox="1"/>
          <p:nvPr>
            <p:ph idx="1" type="subTitle"/>
          </p:nvPr>
        </p:nvSpPr>
        <p:spPr>
          <a:xfrm>
            <a:off x="1356975" y="3683798"/>
            <a:ext cx="2828700" cy="5898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b="1">
                <a:solidFill>
                  <a:schemeClr val="accent1"/>
                </a:solidFill>
              </a:defRPr>
            </a:lvl1pPr>
            <a:lvl2pPr lvl="1" rtl="0" algn="r">
              <a:spcBef>
                <a:spcPts val="1600"/>
              </a:spcBef>
              <a:spcAft>
                <a:spcPts val="0"/>
              </a:spcAft>
              <a:buNone/>
              <a:defRPr b="1">
                <a:solidFill>
                  <a:schemeClr val="accent1"/>
                </a:solidFill>
              </a:defRPr>
            </a:lvl2pPr>
            <a:lvl3pPr lvl="2" rtl="0" algn="r">
              <a:spcBef>
                <a:spcPts val="1600"/>
              </a:spcBef>
              <a:spcAft>
                <a:spcPts val="0"/>
              </a:spcAft>
              <a:buNone/>
              <a:defRPr b="1">
                <a:solidFill>
                  <a:schemeClr val="accent1"/>
                </a:solidFill>
              </a:defRPr>
            </a:lvl3pPr>
            <a:lvl4pPr lvl="3" rtl="0" algn="r">
              <a:spcBef>
                <a:spcPts val="1600"/>
              </a:spcBef>
              <a:spcAft>
                <a:spcPts val="0"/>
              </a:spcAft>
              <a:buNone/>
              <a:defRPr b="1">
                <a:solidFill>
                  <a:schemeClr val="accent1"/>
                </a:solidFill>
              </a:defRPr>
            </a:lvl4pPr>
            <a:lvl5pPr lvl="4" rtl="0" algn="r">
              <a:spcBef>
                <a:spcPts val="1600"/>
              </a:spcBef>
              <a:spcAft>
                <a:spcPts val="0"/>
              </a:spcAft>
              <a:buNone/>
              <a:defRPr b="1">
                <a:solidFill>
                  <a:schemeClr val="accent1"/>
                </a:solidFill>
              </a:defRPr>
            </a:lvl5pPr>
            <a:lvl6pPr lvl="5" rtl="0" algn="r">
              <a:spcBef>
                <a:spcPts val="1600"/>
              </a:spcBef>
              <a:spcAft>
                <a:spcPts val="0"/>
              </a:spcAft>
              <a:buNone/>
              <a:defRPr b="1">
                <a:solidFill>
                  <a:schemeClr val="accent1"/>
                </a:solidFill>
              </a:defRPr>
            </a:lvl6pPr>
            <a:lvl7pPr lvl="6" rtl="0" algn="r">
              <a:spcBef>
                <a:spcPts val="1600"/>
              </a:spcBef>
              <a:spcAft>
                <a:spcPts val="0"/>
              </a:spcAft>
              <a:buNone/>
              <a:defRPr b="1">
                <a:solidFill>
                  <a:schemeClr val="accent1"/>
                </a:solidFill>
              </a:defRPr>
            </a:lvl7pPr>
            <a:lvl8pPr lvl="7" rtl="0" algn="r">
              <a:spcBef>
                <a:spcPts val="1600"/>
              </a:spcBef>
              <a:spcAft>
                <a:spcPts val="0"/>
              </a:spcAft>
              <a:buNone/>
              <a:defRPr b="1">
                <a:solidFill>
                  <a:schemeClr val="accent1"/>
                </a:solidFill>
              </a:defRPr>
            </a:lvl8pPr>
            <a:lvl9pPr lvl="8" rtl="0" algn="r">
              <a:spcBef>
                <a:spcPts val="1600"/>
              </a:spcBef>
              <a:spcAft>
                <a:spcPts val="1600"/>
              </a:spcAft>
              <a:buNone/>
              <a:defRPr b="1">
                <a:solidFill>
                  <a:schemeClr val="accent1"/>
                </a:solidFill>
              </a:defRPr>
            </a:lvl9pPr>
          </a:lstStyle>
          <a:p/>
        </p:txBody>
      </p:sp>
      <p:grpSp>
        <p:nvGrpSpPr>
          <p:cNvPr id="463" name="Google Shape;463;p68"/>
          <p:cNvGrpSpPr/>
          <p:nvPr/>
        </p:nvGrpSpPr>
        <p:grpSpPr>
          <a:xfrm rot="10800000">
            <a:off x="1035881" y="4184878"/>
            <a:ext cx="75122" cy="485535"/>
            <a:chOff x="8414525" y="1639575"/>
            <a:chExt cx="120600" cy="779475"/>
          </a:xfrm>
        </p:grpSpPr>
        <p:sp>
          <p:nvSpPr>
            <p:cNvPr id="464" name="Google Shape;464;p68"/>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68"/>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68"/>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68"/>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8" name="Google Shape;468;p68"/>
          <p:cNvSpPr/>
          <p:nvPr/>
        </p:nvSpPr>
        <p:spPr>
          <a:xfrm>
            <a:off x="8295125" y="460445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9" name="Google Shape;469;p68"/>
          <p:cNvGrpSpPr/>
          <p:nvPr/>
        </p:nvGrpSpPr>
        <p:grpSpPr>
          <a:xfrm rot="5400000">
            <a:off x="2198919" y="423465"/>
            <a:ext cx="75122" cy="485535"/>
            <a:chOff x="8414525" y="1639575"/>
            <a:chExt cx="120600" cy="779475"/>
          </a:xfrm>
        </p:grpSpPr>
        <p:sp>
          <p:nvSpPr>
            <p:cNvPr id="470" name="Google Shape;470;p68"/>
            <p:cNvSpPr/>
            <p:nvPr/>
          </p:nvSpPr>
          <p:spPr>
            <a:xfrm rot="10800000">
              <a:off x="8414525" y="163957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68"/>
            <p:cNvSpPr/>
            <p:nvPr/>
          </p:nvSpPr>
          <p:spPr>
            <a:xfrm rot="10800000">
              <a:off x="8414525" y="186460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68"/>
            <p:cNvSpPr/>
            <p:nvPr/>
          </p:nvSpPr>
          <p:spPr>
            <a:xfrm rot="10800000">
              <a:off x="8414525" y="208962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68"/>
            <p:cNvSpPr/>
            <p:nvPr/>
          </p:nvSpPr>
          <p:spPr>
            <a:xfrm rot="10800000">
              <a:off x="8414525" y="231465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4" name="Google Shape;474;p68"/>
          <p:cNvSpPr/>
          <p:nvPr/>
        </p:nvSpPr>
        <p:spPr>
          <a:xfrm>
            <a:off x="621750" y="1141075"/>
            <a:ext cx="281400" cy="2814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68"/>
          <p:cNvSpPr/>
          <p:nvPr/>
        </p:nvSpPr>
        <p:spPr>
          <a:xfrm>
            <a:off x="8457425" y="355650"/>
            <a:ext cx="119100" cy="119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6" name="Google Shape;476;p68"/>
          <p:cNvGrpSpPr/>
          <p:nvPr/>
        </p:nvGrpSpPr>
        <p:grpSpPr>
          <a:xfrm rot="10800000">
            <a:off x="8763856" y="2272128"/>
            <a:ext cx="75122" cy="485535"/>
            <a:chOff x="8414525" y="1639575"/>
            <a:chExt cx="120600" cy="779475"/>
          </a:xfrm>
        </p:grpSpPr>
        <p:sp>
          <p:nvSpPr>
            <p:cNvPr id="477" name="Google Shape;477;p68"/>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68"/>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68"/>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68"/>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SECTION_HEADER_1_1">
    <p:spTree>
      <p:nvGrpSpPr>
        <p:cNvPr id="481" name="Shape 481"/>
        <p:cNvGrpSpPr/>
        <p:nvPr/>
      </p:nvGrpSpPr>
      <p:grpSpPr>
        <a:xfrm>
          <a:off x="0" y="0"/>
          <a:ext cx="0" cy="0"/>
          <a:chOff x="0" y="0"/>
          <a:chExt cx="0" cy="0"/>
        </a:xfrm>
      </p:grpSpPr>
      <p:sp>
        <p:nvSpPr>
          <p:cNvPr id="482" name="Google Shape;482;p69"/>
          <p:cNvSpPr txBox="1"/>
          <p:nvPr>
            <p:ph type="title"/>
          </p:nvPr>
        </p:nvSpPr>
        <p:spPr>
          <a:xfrm>
            <a:off x="718750" y="365160"/>
            <a:ext cx="77064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483" name="Google Shape;483;p69"/>
          <p:cNvSpPr txBox="1"/>
          <p:nvPr>
            <p:ph hasCustomPrompt="1" idx="2" type="title"/>
          </p:nvPr>
        </p:nvSpPr>
        <p:spPr>
          <a:xfrm>
            <a:off x="998975" y="1387152"/>
            <a:ext cx="1659600" cy="4827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200"/>
              <a:buNone/>
              <a:defRPr sz="2200"/>
            </a:lvl1pPr>
            <a:lvl2pPr lvl="1" rtl="0" algn="r">
              <a:spcBef>
                <a:spcPts val="0"/>
              </a:spcBef>
              <a:spcAft>
                <a:spcPts val="0"/>
              </a:spcAft>
              <a:buSzPts val="2200"/>
              <a:buNone/>
              <a:defRPr sz="2200"/>
            </a:lvl2pPr>
            <a:lvl3pPr lvl="2" rtl="0" algn="r">
              <a:spcBef>
                <a:spcPts val="0"/>
              </a:spcBef>
              <a:spcAft>
                <a:spcPts val="0"/>
              </a:spcAft>
              <a:buSzPts val="2200"/>
              <a:buNone/>
              <a:defRPr sz="2200"/>
            </a:lvl3pPr>
            <a:lvl4pPr lvl="3" rtl="0" algn="r">
              <a:spcBef>
                <a:spcPts val="0"/>
              </a:spcBef>
              <a:spcAft>
                <a:spcPts val="0"/>
              </a:spcAft>
              <a:buSzPts val="2200"/>
              <a:buNone/>
              <a:defRPr sz="2200"/>
            </a:lvl4pPr>
            <a:lvl5pPr lvl="4" rtl="0" algn="r">
              <a:spcBef>
                <a:spcPts val="0"/>
              </a:spcBef>
              <a:spcAft>
                <a:spcPts val="0"/>
              </a:spcAft>
              <a:buSzPts val="2200"/>
              <a:buNone/>
              <a:defRPr sz="2200"/>
            </a:lvl5pPr>
            <a:lvl6pPr lvl="5" rtl="0" algn="r">
              <a:spcBef>
                <a:spcPts val="0"/>
              </a:spcBef>
              <a:spcAft>
                <a:spcPts val="0"/>
              </a:spcAft>
              <a:buSzPts val="2200"/>
              <a:buNone/>
              <a:defRPr sz="2200"/>
            </a:lvl6pPr>
            <a:lvl7pPr lvl="6" rtl="0" algn="r">
              <a:spcBef>
                <a:spcPts val="0"/>
              </a:spcBef>
              <a:spcAft>
                <a:spcPts val="0"/>
              </a:spcAft>
              <a:buSzPts val="2200"/>
              <a:buNone/>
              <a:defRPr sz="2200"/>
            </a:lvl7pPr>
            <a:lvl8pPr lvl="7" rtl="0" algn="r">
              <a:spcBef>
                <a:spcPts val="0"/>
              </a:spcBef>
              <a:spcAft>
                <a:spcPts val="0"/>
              </a:spcAft>
              <a:buSzPts val="2200"/>
              <a:buNone/>
              <a:defRPr sz="2200"/>
            </a:lvl8pPr>
            <a:lvl9pPr lvl="8" rtl="0" algn="r">
              <a:spcBef>
                <a:spcPts val="0"/>
              </a:spcBef>
              <a:spcAft>
                <a:spcPts val="0"/>
              </a:spcAft>
              <a:buSzPts val="2200"/>
              <a:buNone/>
              <a:defRPr sz="2200"/>
            </a:lvl9pPr>
          </a:lstStyle>
          <a:p>
            <a:r>
              <a:t>xx%</a:t>
            </a:r>
          </a:p>
        </p:txBody>
      </p:sp>
      <p:sp>
        <p:nvSpPr>
          <p:cNvPr id="484" name="Google Shape;484;p69"/>
          <p:cNvSpPr txBox="1"/>
          <p:nvPr>
            <p:ph hasCustomPrompt="1" idx="3" type="title"/>
          </p:nvPr>
        </p:nvSpPr>
        <p:spPr>
          <a:xfrm>
            <a:off x="998975" y="3164572"/>
            <a:ext cx="1659600" cy="4827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200"/>
              <a:buNone/>
              <a:defRPr sz="2200"/>
            </a:lvl1pPr>
            <a:lvl2pPr lvl="1" rtl="0" algn="r">
              <a:spcBef>
                <a:spcPts val="0"/>
              </a:spcBef>
              <a:spcAft>
                <a:spcPts val="0"/>
              </a:spcAft>
              <a:buSzPts val="2200"/>
              <a:buNone/>
              <a:defRPr sz="2200"/>
            </a:lvl2pPr>
            <a:lvl3pPr lvl="2" rtl="0" algn="r">
              <a:spcBef>
                <a:spcPts val="0"/>
              </a:spcBef>
              <a:spcAft>
                <a:spcPts val="0"/>
              </a:spcAft>
              <a:buSzPts val="2200"/>
              <a:buNone/>
              <a:defRPr sz="2200"/>
            </a:lvl3pPr>
            <a:lvl4pPr lvl="3" rtl="0" algn="r">
              <a:spcBef>
                <a:spcPts val="0"/>
              </a:spcBef>
              <a:spcAft>
                <a:spcPts val="0"/>
              </a:spcAft>
              <a:buSzPts val="2200"/>
              <a:buNone/>
              <a:defRPr sz="2200"/>
            </a:lvl4pPr>
            <a:lvl5pPr lvl="4" rtl="0" algn="r">
              <a:spcBef>
                <a:spcPts val="0"/>
              </a:spcBef>
              <a:spcAft>
                <a:spcPts val="0"/>
              </a:spcAft>
              <a:buSzPts val="2200"/>
              <a:buNone/>
              <a:defRPr sz="2200"/>
            </a:lvl5pPr>
            <a:lvl6pPr lvl="5" rtl="0" algn="r">
              <a:spcBef>
                <a:spcPts val="0"/>
              </a:spcBef>
              <a:spcAft>
                <a:spcPts val="0"/>
              </a:spcAft>
              <a:buSzPts val="2200"/>
              <a:buNone/>
              <a:defRPr sz="2200"/>
            </a:lvl6pPr>
            <a:lvl7pPr lvl="6" rtl="0" algn="r">
              <a:spcBef>
                <a:spcPts val="0"/>
              </a:spcBef>
              <a:spcAft>
                <a:spcPts val="0"/>
              </a:spcAft>
              <a:buSzPts val="2200"/>
              <a:buNone/>
              <a:defRPr sz="2200"/>
            </a:lvl7pPr>
            <a:lvl8pPr lvl="7" rtl="0" algn="r">
              <a:spcBef>
                <a:spcPts val="0"/>
              </a:spcBef>
              <a:spcAft>
                <a:spcPts val="0"/>
              </a:spcAft>
              <a:buSzPts val="2200"/>
              <a:buNone/>
              <a:defRPr sz="2200"/>
            </a:lvl8pPr>
            <a:lvl9pPr lvl="8" rtl="0" algn="r">
              <a:spcBef>
                <a:spcPts val="0"/>
              </a:spcBef>
              <a:spcAft>
                <a:spcPts val="0"/>
              </a:spcAft>
              <a:buSzPts val="2200"/>
              <a:buNone/>
              <a:defRPr sz="2200"/>
            </a:lvl9pPr>
          </a:lstStyle>
          <a:p>
            <a:r>
              <a:t>xx%</a:t>
            </a:r>
          </a:p>
        </p:txBody>
      </p:sp>
      <p:sp>
        <p:nvSpPr>
          <p:cNvPr id="485" name="Google Shape;485;p69"/>
          <p:cNvSpPr txBox="1"/>
          <p:nvPr>
            <p:ph hasCustomPrompt="1" idx="4" type="title"/>
          </p:nvPr>
        </p:nvSpPr>
        <p:spPr>
          <a:xfrm>
            <a:off x="6378225" y="1387152"/>
            <a:ext cx="1659600" cy="4827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200"/>
              <a:buNone/>
              <a:defRPr sz="2200"/>
            </a:lvl1pPr>
            <a:lvl2pPr lvl="1" rtl="0" algn="l">
              <a:spcBef>
                <a:spcPts val="0"/>
              </a:spcBef>
              <a:spcAft>
                <a:spcPts val="0"/>
              </a:spcAft>
              <a:buSzPts val="2200"/>
              <a:buNone/>
              <a:defRPr sz="2200"/>
            </a:lvl2pPr>
            <a:lvl3pPr lvl="2" rtl="0" algn="l">
              <a:spcBef>
                <a:spcPts val="0"/>
              </a:spcBef>
              <a:spcAft>
                <a:spcPts val="0"/>
              </a:spcAft>
              <a:buSzPts val="2200"/>
              <a:buNone/>
              <a:defRPr sz="2200"/>
            </a:lvl3pPr>
            <a:lvl4pPr lvl="3" rtl="0" algn="l">
              <a:spcBef>
                <a:spcPts val="0"/>
              </a:spcBef>
              <a:spcAft>
                <a:spcPts val="0"/>
              </a:spcAft>
              <a:buSzPts val="2200"/>
              <a:buNone/>
              <a:defRPr sz="2200"/>
            </a:lvl4pPr>
            <a:lvl5pPr lvl="4" rtl="0" algn="l">
              <a:spcBef>
                <a:spcPts val="0"/>
              </a:spcBef>
              <a:spcAft>
                <a:spcPts val="0"/>
              </a:spcAft>
              <a:buSzPts val="2200"/>
              <a:buNone/>
              <a:defRPr sz="2200"/>
            </a:lvl5pPr>
            <a:lvl6pPr lvl="5" rtl="0" algn="l">
              <a:spcBef>
                <a:spcPts val="0"/>
              </a:spcBef>
              <a:spcAft>
                <a:spcPts val="0"/>
              </a:spcAft>
              <a:buSzPts val="2200"/>
              <a:buNone/>
              <a:defRPr sz="2200"/>
            </a:lvl6pPr>
            <a:lvl7pPr lvl="6" rtl="0" algn="l">
              <a:spcBef>
                <a:spcPts val="0"/>
              </a:spcBef>
              <a:spcAft>
                <a:spcPts val="0"/>
              </a:spcAft>
              <a:buSzPts val="2200"/>
              <a:buNone/>
              <a:defRPr sz="2200"/>
            </a:lvl7pPr>
            <a:lvl8pPr lvl="7" rtl="0" algn="l">
              <a:spcBef>
                <a:spcPts val="0"/>
              </a:spcBef>
              <a:spcAft>
                <a:spcPts val="0"/>
              </a:spcAft>
              <a:buSzPts val="2200"/>
              <a:buNone/>
              <a:defRPr sz="2200"/>
            </a:lvl8pPr>
            <a:lvl9pPr lvl="8" rtl="0" algn="l">
              <a:spcBef>
                <a:spcPts val="0"/>
              </a:spcBef>
              <a:spcAft>
                <a:spcPts val="0"/>
              </a:spcAft>
              <a:buSzPts val="2200"/>
              <a:buNone/>
              <a:defRPr sz="2200"/>
            </a:lvl9pPr>
          </a:lstStyle>
          <a:p>
            <a:r>
              <a:t>xx%</a:t>
            </a:r>
          </a:p>
        </p:txBody>
      </p:sp>
      <p:sp>
        <p:nvSpPr>
          <p:cNvPr id="486" name="Google Shape;486;p69"/>
          <p:cNvSpPr txBox="1"/>
          <p:nvPr>
            <p:ph hasCustomPrompt="1" idx="5" type="title"/>
          </p:nvPr>
        </p:nvSpPr>
        <p:spPr>
          <a:xfrm>
            <a:off x="6378225" y="3164572"/>
            <a:ext cx="1659600" cy="4827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200"/>
              <a:buNone/>
              <a:defRPr sz="2200"/>
            </a:lvl1pPr>
            <a:lvl2pPr lvl="1" rtl="0" algn="l">
              <a:spcBef>
                <a:spcPts val="0"/>
              </a:spcBef>
              <a:spcAft>
                <a:spcPts val="0"/>
              </a:spcAft>
              <a:buSzPts val="2200"/>
              <a:buNone/>
              <a:defRPr sz="2200"/>
            </a:lvl2pPr>
            <a:lvl3pPr lvl="2" rtl="0" algn="l">
              <a:spcBef>
                <a:spcPts val="0"/>
              </a:spcBef>
              <a:spcAft>
                <a:spcPts val="0"/>
              </a:spcAft>
              <a:buSzPts val="2200"/>
              <a:buNone/>
              <a:defRPr sz="2200"/>
            </a:lvl3pPr>
            <a:lvl4pPr lvl="3" rtl="0" algn="l">
              <a:spcBef>
                <a:spcPts val="0"/>
              </a:spcBef>
              <a:spcAft>
                <a:spcPts val="0"/>
              </a:spcAft>
              <a:buSzPts val="2200"/>
              <a:buNone/>
              <a:defRPr sz="2200"/>
            </a:lvl4pPr>
            <a:lvl5pPr lvl="4" rtl="0" algn="l">
              <a:spcBef>
                <a:spcPts val="0"/>
              </a:spcBef>
              <a:spcAft>
                <a:spcPts val="0"/>
              </a:spcAft>
              <a:buSzPts val="2200"/>
              <a:buNone/>
              <a:defRPr sz="2200"/>
            </a:lvl5pPr>
            <a:lvl6pPr lvl="5" rtl="0" algn="l">
              <a:spcBef>
                <a:spcPts val="0"/>
              </a:spcBef>
              <a:spcAft>
                <a:spcPts val="0"/>
              </a:spcAft>
              <a:buSzPts val="2200"/>
              <a:buNone/>
              <a:defRPr sz="2200"/>
            </a:lvl6pPr>
            <a:lvl7pPr lvl="6" rtl="0" algn="l">
              <a:spcBef>
                <a:spcPts val="0"/>
              </a:spcBef>
              <a:spcAft>
                <a:spcPts val="0"/>
              </a:spcAft>
              <a:buSzPts val="2200"/>
              <a:buNone/>
              <a:defRPr sz="2200"/>
            </a:lvl7pPr>
            <a:lvl8pPr lvl="7" rtl="0" algn="l">
              <a:spcBef>
                <a:spcPts val="0"/>
              </a:spcBef>
              <a:spcAft>
                <a:spcPts val="0"/>
              </a:spcAft>
              <a:buSzPts val="2200"/>
              <a:buNone/>
              <a:defRPr sz="2200"/>
            </a:lvl8pPr>
            <a:lvl9pPr lvl="8" rtl="0" algn="l">
              <a:spcBef>
                <a:spcPts val="0"/>
              </a:spcBef>
              <a:spcAft>
                <a:spcPts val="0"/>
              </a:spcAft>
              <a:buSzPts val="2200"/>
              <a:buNone/>
              <a:defRPr sz="2200"/>
            </a:lvl9pPr>
          </a:lstStyle>
          <a:p>
            <a:r>
              <a:t>xx%</a:t>
            </a:r>
          </a:p>
        </p:txBody>
      </p:sp>
      <p:sp>
        <p:nvSpPr>
          <p:cNvPr id="487" name="Google Shape;487;p69"/>
          <p:cNvSpPr txBox="1"/>
          <p:nvPr>
            <p:ph idx="1" type="subTitle"/>
          </p:nvPr>
        </p:nvSpPr>
        <p:spPr>
          <a:xfrm>
            <a:off x="998975" y="1723821"/>
            <a:ext cx="1659600" cy="396900"/>
          </a:xfrm>
          <a:prstGeom prst="rect">
            <a:avLst/>
          </a:prstGeom>
        </p:spPr>
        <p:txBody>
          <a:bodyPr anchorCtr="0" anchor="t" bIns="91425" lIns="91425" spcFirstLastPara="1" rIns="91425" wrap="square" tIns="91425">
            <a:noAutofit/>
          </a:bodyPr>
          <a:lstStyle>
            <a:lvl1pPr lvl="0" rtl="0" algn="r">
              <a:lnSpc>
                <a:spcPct val="115000"/>
              </a:lnSpc>
              <a:spcBef>
                <a:spcPts val="0"/>
              </a:spcBef>
              <a:spcAft>
                <a:spcPts val="0"/>
              </a:spcAft>
              <a:buNone/>
              <a:defRPr b="1" sz="1600">
                <a:solidFill>
                  <a:schemeClr val="accent1"/>
                </a:solidFill>
              </a:defRPr>
            </a:lvl1pPr>
            <a:lvl2pPr lvl="1" rtl="0" algn="r">
              <a:lnSpc>
                <a:spcPct val="115000"/>
              </a:lnSpc>
              <a:spcBef>
                <a:spcPts val="1600"/>
              </a:spcBef>
              <a:spcAft>
                <a:spcPts val="0"/>
              </a:spcAft>
              <a:buNone/>
              <a:defRPr b="1" sz="1600">
                <a:solidFill>
                  <a:schemeClr val="accent1"/>
                </a:solidFill>
              </a:defRPr>
            </a:lvl2pPr>
            <a:lvl3pPr lvl="2" rtl="0" algn="r">
              <a:lnSpc>
                <a:spcPct val="115000"/>
              </a:lnSpc>
              <a:spcBef>
                <a:spcPts val="1600"/>
              </a:spcBef>
              <a:spcAft>
                <a:spcPts val="0"/>
              </a:spcAft>
              <a:buNone/>
              <a:defRPr b="1" sz="1600">
                <a:solidFill>
                  <a:schemeClr val="accent1"/>
                </a:solidFill>
              </a:defRPr>
            </a:lvl3pPr>
            <a:lvl4pPr lvl="3" rtl="0" algn="r">
              <a:lnSpc>
                <a:spcPct val="115000"/>
              </a:lnSpc>
              <a:spcBef>
                <a:spcPts val="1600"/>
              </a:spcBef>
              <a:spcAft>
                <a:spcPts val="0"/>
              </a:spcAft>
              <a:buNone/>
              <a:defRPr b="1" sz="1600">
                <a:solidFill>
                  <a:schemeClr val="accent1"/>
                </a:solidFill>
              </a:defRPr>
            </a:lvl4pPr>
            <a:lvl5pPr lvl="4" rtl="0" algn="r">
              <a:lnSpc>
                <a:spcPct val="115000"/>
              </a:lnSpc>
              <a:spcBef>
                <a:spcPts val="1600"/>
              </a:spcBef>
              <a:spcAft>
                <a:spcPts val="0"/>
              </a:spcAft>
              <a:buNone/>
              <a:defRPr b="1" sz="1600">
                <a:solidFill>
                  <a:schemeClr val="accent1"/>
                </a:solidFill>
              </a:defRPr>
            </a:lvl5pPr>
            <a:lvl6pPr lvl="5" rtl="0" algn="r">
              <a:lnSpc>
                <a:spcPct val="115000"/>
              </a:lnSpc>
              <a:spcBef>
                <a:spcPts val="1600"/>
              </a:spcBef>
              <a:spcAft>
                <a:spcPts val="0"/>
              </a:spcAft>
              <a:buNone/>
              <a:defRPr b="1" sz="1600">
                <a:solidFill>
                  <a:schemeClr val="accent1"/>
                </a:solidFill>
              </a:defRPr>
            </a:lvl6pPr>
            <a:lvl7pPr lvl="6" rtl="0" algn="r">
              <a:lnSpc>
                <a:spcPct val="115000"/>
              </a:lnSpc>
              <a:spcBef>
                <a:spcPts val="1600"/>
              </a:spcBef>
              <a:spcAft>
                <a:spcPts val="0"/>
              </a:spcAft>
              <a:buNone/>
              <a:defRPr b="1" sz="1600">
                <a:solidFill>
                  <a:schemeClr val="accent1"/>
                </a:solidFill>
              </a:defRPr>
            </a:lvl7pPr>
            <a:lvl8pPr lvl="7" rtl="0" algn="r">
              <a:lnSpc>
                <a:spcPct val="115000"/>
              </a:lnSpc>
              <a:spcBef>
                <a:spcPts val="1600"/>
              </a:spcBef>
              <a:spcAft>
                <a:spcPts val="0"/>
              </a:spcAft>
              <a:buNone/>
              <a:defRPr b="1" sz="1600">
                <a:solidFill>
                  <a:schemeClr val="accent1"/>
                </a:solidFill>
              </a:defRPr>
            </a:lvl8pPr>
            <a:lvl9pPr lvl="8" rtl="0" algn="r">
              <a:lnSpc>
                <a:spcPct val="115000"/>
              </a:lnSpc>
              <a:spcBef>
                <a:spcPts val="1600"/>
              </a:spcBef>
              <a:spcAft>
                <a:spcPts val="1600"/>
              </a:spcAft>
              <a:buNone/>
              <a:defRPr b="1" sz="1600">
                <a:solidFill>
                  <a:schemeClr val="accent1"/>
                </a:solidFill>
              </a:defRPr>
            </a:lvl9pPr>
          </a:lstStyle>
          <a:p/>
        </p:txBody>
      </p:sp>
      <p:sp>
        <p:nvSpPr>
          <p:cNvPr id="488" name="Google Shape;488;p69"/>
          <p:cNvSpPr txBox="1"/>
          <p:nvPr>
            <p:ph idx="6" type="subTitle"/>
          </p:nvPr>
        </p:nvSpPr>
        <p:spPr>
          <a:xfrm>
            <a:off x="998975" y="3502149"/>
            <a:ext cx="1659600" cy="3969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b="1" sz="1600">
                <a:solidFill>
                  <a:schemeClr val="accent1"/>
                </a:solidFill>
              </a:defRPr>
            </a:lvl1pPr>
            <a:lvl2pPr lvl="1" rtl="0" algn="r">
              <a:spcBef>
                <a:spcPts val="1600"/>
              </a:spcBef>
              <a:spcAft>
                <a:spcPts val="0"/>
              </a:spcAft>
              <a:buNone/>
              <a:defRPr b="1" sz="1600">
                <a:solidFill>
                  <a:schemeClr val="accent1"/>
                </a:solidFill>
              </a:defRPr>
            </a:lvl2pPr>
            <a:lvl3pPr lvl="2" rtl="0" algn="r">
              <a:spcBef>
                <a:spcPts val="1600"/>
              </a:spcBef>
              <a:spcAft>
                <a:spcPts val="0"/>
              </a:spcAft>
              <a:buNone/>
              <a:defRPr b="1" sz="1600">
                <a:solidFill>
                  <a:schemeClr val="accent1"/>
                </a:solidFill>
              </a:defRPr>
            </a:lvl3pPr>
            <a:lvl4pPr lvl="3" rtl="0" algn="r">
              <a:spcBef>
                <a:spcPts val="1600"/>
              </a:spcBef>
              <a:spcAft>
                <a:spcPts val="0"/>
              </a:spcAft>
              <a:buNone/>
              <a:defRPr b="1" sz="1600">
                <a:solidFill>
                  <a:schemeClr val="accent1"/>
                </a:solidFill>
              </a:defRPr>
            </a:lvl4pPr>
            <a:lvl5pPr lvl="4" rtl="0" algn="r">
              <a:spcBef>
                <a:spcPts val="1600"/>
              </a:spcBef>
              <a:spcAft>
                <a:spcPts val="0"/>
              </a:spcAft>
              <a:buNone/>
              <a:defRPr b="1" sz="1600">
                <a:solidFill>
                  <a:schemeClr val="accent1"/>
                </a:solidFill>
              </a:defRPr>
            </a:lvl5pPr>
            <a:lvl6pPr lvl="5" rtl="0" algn="r">
              <a:spcBef>
                <a:spcPts val="1600"/>
              </a:spcBef>
              <a:spcAft>
                <a:spcPts val="0"/>
              </a:spcAft>
              <a:buNone/>
              <a:defRPr b="1" sz="1600">
                <a:solidFill>
                  <a:schemeClr val="accent1"/>
                </a:solidFill>
              </a:defRPr>
            </a:lvl6pPr>
            <a:lvl7pPr lvl="6" rtl="0" algn="r">
              <a:spcBef>
                <a:spcPts val="1600"/>
              </a:spcBef>
              <a:spcAft>
                <a:spcPts val="0"/>
              </a:spcAft>
              <a:buNone/>
              <a:defRPr b="1" sz="1600">
                <a:solidFill>
                  <a:schemeClr val="accent1"/>
                </a:solidFill>
              </a:defRPr>
            </a:lvl7pPr>
            <a:lvl8pPr lvl="7" rtl="0" algn="r">
              <a:spcBef>
                <a:spcPts val="1600"/>
              </a:spcBef>
              <a:spcAft>
                <a:spcPts val="0"/>
              </a:spcAft>
              <a:buNone/>
              <a:defRPr b="1" sz="1600">
                <a:solidFill>
                  <a:schemeClr val="accent1"/>
                </a:solidFill>
              </a:defRPr>
            </a:lvl8pPr>
            <a:lvl9pPr lvl="8" rtl="0" algn="r">
              <a:spcBef>
                <a:spcPts val="1600"/>
              </a:spcBef>
              <a:spcAft>
                <a:spcPts val="1600"/>
              </a:spcAft>
              <a:buNone/>
              <a:defRPr b="1" sz="1600">
                <a:solidFill>
                  <a:schemeClr val="accent1"/>
                </a:solidFill>
              </a:defRPr>
            </a:lvl9pPr>
          </a:lstStyle>
          <a:p/>
        </p:txBody>
      </p:sp>
      <p:sp>
        <p:nvSpPr>
          <p:cNvPr id="489" name="Google Shape;489;p69"/>
          <p:cNvSpPr txBox="1"/>
          <p:nvPr>
            <p:ph idx="7" type="subTitle"/>
          </p:nvPr>
        </p:nvSpPr>
        <p:spPr>
          <a:xfrm>
            <a:off x="6378225" y="1723821"/>
            <a:ext cx="1659600" cy="3969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600">
                <a:solidFill>
                  <a:schemeClr val="accent1"/>
                </a:solidFill>
              </a:defRPr>
            </a:lvl1pPr>
            <a:lvl2pPr lvl="1" rtl="0">
              <a:spcBef>
                <a:spcPts val="1600"/>
              </a:spcBef>
              <a:spcAft>
                <a:spcPts val="0"/>
              </a:spcAft>
              <a:buNone/>
              <a:defRPr b="1" sz="1600">
                <a:solidFill>
                  <a:schemeClr val="accent1"/>
                </a:solidFill>
              </a:defRPr>
            </a:lvl2pPr>
            <a:lvl3pPr lvl="2" rtl="0">
              <a:spcBef>
                <a:spcPts val="1600"/>
              </a:spcBef>
              <a:spcAft>
                <a:spcPts val="0"/>
              </a:spcAft>
              <a:buNone/>
              <a:defRPr b="1" sz="1600">
                <a:solidFill>
                  <a:schemeClr val="accent1"/>
                </a:solidFill>
              </a:defRPr>
            </a:lvl3pPr>
            <a:lvl4pPr lvl="3" rtl="0">
              <a:spcBef>
                <a:spcPts val="1600"/>
              </a:spcBef>
              <a:spcAft>
                <a:spcPts val="0"/>
              </a:spcAft>
              <a:buNone/>
              <a:defRPr b="1" sz="1600">
                <a:solidFill>
                  <a:schemeClr val="accent1"/>
                </a:solidFill>
              </a:defRPr>
            </a:lvl4pPr>
            <a:lvl5pPr lvl="4" rtl="0">
              <a:spcBef>
                <a:spcPts val="1600"/>
              </a:spcBef>
              <a:spcAft>
                <a:spcPts val="0"/>
              </a:spcAft>
              <a:buNone/>
              <a:defRPr b="1" sz="1600">
                <a:solidFill>
                  <a:schemeClr val="accent1"/>
                </a:solidFill>
              </a:defRPr>
            </a:lvl5pPr>
            <a:lvl6pPr lvl="5" rtl="0">
              <a:spcBef>
                <a:spcPts val="1600"/>
              </a:spcBef>
              <a:spcAft>
                <a:spcPts val="0"/>
              </a:spcAft>
              <a:buNone/>
              <a:defRPr b="1" sz="1600">
                <a:solidFill>
                  <a:schemeClr val="accent1"/>
                </a:solidFill>
              </a:defRPr>
            </a:lvl6pPr>
            <a:lvl7pPr lvl="6" rtl="0">
              <a:spcBef>
                <a:spcPts val="1600"/>
              </a:spcBef>
              <a:spcAft>
                <a:spcPts val="0"/>
              </a:spcAft>
              <a:buNone/>
              <a:defRPr b="1" sz="1600">
                <a:solidFill>
                  <a:schemeClr val="accent1"/>
                </a:solidFill>
              </a:defRPr>
            </a:lvl7pPr>
            <a:lvl8pPr lvl="7" rtl="0">
              <a:spcBef>
                <a:spcPts val="1600"/>
              </a:spcBef>
              <a:spcAft>
                <a:spcPts val="0"/>
              </a:spcAft>
              <a:buNone/>
              <a:defRPr b="1" sz="1600">
                <a:solidFill>
                  <a:schemeClr val="accent1"/>
                </a:solidFill>
              </a:defRPr>
            </a:lvl8pPr>
            <a:lvl9pPr lvl="8" rtl="0">
              <a:spcBef>
                <a:spcPts val="1600"/>
              </a:spcBef>
              <a:spcAft>
                <a:spcPts val="1600"/>
              </a:spcAft>
              <a:buNone/>
              <a:defRPr b="1" sz="1600">
                <a:solidFill>
                  <a:schemeClr val="accent1"/>
                </a:solidFill>
              </a:defRPr>
            </a:lvl9pPr>
          </a:lstStyle>
          <a:p/>
        </p:txBody>
      </p:sp>
      <p:sp>
        <p:nvSpPr>
          <p:cNvPr id="490" name="Google Shape;490;p69"/>
          <p:cNvSpPr txBox="1"/>
          <p:nvPr>
            <p:ph idx="8" type="subTitle"/>
          </p:nvPr>
        </p:nvSpPr>
        <p:spPr>
          <a:xfrm>
            <a:off x="6378225" y="3502149"/>
            <a:ext cx="1659600" cy="3969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600">
                <a:solidFill>
                  <a:schemeClr val="accent1"/>
                </a:solidFill>
              </a:defRPr>
            </a:lvl1pPr>
            <a:lvl2pPr lvl="1" rtl="0">
              <a:spcBef>
                <a:spcPts val="1600"/>
              </a:spcBef>
              <a:spcAft>
                <a:spcPts val="0"/>
              </a:spcAft>
              <a:buNone/>
              <a:defRPr b="1" sz="1600">
                <a:solidFill>
                  <a:schemeClr val="accent1"/>
                </a:solidFill>
              </a:defRPr>
            </a:lvl2pPr>
            <a:lvl3pPr lvl="2" rtl="0">
              <a:spcBef>
                <a:spcPts val="1600"/>
              </a:spcBef>
              <a:spcAft>
                <a:spcPts val="0"/>
              </a:spcAft>
              <a:buNone/>
              <a:defRPr b="1" sz="1600">
                <a:solidFill>
                  <a:schemeClr val="accent1"/>
                </a:solidFill>
              </a:defRPr>
            </a:lvl3pPr>
            <a:lvl4pPr lvl="3" rtl="0">
              <a:spcBef>
                <a:spcPts val="1600"/>
              </a:spcBef>
              <a:spcAft>
                <a:spcPts val="0"/>
              </a:spcAft>
              <a:buNone/>
              <a:defRPr b="1" sz="1600">
                <a:solidFill>
                  <a:schemeClr val="accent1"/>
                </a:solidFill>
              </a:defRPr>
            </a:lvl4pPr>
            <a:lvl5pPr lvl="4" rtl="0">
              <a:spcBef>
                <a:spcPts val="1600"/>
              </a:spcBef>
              <a:spcAft>
                <a:spcPts val="0"/>
              </a:spcAft>
              <a:buNone/>
              <a:defRPr b="1" sz="1600">
                <a:solidFill>
                  <a:schemeClr val="accent1"/>
                </a:solidFill>
              </a:defRPr>
            </a:lvl5pPr>
            <a:lvl6pPr lvl="5" rtl="0">
              <a:spcBef>
                <a:spcPts val="1600"/>
              </a:spcBef>
              <a:spcAft>
                <a:spcPts val="0"/>
              </a:spcAft>
              <a:buNone/>
              <a:defRPr b="1" sz="1600">
                <a:solidFill>
                  <a:schemeClr val="accent1"/>
                </a:solidFill>
              </a:defRPr>
            </a:lvl6pPr>
            <a:lvl7pPr lvl="6" rtl="0">
              <a:spcBef>
                <a:spcPts val="1600"/>
              </a:spcBef>
              <a:spcAft>
                <a:spcPts val="0"/>
              </a:spcAft>
              <a:buNone/>
              <a:defRPr b="1" sz="1600">
                <a:solidFill>
                  <a:schemeClr val="accent1"/>
                </a:solidFill>
              </a:defRPr>
            </a:lvl7pPr>
            <a:lvl8pPr lvl="7" rtl="0">
              <a:spcBef>
                <a:spcPts val="1600"/>
              </a:spcBef>
              <a:spcAft>
                <a:spcPts val="0"/>
              </a:spcAft>
              <a:buNone/>
              <a:defRPr b="1" sz="1600">
                <a:solidFill>
                  <a:schemeClr val="accent1"/>
                </a:solidFill>
              </a:defRPr>
            </a:lvl8pPr>
            <a:lvl9pPr lvl="8" rtl="0">
              <a:spcBef>
                <a:spcPts val="1600"/>
              </a:spcBef>
              <a:spcAft>
                <a:spcPts val="1600"/>
              </a:spcAft>
              <a:buNone/>
              <a:defRPr b="1" sz="1600">
                <a:solidFill>
                  <a:schemeClr val="accent1"/>
                </a:solidFill>
              </a:defRPr>
            </a:lvl9pPr>
          </a:lstStyle>
          <a:p/>
        </p:txBody>
      </p:sp>
      <p:sp>
        <p:nvSpPr>
          <p:cNvPr id="491" name="Google Shape;491;p69"/>
          <p:cNvSpPr txBox="1"/>
          <p:nvPr>
            <p:ph idx="9" type="subTitle"/>
          </p:nvPr>
        </p:nvSpPr>
        <p:spPr>
          <a:xfrm>
            <a:off x="998975" y="2027940"/>
            <a:ext cx="1659600" cy="7554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a:lvl1pPr>
            <a:lvl2pPr lvl="1" rtl="0" algn="r">
              <a:spcBef>
                <a:spcPts val="1600"/>
              </a:spcBef>
              <a:spcAft>
                <a:spcPts val="0"/>
              </a:spcAft>
              <a:buNone/>
              <a:defRPr/>
            </a:lvl2pPr>
            <a:lvl3pPr lvl="2" rtl="0" algn="r">
              <a:spcBef>
                <a:spcPts val="1600"/>
              </a:spcBef>
              <a:spcAft>
                <a:spcPts val="0"/>
              </a:spcAft>
              <a:buNone/>
              <a:defRPr/>
            </a:lvl3pPr>
            <a:lvl4pPr lvl="3" rtl="0" algn="r">
              <a:spcBef>
                <a:spcPts val="1600"/>
              </a:spcBef>
              <a:spcAft>
                <a:spcPts val="0"/>
              </a:spcAft>
              <a:buNone/>
              <a:defRPr/>
            </a:lvl4pPr>
            <a:lvl5pPr lvl="4" rtl="0" algn="r">
              <a:spcBef>
                <a:spcPts val="1600"/>
              </a:spcBef>
              <a:spcAft>
                <a:spcPts val="0"/>
              </a:spcAft>
              <a:buNone/>
              <a:defRPr/>
            </a:lvl5pPr>
            <a:lvl6pPr lvl="5" rtl="0" algn="r">
              <a:spcBef>
                <a:spcPts val="1600"/>
              </a:spcBef>
              <a:spcAft>
                <a:spcPts val="0"/>
              </a:spcAft>
              <a:buNone/>
              <a:defRPr/>
            </a:lvl6pPr>
            <a:lvl7pPr lvl="6" rtl="0" algn="r">
              <a:spcBef>
                <a:spcPts val="1600"/>
              </a:spcBef>
              <a:spcAft>
                <a:spcPts val="0"/>
              </a:spcAft>
              <a:buNone/>
              <a:defRPr/>
            </a:lvl7pPr>
            <a:lvl8pPr lvl="7" rtl="0" algn="r">
              <a:spcBef>
                <a:spcPts val="1600"/>
              </a:spcBef>
              <a:spcAft>
                <a:spcPts val="0"/>
              </a:spcAft>
              <a:buNone/>
              <a:defRPr/>
            </a:lvl8pPr>
            <a:lvl9pPr lvl="8" rtl="0" algn="r">
              <a:spcBef>
                <a:spcPts val="1600"/>
              </a:spcBef>
              <a:spcAft>
                <a:spcPts val="1600"/>
              </a:spcAft>
              <a:buNone/>
              <a:defRPr/>
            </a:lvl9pPr>
          </a:lstStyle>
          <a:p/>
        </p:txBody>
      </p:sp>
      <p:sp>
        <p:nvSpPr>
          <p:cNvPr id="492" name="Google Shape;492;p69"/>
          <p:cNvSpPr txBox="1"/>
          <p:nvPr>
            <p:ph idx="13" type="subTitle"/>
          </p:nvPr>
        </p:nvSpPr>
        <p:spPr>
          <a:xfrm>
            <a:off x="998975" y="3805705"/>
            <a:ext cx="1659600" cy="7554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a:lvl1pPr>
            <a:lvl2pPr lvl="1" rtl="0" algn="r">
              <a:spcBef>
                <a:spcPts val="1600"/>
              </a:spcBef>
              <a:spcAft>
                <a:spcPts val="0"/>
              </a:spcAft>
              <a:buNone/>
              <a:defRPr/>
            </a:lvl2pPr>
            <a:lvl3pPr lvl="2" rtl="0" algn="r">
              <a:spcBef>
                <a:spcPts val="1600"/>
              </a:spcBef>
              <a:spcAft>
                <a:spcPts val="0"/>
              </a:spcAft>
              <a:buNone/>
              <a:defRPr/>
            </a:lvl3pPr>
            <a:lvl4pPr lvl="3" rtl="0" algn="r">
              <a:spcBef>
                <a:spcPts val="1600"/>
              </a:spcBef>
              <a:spcAft>
                <a:spcPts val="0"/>
              </a:spcAft>
              <a:buNone/>
              <a:defRPr/>
            </a:lvl4pPr>
            <a:lvl5pPr lvl="4" rtl="0" algn="r">
              <a:spcBef>
                <a:spcPts val="1600"/>
              </a:spcBef>
              <a:spcAft>
                <a:spcPts val="0"/>
              </a:spcAft>
              <a:buNone/>
              <a:defRPr/>
            </a:lvl5pPr>
            <a:lvl6pPr lvl="5" rtl="0" algn="r">
              <a:spcBef>
                <a:spcPts val="1600"/>
              </a:spcBef>
              <a:spcAft>
                <a:spcPts val="0"/>
              </a:spcAft>
              <a:buNone/>
              <a:defRPr/>
            </a:lvl6pPr>
            <a:lvl7pPr lvl="6" rtl="0" algn="r">
              <a:spcBef>
                <a:spcPts val="1600"/>
              </a:spcBef>
              <a:spcAft>
                <a:spcPts val="0"/>
              </a:spcAft>
              <a:buNone/>
              <a:defRPr/>
            </a:lvl7pPr>
            <a:lvl8pPr lvl="7" rtl="0" algn="r">
              <a:spcBef>
                <a:spcPts val="1600"/>
              </a:spcBef>
              <a:spcAft>
                <a:spcPts val="0"/>
              </a:spcAft>
              <a:buNone/>
              <a:defRPr/>
            </a:lvl8pPr>
            <a:lvl9pPr lvl="8" rtl="0" algn="r">
              <a:spcBef>
                <a:spcPts val="1600"/>
              </a:spcBef>
              <a:spcAft>
                <a:spcPts val="1600"/>
              </a:spcAft>
              <a:buNone/>
              <a:defRPr/>
            </a:lvl9pPr>
          </a:lstStyle>
          <a:p/>
        </p:txBody>
      </p:sp>
      <p:sp>
        <p:nvSpPr>
          <p:cNvPr id="493" name="Google Shape;493;p69"/>
          <p:cNvSpPr txBox="1"/>
          <p:nvPr>
            <p:ph idx="14" type="subTitle"/>
          </p:nvPr>
        </p:nvSpPr>
        <p:spPr>
          <a:xfrm>
            <a:off x="6378225" y="2027927"/>
            <a:ext cx="1659600" cy="7554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494" name="Google Shape;494;p69"/>
          <p:cNvSpPr txBox="1"/>
          <p:nvPr>
            <p:ph idx="15" type="subTitle"/>
          </p:nvPr>
        </p:nvSpPr>
        <p:spPr>
          <a:xfrm>
            <a:off x="6378225" y="3806300"/>
            <a:ext cx="1659600" cy="7554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495" name="Google Shape;495;p69"/>
          <p:cNvSpPr/>
          <p:nvPr/>
        </p:nvSpPr>
        <p:spPr>
          <a:xfrm>
            <a:off x="263788" y="2680325"/>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69"/>
          <p:cNvSpPr/>
          <p:nvPr/>
        </p:nvSpPr>
        <p:spPr>
          <a:xfrm>
            <a:off x="360900" y="446375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7" name="Google Shape;497;p69"/>
          <p:cNvGrpSpPr/>
          <p:nvPr/>
        </p:nvGrpSpPr>
        <p:grpSpPr>
          <a:xfrm>
            <a:off x="285769" y="1179753"/>
            <a:ext cx="75122" cy="485535"/>
            <a:chOff x="8414525" y="1639575"/>
            <a:chExt cx="120600" cy="779475"/>
          </a:xfrm>
        </p:grpSpPr>
        <p:sp>
          <p:nvSpPr>
            <p:cNvPr id="498" name="Google Shape;498;p69"/>
            <p:cNvSpPr/>
            <p:nvPr/>
          </p:nvSpPr>
          <p:spPr>
            <a:xfrm rot="10800000">
              <a:off x="8414525" y="163957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69"/>
            <p:cNvSpPr/>
            <p:nvPr/>
          </p:nvSpPr>
          <p:spPr>
            <a:xfrm rot="10800000">
              <a:off x="8414525" y="186460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69"/>
            <p:cNvSpPr/>
            <p:nvPr/>
          </p:nvSpPr>
          <p:spPr>
            <a:xfrm rot="10800000">
              <a:off x="8414525" y="208962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69"/>
            <p:cNvSpPr/>
            <p:nvPr/>
          </p:nvSpPr>
          <p:spPr>
            <a:xfrm rot="10800000">
              <a:off x="8414525" y="231465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2" name="Google Shape;502;p69"/>
          <p:cNvGrpSpPr/>
          <p:nvPr/>
        </p:nvGrpSpPr>
        <p:grpSpPr>
          <a:xfrm>
            <a:off x="8691581" y="2026003"/>
            <a:ext cx="75122" cy="485535"/>
            <a:chOff x="8414525" y="1639575"/>
            <a:chExt cx="120600" cy="779475"/>
          </a:xfrm>
        </p:grpSpPr>
        <p:sp>
          <p:nvSpPr>
            <p:cNvPr id="503" name="Google Shape;503;p69"/>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69"/>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69"/>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69"/>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7" name="Google Shape;507;p69"/>
          <p:cNvSpPr/>
          <p:nvPr/>
        </p:nvSpPr>
        <p:spPr>
          <a:xfrm>
            <a:off x="8588450" y="53905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69"/>
          <p:cNvSpPr/>
          <p:nvPr/>
        </p:nvSpPr>
        <p:spPr>
          <a:xfrm>
            <a:off x="8711225" y="748200"/>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69"/>
          <p:cNvSpPr/>
          <p:nvPr/>
        </p:nvSpPr>
        <p:spPr>
          <a:xfrm>
            <a:off x="8766688" y="4213325"/>
            <a:ext cx="119100" cy="119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2">
  <p:cSld name="SECTION_HEADER_1_1_1">
    <p:spTree>
      <p:nvGrpSpPr>
        <p:cNvPr id="510" name="Shape 510"/>
        <p:cNvGrpSpPr/>
        <p:nvPr/>
      </p:nvGrpSpPr>
      <p:grpSpPr>
        <a:xfrm>
          <a:off x="0" y="0"/>
          <a:ext cx="0" cy="0"/>
          <a:chOff x="0" y="0"/>
          <a:chExt cx="0" cy="0"/>
        </a:xfrm>
      </p:grpSpPr>
      <p:sp>
        <p:nvSpPr>
          <p:cNvPr id="511" name="Google Shape;511;p70"/>
          <p:cNvSpPr txBox="1"/>
          <p:nvPr>
            <p:ph type="title"/>
          </p:nvPr>
        </p:nvSpPr>
        <p:spPr>
          <a:xfrm>
            <a:off x="718750" y="365160"/>
            <a:ext cx="77064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512" name="Google Shape;512;p70"/>
          <p:cNvSpPr txBox="1"/>
          <p:nvPr>
            <p:ph hasCustomPrompt="1" idx="2" type="title"/>
          </p:nvPr>
        </p:nvSpPr>
        <p:spPr>
          <a:xfrm>
            <a:off x="2352494" y="1646925"/>
            <a:ext cx="1659600" cy="482700"/>
          </a:xfrm>
          <a:prstGeom prst="rect">
            <a:avLst/>
          </a:prstGeom>
        </p:spPr>
        <p:txBody>
          <a:bodyPr anchorCtr="0" anchor="b" bIns="91425" lIns="91425" spcFirstLastPara="1" rIns="91425" wrap="square" tIns="91425">
            <a:noAutofit/>
          </a:bodyPr>
          <a:lstStyle>
            <a:lvl1pPr lvl="0" rtl="0">
              <a:spcBef>
                <a:spcPts val="0"/>
              </a:spcBef>
              <a:spcAft>
                <a:spcPts val="0"/>
              </a:spcAft>
              <a:buSzPts val="2200"/>
              <a:buNone/>
              <a:defRPr sz="2900"/>
            </a:lvl1pPr>
            <a:lvl2pPr lvl="1" rtl="0" algn="r">
              <a:spcBef>
                <a:spcPts val="0"/>
              </a:spcBef>
              <a:spcAft>
                <a:spcPts val="0"/>
              </a:spcAft>
              <a:buSzPts val="2200"/>
              <a:buNone/>
              <a:defRPr sz="2200"/>
            </a:lvl2pPr>
            <a:lvl3pPr lvl="2" rtl="0" algn="r">
              <a:spcBef>
                <a:spcPts val="0"/>
              </a:spcBef>
              <a:spcAft>
                <a:spcPts val="0"/>
              </a:spcAft>
              <a:buSzPts val="2200"/>
              <a:buNone/>
              <a:defRPr sz="2200"/>
            </a:lvl3pPr>
            <a:lvl4pPr lvl="3" rtl="0" algn="r">
              <a:spcBef>
                <a:spcPts val="0"/>
              </a:spcBef>
              <a:spcAft>
                <a:spcPts val="0"/>
              </a:spcAft>
              <a:buSzPts val="2200"/>
              <a:buNone/>
              <a:defRPr sz="2200"/>
            </a:lvl4pPr>
            <a:lvl5pPr lvl="4" rtl="0" algn="r">
              <a:spcBef>
                <a:spcPts val="0"/>
              </a:spcBef>
              <a:spcAft>
                <a:spcPts val="0"/>
              </a:spcAft>
              <a:buSzPts val="2200"/>
              <a:buNone/>
              <a:defRPr sz="2200"/>
            </a:lvl5pPr>
            <a:lvl6pPr lvl="5" rtl="0" algn="r">
              <a:spcBef>
                <a:spcPts val="0"/>
              </a:spcBef>
              <a:spcAft>
                <a:spcPts val="0"/>
              </a:spcAft>
              <a:buSzPts val="2200"/>
              <a:buNone/>
              <a:defRPr sz="2200"/>
            </a:lvl6pPr>
            <a:lvl7pPr lvl="6" rtl="0" algn="r">
              <a:spcBef>
                <a:spcPts val="0"/>
              </a:spcBef>
              <a:spcAft>
                <a:spcPts val="0"/>
              </a:spcAft>
              <a:buSzPts val="2200"/>
              <a:buNone/>
              <a:defRPr sz="2200"/>
            </a:lvl7pPr>
            <a:lvl8pPr lvl="7" rtl="0" algn="r">
              <a:spcBef>
                <a:spcPts val="0"/>
              </a:spcBef>
              <a:spcAft>
                <a:spcPts val="0"/>
              </a:spcAft>
              <a:buSzPts val="2200"/>
              <a:buNone/>
              <a:defRPr sz="2200"/>
            </a:lvl8pPr>
            <a:lvl9pPr lvl="8" rtl="0" algn="r">
              <a:spcBef>
                <a:spcPts val="0"/>
              </a:spcBef>
              <a:spcAft>
                <a:spcPts val="0"/>
              </a:spcAft>
              <a:buSzPts val="2200"/>
              <a:buNone/>
              <a:defRPr sz="2200"/>
            </a:lvl9pPr>
          </a:lstStyle>
          <a:p>
            <a:r>
              <a:t>xx%</a:t>
            </a:r>
          </a:p>
        </p:txBody>
      </p:sp>
      <p:sp>
        <p:nvSpPr>
          <p:cNvPr id="513" name="Google Shape;513;p70"/>
          <p:cNvSpPr txBox="1"/>
          <p:nvPr>
            <p:ph hasCustomPrompt="1" idx="3" type="title"/>
          </p:nvPr>
        </p:nvSpPr>
        <p:spPr>
          <a:xfrm>
            <a:off x="2352431" y="3316563"/>
            <a:ext cx="1659600" cy="482700"/>
          </a:xfrm>
          <a:prstGeom prst="rect">
            <a:avLst/>
          </a:prstGeom>
        </p:spPr>
        <p:txBody>
          <a:bodyPr anchorCtr="0" anchor="b" bIns="91425" lIns="91425" spcFirstLastPara="1" rIns="91425" wrap="square" tIns="91425">
            <a:noAutofit/>
          </a:bodyPr>
          <a:lstStyle>
            <a:lvl1pPr lvl="0" rtl="0">
              <a:spcBef>
                <a:spcPts val="0"/>
              </a:spcBef>
              <a:spcAft>
                <a:spcPts val="0"/>
              </a:spcAft>
              <a:buSzPts val="2200"/>
              <a:buNone/>
              <a:defRPr sz="2900"/>
            </a:lvl1pPr>
            <a:lvl2pPr lvl="1" rtl="0" algn="r">
              <a:spcBef>
                <a:spcPts val="0"/>
              </a:spcBef>
              <a:spcAft>
                <a:spcPts val="0"/>
              </a:spcAft>
              <a:buSzPts val="2200"/>
              <a:buNone/>
              <a:defRPr sz="2200"/>
            </a:lvl2pPr>
            <a:lvl3pPr lvl="2" rtl="0" algn="r">
              <a:spcBef>
                <a:spcPts val="0"/>
              </a:spcBef>
              <a:spcAft>
                <a:spcPts val="0"/>
              </a:spcAft>
              <a:buSzPts val="2200"/>
              <a:buNone/>
              <a:defRPr sz="2200"/>
            </a:lvl3pPr>
            <a:lvl4pPr lvl="3" rtl="0" algn="r">
              <a:spcBef>
                <a:spcPts val="0"/>
              </a:spcBef>
              <a:spcAft>
                <a:spcPts val="0"/>
              </a:spcAft>
              <a:buSzPts val="2200"/>
              <a:buNone/>
              <a:defRPr sz="2200"/>
            </a:lvl4pPr>
            <a:lvl5pPr lvl="4" rtl="0" algn="r">
              <a:spcBef>
                <a:spcPts val="0"/>
              </a:spcBef>
              <a:spcAft>
                <a:spcPts val="0"/>
              </a:spcAft>
              <a:buSzPts val="2200"/>
              <a:buNone/>
              <a:defRPr sz="2200"/>
            </a:lvl5pPr>
            <a:lvl6pPr lvl="5" rtl="0" algn="r">
              <a:spcBef>
                <a:spcPts val="0"/>
              </a:spcBef>
              <a:spcAft>
                <a:spcPts val="0"/>
              </a:spcAft>
              <a:buSzPts val="2200"/>
              <a:buNone/>
              <a:defRPr sz="2200"/>
            </a:lvl6pPr>
            <a:lvl7pPr lvl="6" rtl="0" algn="r">
              <a:spcBef>
                <a:spcPts val="0"/>
              </a:spcBef>
              <a:spcAft>
                <a:spcPts val="0"/>
              </a:spcAft>
              <a:buSzPts val="2200"/>
              <a:buNone/>
              <a:defRPr sz="2200"/>
            </a:lvl7pPr>
            <a:lvl8pPr lvl="7" rtl="0" algn="r">
              <a:spcBef>
                <a:spcPts val="0"/>
              </a:spcBef>
              <a:spcAft>
                <a:spcPts val="0"/>
              </a:spcAft>
              <a:buSzPts val="2200"/>
              <a:buNone/>
              <a:defRPr sz="2200"/>
            </a:lvl8pPr>
            <a:lvl9pPr lvl="8" rtl="0" algn="r">
              <a:spcBef>
                <a:spcPts val="0"/>
              </a:spcBef>
              <a:spcAft>
                <a:spcPts val="0"/>
              </a:spcAft>
              <a:buSzPts val="2200"/>
              <a:buNone/>
              <a:defRPr sz="2200"/>
            </a:lvl9pPr>
          </a:lstStyle>
          <a:p>
            <a:r>
              <a:t>xx%</a:t>
            </a:r>
          </a:p>
        </p:txBody>
      </p:sp>
      <p:sp>
        <p:nvSpPr>
          <p:cNvPr id="514" name="Google Shape;514;p70"/>
          <p:cNvSpPr txBox="1"/>
          <p:nvPr>
            <p:ph hasCustomPrompt="1" idx="4" type="title"/>
          </p:nvPr>
        </p:nvSpPr>
        <p:spPr>
          <a:xfrm>
            <a:off x="5131969" y="1646925"/>
            <a:ext cx="1659600" cy="482700"/>
          </a:xfrm>
          <a:prstGeom prst="rect">
            <a:avLst/>
          </a:prstGeom>
        </p:spPr>
        <p:txBody>
          <a:bodyPr anchorCtr="0" anchor="b" bIns="91425" lIns="91425" spcFirstLastPara="1" rIns="91425" wrap="square" tIns="91425">
            <a:noAutofit/>
          </a:bodyPr>
          <a:lstStyle>
            <a:lvl1pPr lvl="0" rtl="0">
              <a:spcBef>
                <a:spcPts val="0"/>
              </a:spcBef>
              <a:spcAft>
                <a:spcPts val="0"/>
              </a:spcAft>
              <a:buSzPts val="2200"/>
              <a:buNone/>
              <a:defRPr sz="2900"/>
            </a:lvl1pPr>
            <a:lvl2pPr lvl="1" rtl="0" algn="l">
              <a:spcBef>
                <a:spcPts val="0"/>
              </a:spcBef>
              <a:spcAft>
                <a:spcPts val="0"/>
              </a:spcAft>
              <a:buSzPts val="2200"/>
              <a:buNone/>
              <a:defRPr sz="2200"/>
            </a:lvl2pPr>
            <a:lvl3pPr lvl="2" rtl="0" algn="l">
              <a:spcBef>
                <a:spcPts val="0"/>
              </a:spcBef>
              <a:spcAft>
                <a:spcPts val="0"/>
              </a:spcAft>
              <a:buSzPts val="2200"/>
              <a:buNone/>
              <a:defRPr sz="2200"/>
            </a:lvl3pPr>
            <a:lvl4pPr lvl="3" rtl="0" algn="l">
              <a:spcBef>
                <a:spcPts val="0"/>
              </a:spcBef>
              <a:spcAft>
                <a:spcPts val="0"/>
              </a:spcAft>
              <a:buSzPts val="2200"/>
              <a:buNone/>
              <a:defRPr sz="2200"/>
            </a:lvl4pPr>
            <a:lvl5pPr lvl="4" rtl="0" algn="l">
              <a:spcBef>
                <a:spcPts val="0"/>
              </a:spcBef>
              <a:spcAft>
                <a:spcPts val="0"/>
              </a:spcAft>
              <a:buSzPts val="2200"/>
              <a:buNone/>
              <a:defRPr sz="2200"/>
            </a:lvl5pPr>
            <a:lvl6pPr lvl="5" rtl="0" algn="l">
              <a:spcBef>
                <a:spcPts val="0"/>
              </a:spcBef>
              <a:spcAft>
                <a:spcPts val="0"/>
              </a:spcAft>
              <a:buSzPts val="2200"/>
              <a:buNone/>
              <a:defRPr sz="2200"/>
            </a:lvl6pPr>
            <a:lvl7pPr lvl="6" rtl="0" algn="l">
              <a:spcBef>
                <a:spcPts val="0"/>
              </a:spcBef>
              <a:spcAft>
                <a:spcPts val="0"/>
              </a:spcAft>
              <a:buSzPts val="2200"/>
              <a:buNone/>
              <a:defRPr sz="2200"/>
            </a:lvl7pPr>
            <a:lvl8pPr lvl="7" rtl="0" algn="l">
              <a:spcBef>
                <a:spcPts val="0"/>
              </a:spcBef>
              <a:spcAft>
                <a:spcPts val="0"/>
              </a:spcAft>
              <a:buSzPts val="2200"/>
              <a:buNone/>
              <a:defRPr sz="2200"/>
            </a:lvl8pPr>
            <a:lvl9pPr lvl="8" rtl="0" algn="l">
              <a:spcBef>
                <a:spcPts val="0"/>
              </a:spcBef>
              <a:spcAft>
                <a:spcPts val="0"/>
              </a:spcAft>
              <a:buSzPts val="2200"/>
              <a:buNone/>
              <a:defRPr sz="2200"/>
            </a:lvl9pPr>
          </a:lstStyle>
          <a:p>
            <a:r>
              <a:t>xx%</a:t>
            </a:r>
          </a:p>
        </p:txBody>
      </p:sp>
      <p:sp>
        <p:nvSpPr>
          <p:cNvPr id="515" name="Google Shape;515;p70"/>
          <p:cNvSpPr txBox="1"/>
          <p:nvPr>
            <p:ph hasCustomPrompt="1" idx="5" type="title"/>
          </p:nvPr>
        </p:nvSpPr>
        <p:spPr>
          <a:xfrm>
            <a:off x="5131906" y="3316563"/>
            <a:ext cx="1659600" cy="482700"/>
          </a:xfrm>
          <a:prstGeom prst="rect">
            <a:avLst/>
          </a:prstGeom>
        </p:spPr>
        <p:txBody>
          <a:bodyPr anchorCtr="0" anchor="b" bIns="91425" lIns="91425" spcFirstLastPara="1" rIns="91425" wrap="square" tIns="91425">
            <a:noAutofit/>
          </a:bodyPr>
          <a:lstStyle>
            <a:lvl1pPr lvl="0" rtl="0">
              <a:spcBef>
                <a:spcPts val="0"/>
              </a:spcBef>
              <a:spcAft>
                <a:spcPts val="0"/>
              </a:spcAft>
              <a:buSzPts val="2200"/>
              <a:buNone/>
              <a:defRPr sz="2900"/>
            </a:lvl1pPr>
            <a:lvl2pPr lvl="1" rtl="0" algn="l">
              <a:spcBef>
                <a:spcPts val="0"/>
              </a:spcBef>
              <a:spcAft>
                <a:spcPts val="0"/>
              </a:spcAft>
              <a:buSzPts val="2200"/>
              <a:buNone/>
              <a:defRPr sz="2200"/>
            </a:lvl2pPr>
            <a:lvl3pPr lvl="2" rtl="0" algn="l">
              <a:spcBef>
                <a:spcPts val="0"/>
              </a:spcBef>
              <a:spcAft>
                <a:spcPts val="0"/>
              </a:spcAft>
              <a:buSzPts val="2200"/>
              <a:buNone/>
              <a:defRPr sz="2200"/>
            </a:lvl3pPr>
            <a:lvl4pPr lvl="3" rtl="0" algn="l">
              <a:spcBef>
                <a:spcPts val="0"/>
              </a:spcBef>
              <a:spcAft>
                <a:spcPts val="0"/>
              </a:spcAft>
              <a:buSzPts val="2200"/>
              <a:buNone/>
              <a:defRPr sz="2200"/>
            </a:lvl4pPr>
            <a:lvl5pPr lvl="4" rtl="0" algn="l">
              <a:spcBef>
                <a:spcPts val="0"/>
              </a:spcBef>
              <a:spcAft>
                <a:spcPts val="0"/>
              </a:spcAft>
              <a:buSzPts val="2200"/>
              <a:buNone/>
              <a:defRPr sz="2200"/>
            </a:lvl5pPr>
            <a:lvl6pPr lvl="5" rtl="0" algn="l">
              <a:spcBef>
                <a:spcPts val="0"/>
              </a:spcBef>
              <a:spcAft>
                <a:spcPts val="0"/>
              </a:spcAft>
              <a:buSzPts val="2200"/>
              <a:buNone/>
              <a:defRPr sz="2200"/>
            </a:lvl6pPr>
            <a:lvl7pPr lvl="6" rtl="0" algn="l">
              <a:spcBef>
                <a:spcPts val="0"/>
              </a:spcBef>
              <a:spcAft>
                <a:spcPts val="0"/>
              </a:spcAft>
              <a:buSzPts val="2200"/>
              <a:buNone/>
              <a:defRPr sz="2200"/>
            </a:lvl7pPr>
            <a:lvl8pPr lvl="7" rtl="0" algn="l">
              <a:spcBef>
                <a:spcPts val="0"/>
              </a:spcBef>
              <a:spcAft>
                <a:spcPts val="0"/>
              </a:spcAft>
              <a:buSzPts val="2200"/>
              <a:buNone/>
              <a:defRPr sz="2200"/>
            </a:lvl8pPr>
            <a:lvl9pPr lvl="8" rtl="0" algn="l">
              <a:spcBef>
                <a:spcPts val="0"/>
              </a:spcBef>
              <a:spcAft>
                <a:spcPts val="0"/>
              </a:spcAft>
              <a:buSzPts val="2200"/>
              <a:buNone/>
              <a:defRPr sz="2200"/>
            </a:lvl9pPr>
          </a:lstStyle>
          <a:p>
            <a:r>
              <a:t>xx%</a:t>
            </a:r>
          </a:p>
        </p:txBody>
      </p:sp>
      <p:sp>
        <p:nvSpPr>
          <p:cNvPr id="516" name="Google Shape;516;p70"/>
          <p:cNvSpPr txBox="1"/>
          <p:nvPr>
            <p:ph idx="1" type="subTitle"/>
          </p:nvPr>
        </p:nvSpPr>
        <p:spPr>
          <a:xfrm>
            <a:off x="2352494" y="2022013"/>
            <a:ext cx="1659600" cy="396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800">
                <a:solidFill>
                  <a:schemeClr val="accent1"/>
                </a:solidFill>
              </a:defRPr>
            </a:lvl1pPr>
            <a:lvl2pPr lvl="1" rtl="0" algn="ctr">
              <a:spcBef>
                <a:spcPts val="1600"/>
              </a:spcBef>
              <a:spcAft>
                <a:spcPts val="0"/>
              </a:spcAft>
              <a:buNone/>
              <a:defRPr b="1" sz="1800">
                <a:solidFill>
                  <a:schemeClr val="accent1"/>
                </a:solidFill>
              </a:defRPr>
            </a:lvl2pPr>
            <a:lvl3pPr lvl="2" rtl="0" algn="ctr">
              <a:spcBef>
                <a:spcPts val="1600"/>
              </a:spcBef>
              <a:spcAft>
                <a:spcPts val="0"/>
              </a:spcAft>
              <a:buNone/>
              <a:defRPr b="1" sz="1800">
                <a:solidFill>
                  <a:schemeClr val="accent1"/>
                </a:solidFill>
              </a:defRPr>
            </a:lvl3pPr>
            <a:lvl4pPr lvl="3" rtl="0" algn="ctr">
              <a:spcBef>
                <a:spcPts val="1600"/>
              </a:spcBef>
              <a:spcAft>
                <a:spcPts val="0"/>
              </a:spcAft>
              <a:buNone/>
              <a:defRPr b="1" sz="1800">
                <a:solidFill>
                  <a:schemeClr val="accent1"/>
                </a:solidFill>
              </a:defRPr>
            </a:lvl4pPr>
            <a:lvl5pPr lvl="4" rtl="0" algn="ctr">
              <a:spcBef>
                <a:spcPts val="1600"/>
              </a:spcBef>
              <a:spcAft>
                <a:spcPts val="0"/>
              </a:spcAft>
              <a:buNone/>
              <a:defRPr b="1" sz="1800">
                <a:solidFill>
                  <a:schemeClr val="accent1"/>
                </a:solidFill>
              </a:defRPr>
            </a:lvl5pPr>
            <a:lvl6pPr lvl="5" rtl="0" algn="ctr">
              <a:spcBef>
                <a:spcPts val="1600"/>
              </a:spcBef>
              <a:spcAft>
                <a:spcPts val="0"/>
              </a:spcAft>
              <a:buNone/>
              <a:defRPr b="1" sz="1800">
                <a:solidFill>
                  <a:schemeClr val="accent1"/>
                </a:solidFill>
              </a:defRPr>
            </a:lvl6pPr>
            <a:lvl7pPr lvl="6" rtl="0" algn="ctr">
              <a:spcBef>
                <a:spcPts val="1600"/>
              </a:spcBef>
              <a:spcAft>
                <a:spcPts val="0"/>
              </a:spcAft>
              <a:buNone/>
              <a:defRPr b="1" sz="1800">
                <a:solidFill>
                  <a:schemeClr val="accent1"/>
                </a:solidFill>
              </a:defRPr>
            </a:lvl7pPr>
            <a:lvl8pPr lvl="7" rtl="0" algn="ctr">
              <a:spcBef>
                <a:spcPts val="1600"/>
              </a:spcBef>
              <a:spcAft>
                <a:spcPts val="0"/>
              </a:spcAft>
              <a:buNone/>
              <a:defRPr b="1" sz="1800">
                <a:solidFill>
                  <a:schemeClr val="accent1"/>
                </a:solidFill>
              </a:defRPr>
            </a:lvl8pPr>
            <a:lvl9pPr lvl="8" rtl="0" algn="ctr">
              <a:spcBef>
                <a:spcPts val="1600"/>
              </a:spcBef>
              <a:spcAft>
                <a:spcPts val="1600"/>
              </a:spcAft>
              <a:buNone/>
              <a:defRPr b="1" sz="1800">
                <a:solidFill>
                  <a:schemeClr val="accent1"/>
                </a:solidFill>
              </a:defRPr>
            </a:lvl9pPr>
          </a:lstStyle>
          <a:p/>
        </p:txBody>
      </p:sp>
      <p:sp>
        <p:nvSpPr>
          <p:cNvPr id="517" name="Google Shape;517;p70"/>
          <p:cNvSpPr txBox="1"/>
          <p:nvPr>
            <p:ph idx="6" type="subTitle"/>
          </p:nvPr>
        </p:nvSpPr>
        <p:spPr>
          <a:xfrm>
            <a:off x="2352431" y="3692367"/>
            <a:ext cx="1659600" cy="396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800">
                <a:solidFill>
                  <a:schemeClr val="accent1"/>
                </a:solidFill>
              </a:defRPr>
            </a:lvl1pPr>
            <a:lvl2pPr lvl="1" rtl="0" algn="ctr">
              <a:spcBef>
                <a:spcPts val="1600"/>
              </a:spcBef>
              <a:spcAft>
                <a:spcPts val="0"/>
              </a:spcAft>
              <a:buNone/>
              <a:defRPr b="1" sz="1800">
                <a:solidFill>
                  <a:schemeClr val="accent1"/>
                </a:solidFill>
              </a:defRPr>
            </a:lvl2pPr>
            <a:lvl3pPr lvl="2" rtl="0" algn="ctr">
              <a:spcBef>
                <a:spcPts val="1600"/>
              </a:spcBef>
              <a:spcAft>
                <a:spcPts val="0"/>
              </a:spcAft>
              <a:buNone/>
              <a:defRPr b="1" sz="1800">
                <a:solidFill>
                  <a:schemeClr val="accent1"/>
                </a:solidFill>
              </a:defRPr>
            </a:lvl3pPr>
            <a:lvl4pPr lvl="3" rtl="0" algn="ctr">
              <a:spcBef>
                <a:spcPts val="1600"/>
              </a:spcBef>
              <a:spcAft>
                <a:spcPts val="0"/>
              </a:spcAft>
              <a:buNone/>
              <a:defRPr b="1" sz="1800">
                <a:solidFill>
                  <a:schemeClr val="accent1"/>
                </a:solidFill>
              </a:defRPr>
            </a:lvl4pPr>
            <a:lvl5pPr lvl="4" rtl="0" algn="ctr">
              <a:spcBef>
                <a:spcPts val="1600"/>
              </a:spcBef>
              <a:spcAft>
                <a:spcPts val="0"/>
              </a:spcAft>
              <a:buNone/>
              <a:defRPr b="1" sz="1800">
                <a:solidFill>
                  <a:schemeClr val="accent1"/>
                </a:solidFill>
              </a:defRPr>
            </a:lvl5pPr>
            <a:lvl6pPr lvl="5" rtl="0" algn="ctr">
              <a:spcBef>
                <a:spcPts val="1600"/>
              </a:spcBef>
              <a:spcAft>
                <a:spcPts val="0"/>
              </a:spcAft>
              <a:buNone/>
              <a:defRPr b="1" sz="1800">
                <a:solidFill>
                  <a:schemeClr val="accent1"/>
                </a:solidFill>
              </a:defRPr>
            </a:lvl6pPr>
            <a:lvl7pPr lvl="6" rtl="0" algn="ctr">
              <a:spcBef>
                <a:spcPts val="1600"/>
              </a:spcBef>
              <a:spcAft>
                <a:spcPts val="0"/>
              </a:spcAft>
              <a:buNone/>
              <a:defRPr b="1" sz="1800">
                <a:solidFill>
                  <a:schemeClr val="accent1"/>
                </a:solidFill>
              </a:defRPr>
            </a:lvl7pPr>
            <a:lvl8pPr lvl="7" rtl="0" algn="ctr">
              <a:spcBef>
                <a:spcPts val="1600"/>
              </a:spcBef>
              <a:spcAft>
                <a:spcPts val="0"/>
              </a:spcAft>
              <a:buNone/>
              <a:defRPr b="1" sz="1800">
                <a:solidFill>
                  <a:schemeClr val="accent1"/>
                </a:solidFill>
              </a:defRPr>
            </a:lvl8pPr>
            <a:lvl9pPr lvl="8" rtl="0" algn="ctr">
              <a:spcBef>
                <a:spcPts val="1600"/>
              </a:spcBef>
              <a:spcAft>
                <a:spcPts val="1600"/>
              </a:spcAft>
              <a:buNone/>
              <a:defRPr b="1" sz="1800">
                <a:solidFill>
                  <a:schemeClr val="accent1"/>
                </a:solidFill>
              </a:defRPr>
            </a:lvl9pPr>
          </a:lstStyle>
          <a:p/>
        </p:txBody>
      </p:sp>
      <p:sp>
        <p:nvSpPr>
          <p:cNvPr id="518" name="Google Shape;518;p70"/>
          <p:cNvSpPr txBox="1"/>
          <p:nvPr>
            <p:ph idx="7" type="subTitle"/>
          </p:nvPr>
        </p:nvSpPr>
        <p:spPr>
          <a:xfrm>
            <a:off x="5131969" y="2022013"/>
            <a:ext cx="1659600" cy="396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800">
                <a:solidFill>
                  <a:schemeClr val="accent1"/>
                </a:solidFill>
              </a:defRPr>
            </a:lvl1pPr>
            <a:lvl2pPr lvl="1" rtl="0" algn="ctr">
              <a:spcBef>
                <a:spcPts val="1600"/>
              </a:spcBef>
              <a:spcAft>
                <a:spcPts val="0"/>
              </a:spcAft>
              <a:buNone/>
              <a:defRPr b="1" sz="1800">
                <a:solidFill>
                  <a:schemeClr val="accent1"/>
                </a:solidFill>
              </a:defRPr>
            </a:lvl2pPr>
            <a:lvl3pPr lvl="2" rtl="0" algn="ctr">
              <a:spcBef>
                <a:spcPts val="1600"/>
              </a:spcBef>
              <a:spcAft>
                <a:spcPts val="0"/>
              </a:spcAft>
              <a:buNone/>
              <a:defRPr b="1" sz="1800">
                <a:solidFill>
                  <a:schemeClr val="accent1"/>
                </a:solidFill>
              </a:defRPr>
            </a:lvl3pPr>
            <a:lvl4pPr lvl="3" rtl="0" algn="ctr">
              <a:spcBef>
                <a:spcPts val="1600"/>
              </a:spcBef>
              <a:spcAft>
                <a:spcPts val="0"/>
              </a:spcAft>
              <a:buNone/>
              <a:defRPr b="1" sz="1800">
                <a:solidFill>
                  <a:schemeClr val="accent1"/>
                </a:solidFill>
              </a:defRPr>
            </a:lvl4pPr>
            <a:lvl5pPr lvl="4" rtl="0" algn="ctr">
              <a:spcBef>
                <a:spcPts val="1600"/>
              </a:spcBef>
              <a:spcAft>
                <a:spcPts val="0"/>
              </a:spcAft>
              <a:buNone/>
              <a:defRPr b="1" sz="1800">
                <a:solidFill>
                  <a:schemeClr val="accent1"/>
                </a:solidFill>
              </a:defRPr>
            </a:lvl5pPr>
            <a:lvl6pPr lvl="5" rtl="0" algn="ctr">
              <a:spcBef>
                <a:spcPts val="1600"/>
              </a:spcBef>
              <a:spcAft>
                <a:spcPts val="0"/>
              </a:spcAft>
              <a:buNone/>
              <a:defRPr b="1" sz="1800">
                <a:solidFill>
                  <a:schemeClr val="accent1"/>
                </a:solidFill>
              </a:defRPr>
            </a:lvl6pPr>
            <a:lvl7pPr lvl="6" rtl="0" algn="ctr">
              <a:spcBef>
                <a:spcPts val="1600"/>
              </a:spcBef>
              <a:spcAft>
                <a:spcPts val="0"/>
              </a:spcAft>
              <a:buNone/>
              <a:defRPr b="1" sz="1800">
                <a:solidFill>
                  <a:schemeClr val="accent1"/>
                </a:solidFill>
              </a:defRPr>
            </a:lvl7pPr>
            <a:lvl8pPr lvl="7" rtl="0" algn="ctr">
              <a:spcBef>
                <a:spcPts val="1600"/>
              </a:spcBef>
              <a:spcAft>
                <a:spcPts val="0"/>
              </a:spcAft>
              <a:buNone/>
              <a:defRPr b="1" sz="1800">
                <a:solidFill>
                  <a:schemeClr val="accent1"/>
                </a:solidFill>
              </a:defRPr>
            </a:lvl8pPr>
            <a:lvl9pPr lvl="8" rtl="0" algn="ctr">
              <a:spcBef>
                <a:spcPts val="1600"/>
              </a:spcBef>
              <a:spcAft>
                <a:spcPts val="1600"/>
              </a:spcAft>
              <a:buNone/>
              <a:defRPr b="1" sz="1800">
                <a:solidFill>
                  <a:schemeClr val="accent1"/>
                </a:solidFill>
              </a:defRPr>
            </a:lvl9pPr>
          </a:lstStyle>
          <a:p/>
        </p:txBody>
      </p:sp>
      <p:sp>
        <p:nvSpPr>
          <p:cNvPr id="519" name="Google Shape;519;p70"/>
          <p:cNvSpPr txBox="1"/>
          <p:nvPr>
            <p:ph idx="8" type="subTitle"/>
          </p:nvPr>
        </p:nvSpPr>
        <p:spPr>
          <a:xfrm>
            <a:off x="5131906" y="3692367"/>
            <a:ext cx="1659600" cy="396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800">
                <a:solidFill>
                  <a:schemeClr val="accent1"/>
                </a:solidFill>
              </a:defRPr>
            </a:lvl1pPr>
            <a:lvl2pPr lvl="1" rtl="0" algn="ctr">
              <a:spcBef>
                <a:spcPts val="1600"/>
              </a:spcBef>
              <a:spcAft>
                <a:spcPts val="0"/>
              </a:spcAft>
              <a:buNone/>
              <a:defRPr b="1" sz="1800">
                <a:solidFill>
                  <a:schemeClr val="accent1"/>
                </a:solidFill>
              </a:defRPr>
            </a:lvl2pPr>
            <a:lvl3pPr lvl="2" rtl="0" algn="ctr">
              <a:spcBef>
                <a:spcPts val="1600"/>
              </a:spcBef>
              <a:spcAft>
                <a:spcPts val="0"/>
              </a:spcAft>
              <a:buNone/>
              <a:defRPr b="1" sz="1800">
                <a:solidFill>
                  <a:schemeClr val="accent1"/>
                </a:solidFill>
              </a:defRPr>
            </a:lvl3pPr>
            <a:lvl4pPr lvl="3" rtl="0" algn="ctr">
              <a:spcBef>
                <a:spcPts val="1600"/>
              </a:spcBef>
              <a:spcAft>
                <a:spcPts val="0"/>
              </a:spcAft>
              <a:buNone/>
              <a:defRPr b="1" sz="1800">
                <a:solidFill>
                  <a:schemeClr val="accent1"/>
                </a:solidFill>
              </a:defRPr>
            </a:lvl4pPr>
            <a:lvl5pPr lvl="4" rtl="0" algn="ctr">
              <a:spcBef>
                <a:spcPts val="1600"/>
              </a:spcBef>
              <a:spcAft>
                <a:spcPts val="0"/>
              </a:spcAft>
              <a:buNone/>
              <a:defRPr b="1" sz="1800">
                <a:solidFill>
                  <a:schemeClr val="accent1"/>
                </a:solidFill>
              </a:defRPr>
            </a:lvl5pPr>
            <a:lvl6pPr lvl="5" rtl="0" algn="ctr">
              <a:spcBef>
                <a:spcPts val="1600"/>
              </a:spcBef>
              <a:spcAft>
                <a:spcPts val="0"/>
              </a:spcAft>
              <a:buNone/>
              <a:defRPr b="1" sz="1800">
                <a:solidFill>
                  <a:schemeClr val="accent1"/>
                </a:solidFill>
              </a:defRPr>
            </a:lvl6pPr>
            <a:lvl7pPr lvl="6" rtl="0" algn="ctr">
              <a:spcBef>
                <a:spcPts val="1600"/>
              </a:spcBef>
              <a:spcAft>
                <a:spcPts val="0"/>
              </a:spcAft>
              <a:buNone/>
              <a:defRPr b="1" sz="1800">
                <a:solidFill>
                  <a:schemeClr val="accent1"/>
                </a:solidFill>
              </a:defRPr>
            </a:lvl7pPr>
            <a:lvl8pPr lvl="7" rtl="0" algn="ctr">
              <a:spcBef>
                <a:spcPts val="1600"/>
              </a:spcBef>
              <a:spcAft>
                <a:spcPts val="0"/>
              </a:spcAft>
              <a:buNone/>
              <a:defRPr b="1" sz="1800">
                <a:solidFill>
                  <a:schemeClr val="accent1"/>
                </a:solidFill>
              </a:defRPr>
            </a:lvl8pPr>
            <a:lvl9pPr lvl="8" rtl="0" algn="ctr">
              <a:spcBef>
                <a:spcPts val="1600"/>
              </a:spcBef>
              <a:spcAft>
                <a:spcPts val="1600"/>
              </a:spcAft>
              <a:buNone/>
              <a:defRPr b="1" sz="1800">
                <a:solidFill>
                  <a:schemeClr val="accent1"/>
                </a:solidFill>
              </a:defRPr>
            </a:lvl9pPr>
          </a:lstStyle>
          <a:p/>
        </p:txBody>
      </p:sp>
      <p:sp>
        <p:nvSpPr>
          <p:cNvPr id="520" name="Google Shape;520;p70"/>
          <p:cNvSpPr/>
          <p:nvPr/>
        </p:nvSpPr>
        <p:spPr>
          <a:xfrm>
            <a:off x="991288" y="4057575"/>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70"/>
          <p:cNvSpPr/>
          <p:nvPr/>
        </p:nvSpPr>
        <p:spPr>
          <a:xfrm>
            <a:off x="585525" y="2313475"/>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2" name="Google Shape;522;p70"/>
          <p:cNvGrpSpPr/>
          <p:nvPr/>
        </p:nvGrpSpPr>
        <p:grpSpPr>
          <a:xfrm rot="-5400000">
            <a:off x="1378449" y="570368"/>
            <a:ext cx="75122" cy="485535"/>
            <a:chOff x="8414525" y="1639575"/>
            <a:chExt cx="120600" cy="779475"/>
          </a:xfrm>
        </p:grpSpPr>
        <p:sp>
          <p:nvSpPr>
            <p:cNvPr id="523" name="Google Shape;523;p70"/>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70"/>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70"/>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70"/>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7" name="Google Shape;527;p70"/>
          <p:cNvGrpSpPr/>
          <p:nvPr/>
        </p:nvGrpSpPr>
        <p:grpSpPr>
          <a:xfrm>
            <a:off x="8543506" y="2245778"/>
            <a:ext cx="75122" cy="485535"/>
            <a:chOff x="8414525" y="1639575"/>
            <a:chExt cx="120600" cy="779475"/>
          </a:xfrm>
        </p:grpSpPr>
        <p:sp>
          <p:nvSpPr>
            <p:cNvPr id="528" name="Google Shape;528;p70"/>
            <p:cNvSpPr/>
            <p:nvPr/>
          </p:nvSpPr>
          <p:spPr>
            <a:xfrm rot="10800000">
              <a:off x="8414525" y="163957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70"/>
            <p:cNvSpPr/>
            <p:nvPr/>
          </p:nvSpPr>
          <p:spPr>
            <a:xfrm rot="10800000">
              <a:off x="8414525" y="186460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70"/>
            <p:cNvSpPr/>
            <p:nvPr/>
          </p:nvSpPr>
          <p:spPr>
            <a:xfrm rot="10800000">
              <a:off x="8414525" y="208962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70"/>
            <p:cNvSpPr/>
            <p:nvPr/>
          </p:nvSpPr>
          <p:spPr>
            <a:xfrm rot="10800000">
              <a:off x="8414525" y="231465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2" name="Google Shape;532;p70"/>
          <p:cNvSpPr/>
          <p:nvPr/>
        </p:nvSpPr>
        <p:spPr>
          <a:xfrm>
            <a:off x="7907950" y="44380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70"/>
          <p:cNvSpPr/>
          <p:nvPr/>
        </p:nvSpPr>
        <p:spPr>
          <a:xfrm>
            <a:off x="8030725" y="652950"/>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70"/>
          <p:cNvSpPr/>
          <p:nvPr/>
        </p:nvSpPr>
        <p:spPr>
          <a:xfrm>
            <a:off x="7992750" y="4057575"/>
            <a:ext cx="281400" cy="2814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3">
  <p:cSld name="SECTION_HEADER_1_1_1_1">
    <p:spTree>
      <p:nvGrpSpPr>
        <p:cNvPr id="535" name="Shape 535"/>
        <p:cNvGrpSpPr/>
        <p:nvPr/>
      </p:nvGrpSpPr>
      <p:grpSpPr>
        <a:xfrm>
          <a:off x="0" y="0"/>
          <a:ext cx="0" cy="0"/>
          <a:chOff x="0" y="0"/>
          <a:chExt cx="0" cy="0"/>
        </a:xfrm>
      </p:grpSpPr>
      <p:sp>
        <p:nvSpPr>
          <p:cNvPr id="536" name="Google Shape;536;p71"/>
          <p:cNvSpPr txBox="1"/>
          <p:nvPr>
            <p:ph type="title"/>
          </p:nvPr>
        </p:nvSpPr>
        <p:spPr>
          <a:xfrm>
            <a:off x="718750" y="365160"/>
            <a:ext cx="77064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537" name="Google Shape;537;p71"/>
          <p:cNvSpPr txBox="1"/>
          <p:nvPr>
            <p:ph hasCustomPrompt="1" idx="2" type="title"/>
          </p:nvPr>
        </p:nvSpPr>
        <p:spPr>
          <a:xfrm>
            <a:off x="1660096" y="1407131"/>
            <a:ext cx="2442000" cy="482700"/>
          </a:xfrm>
          <a:prstGeom prst="rect">
            <a:avLst/>
          </a:prstGeom>
        </p:spPr>
        <p:txBody>
          <a:bodyPr anchorCtr="0" anchor="b" bIns="91425" lIns="91425" spcFirstLastPara="1" rIns="91425" wrap="square" tIns="91425">
            <a:noAutofit/>
          </a:bodyPr>
          <a:lstStyle>
            <a:lvl1pPr lvl="0" rtl="0">
              <a:spcBef>
                <a:spcPts val="0"/>
              </a:spcBef>
              <a:spcAft>
                <a:spcPts val="0"/>
              </a:spcAft>
              <a:buSzPts val="2200"/>
              <a:buNone/>
              <a:defRPr sz="2200"/>
            </a:lvl1pPr>
            <a:lvl2pPr lvl="1" rtl="0" algn="r">
              <a:spcBef>
                <a:spcPts val="0"/>
              </a:spcBef>
              <a:spcAft>
                <a:spcPts val="0"/>
              </a:spcAft>
              <a:buSzPts val="2200"/>
              <a:buNone/>
              <a:defRPr sz="2200"/>
            </a:lvl2pPr>
            <a:lvl3pPr lvl="2" rtl="0" algn="r">
              <a:spcBef>
                <a:spcPts val="0"/>
              </a:spcBef>
              <a:spcAft>
                <a:spcPts val="0"/>
              </a:spcAft>
              <a:buSzPts val="2200"/>
              <a:buNone/>
              <a:defRPr sz="2200"/>
            </a:lvl3pPr>
            <a:lvl4pPr lvl="3" rtl="0" algn="r">
              <a:spcBef>
                <a:spcPts val="0"/>
              </a:spcBef>
              <a:spcAft>
                <a:spcPts val="0"/>
              </a:spcAft>
              <a:buSzPts val="2200"/>
              <a:buNone/>
              <a:defRPr sz="2200"/>
            </a:lvl4pPr>
            <a:lvl5pPr lvl="4" rtl="0" algn="r">
              <a:spcBef>
                <a:spcPts val="0"/>
              </a:spcBef>
              <a:spcAft>
                <a:spcPts val="0"/>
              </a:spcAft>
              <a:buSzPts val="2200"/>
              <a:buNone/>
              <a:defRPr sz="2200"/>
            </a:lvl5pPr>
            <a:lvl6pPr lvl="5" rtl="0" algn="r">
              <a:spcBef>
                <a:spcPts val="0"/>
              </a:spcBef>
              <a:spcAft>
                <a:spcPts val="0"/>
              </a:spcAft>
              <a:buSzPts val="2200"/>
              <a:buNone/>
              <a:defRPr sz="2200"/>
            </a:lvl6pPr>
            <a:lvl7pPr lvl="6" rtl="0" algn="r">
              <a:spcBef>
                <a:spcPts val="0"/>
              </a:spcBef>
              <a:spcAft>
                <a:spcPts val="0"/>
              </a:spcAft>
              <a:buSzPts val="2200"/>
              <a:buNone/>
              <a:defRPr sz="2200"/>
            </a:lvl7pPr>
            <a:lvl8pPr lvl="7" rtl="0" algn="r">
              <a:spcBef>
                <a:spcPts val="0"/>
              </a:spcBef>
              <a:spcAft>
                <a:spcPts val="0"/>
              </a:spcAft>
              <a:buSzPts val="2200"/>
              <a:buNone/>
              <a:defRPr sz="2200"/>
            </a:lvl8pPr>
            <a:lvl9pPr lvl="8" rtl="0" algn="r">
              <a:spcBef>
                <a:spcPts val="0"/>
              </a:spcBef>
              <a:spcAft>
                <a:spcPts val="0"/>
              </a:spcAft>
              <a:buSzPts val="2200"/>
              <a:buNone/>
              <a:defRPr sz="2200"/>
            </a:lvl9pPr>
          </a:lstStyle>
          <a:p>
            <a:r>
              <a:t>xx%</a:t>
            </a:r>
          </a:p>
        </p:txBody>
      </p:sp>
      <p:sp>
        <p:nvSpPr>
          <p:cNvPr id="538" name="Google Shape;538;p71"/>
          <p:cNvSpPr txBox="1"/>
          <p:nvPr>
            <p:ph hasCustomPrompt="1" idx="3" type="title"/>
          </p:nvPr>
        </p:nvSpPr>
        <p:spPr>
          <a:xfrm>
            <a:off x="1660096" y="3205988"/>
            <a:ext cx="2442000" cy="482700"/>
          </a:xfrm>
          <a:prstGeom prst="rect">
            <a:avLst/>
          </a:prstGeom>
        </p:spPr>
        <p:txBody>
          <a:bodyPr anchorCtr="0" anchor="b" bIns="91425" lIns="91425" spcFirstLastPara="1" rIns="91425" wrap="square" tIns="91425">
            <a:noAutofit/>
          </a:bodyPr>
          <a:lstStyle>
            <a:lvl1pPr lvl="0" rtl="0">
              <a:spcBef>
                <a:spcPts val="0"/>
              </a:spcBef>
              <a:spcAft>
                <a:spcPts val="0"/>
              </a:spcAft>
              <a:buSzPts val="2200"/>
              <a:buNone/>
              <a:defRPr sz="2200"/>
            </a:lvl1pPr>
            <a:lvl2pPr lvl="1" rtl="0" algn="r">
              <a:spcBef>
                <a:spcPts val="0"/>
              </a:spcBef>
              <a:spcAft>
                <a:spcPts val="0"/>
              </a:spcAft>
              <a:buSzPts val="2200"/>
              <a:buNone/>
              <a:defRPr sz="2200"/>
            </a:lvl2pPr>
            <a:lvl3pPr lvl="2" rtl="0" algn="r">
              <a:spcBef>
                <a:spcPts val="0"/>
              </a:spcBef>
              <a:spcAft>
                <a:spcPts val="0"/>
              </a:spcAft>
              <a:buSzPts val="2200"/>
              <a:buNone/>
              <a:defRPr sz="2200"/>
            </a:lvl3pPr>
            <a:lvl4pPr lvl="3" rtl="0" algn="r">
              <a:spcBef>
                <a:spcPts val="0"/>
              </a:spcBef>
              <a:spcAft>
                <a:spcPts val="0"/>
              </a:spcAft>
              <a:buSzPts val="2200"/>
              <a:buNone/>
              <a:defRPr sz="2200"/>
            </a:lvl4pPr>
            <a:lvl5pPr lvl="4" rtl="0" algn="r">
              <a:spcBef>
                <a:spcPts val="0"/>
              </a:spcBef>
              <a:spcAft>
                <a:spcPts val="0"/>
              </a:spcAft>
              <a:buSzPts val="2200"/>
              <a:buNone/>
              <a:defRPr sz="2200"/>
            </a:lvl5pPr>
            <a:lvl6pPr lvl="5" rtl="0" algn="r">
              <a:spcBef>
                <a:spcPts val="0"/>
              </a:spcBef>
              <a:spcAft>
                <a:spcPts val="0"/>
              </a:spcAft>
              <a:buSzPts val="2200"/>
              <a:buNone/>
              <a:defRPr sz="2200"/>
            </a:lvl6pPr>
            <a:lvl7pPr lvl="6" rtl="0" algn="r">
              <a:spcBef>
                <a:spcPts val="0"/>
              </a:spcBef>
              <a:spcAft>
                <a:spcPts val="0"/>
              </a:spcAft>
              <a:buSzPts val="2200"/>
              <a:buNone/>
              <a:defRPr sz="2200"/>
            </a:lvl7pPr>
            <a:lvl8pPr lvl="7" rtl="0" algn="r">
              <a:spcBef>
                <a:spcPts val="0"/>
              </a:spcBef>
              <a:spcAft>
                <a:spcPts val="0"/>
              </a:spcAft>
              <a:buSzPts val="2200"/>
              <a:buNone/>
              <a:defRPr sz="2200"/>
            </a:lvl8pPr>
            <a:lvl9pPr lvl="8" rtl="0" algn="r">
              <a:spcBef>
                <a:spcPts val="0"/>
              </a:spcBef>
              <a:spcAft>
                <a:spcPts val="0"/>
              </a:spcAft>
              <a:buSzPts val="2200"/>
              <a:buNone/>
              <a:defRPr sz="2200"/>
            </a:lvl9pPr>
          </a:lstStyle>
          <a:p>
            <a:r>
              <a:t>xx%</a:t>
            </a:r>
          </a:p>
        </p:txBody>
      </p:sp>
      <p:sp>
        <p:nvSpPr>
          <p:cNvPr id="539" name="Google Shape;539;p71"/>
          <p:cNvSpPr txBox="1"/>
          <p:nvPr>
            <p:ph hasCustomPrompt="1" idx="4" type="title"/>
          </p:nvPr>
        </p:nvSpPr>
        <p:spPr>
          <a:xfrm>
            <a:off x="5098721" y="1407131"/>
            <a:ext cx="2328000" cy="482700"/>
          </a:xfrm>
          <a:prstGeom prst="rect">
            <a:avLst/>
          </a:prstGeom>
        </p:spPr>
        <p:txBody>
          <a:bodyPr anchorCtr="0" anchor="b" bIns="91425" lIns="91425" spcFirstLastPara="1" rIns="91425" wrap="square" tIns="91425">
            <a:noAutofit/>
          </a:bodyPr>
          <a:lstStyle>
            <a:lvl1pPr lvl="0" rtl="0">
              <a:spcBef>
                <a:spcPts val="0"/>
              </a:spcBef>
              <a:spcAft>
                <a:spcPts val="0"/>
              </a:spcAft>
              <a:buSzPts val="2200"/>
              <a:buNone/>
              <a:defRPr sz="2200"/>
            </a:lvl1pPr>
            <a:lvl2pPr lvl="1" rtl="0" algn="l">
              <a:spcBef>
                <a:spcPts val="0"/>
              </a:spcBef>
              <a:spcAft>
                <a:spcPts val="0"/>
              </a:spcAft>
              <a:buSzPts val="2200"/>
              <a:buNone/>
              <a:defRPr sz="2200"/>
            </a:lvl2pPr>
            <a:lvl3pPr lvl="2" rtl="0" algn="l">
              <a:spcBef>
                <a:spcPts val="0"/>
              </a:spcBef>
              <a:spcAft>
                <a:spcPts val="0"/>
              </a:spcAft>
              <a:buSzPts val="2200"/>
              <a:buNone/>
              <a:defRPr sz="2200"/>
            </a:lvl3pPr>
            <a:lvl4pPr lvl="3" rtl="0" algn="l">
              <a:spcBef>
                <a:spcPts val="0"/>
              </a:spcBef>
              <a:spcAft>
                <a:spcPts val="0"/>
              </a:spcAft>
              <a:buSzPts val="2200"/>
              <a:buNone/>
              <a:defRPr sz="2200"/>
            </a:lvl4pPr>
            <a:lvl5pPr lvl="4" rtl="0" algn="l">
              <a:spcBef>
                <a:spcPts val="0"/>
              </a:spcBef>
              <a:spcAft>
                <a:spcPts val="0"/>
              </a:spcAft>
              <a:buSzPts val="2200"/>
              <a:buNone/>
              <a:defRPr sz="2200"/>
            </a:lvl5pPr>
            <a:lvl6pPr lvl="5" rtl="0" algn="l">
              <a:spcBef>
                <a:spcPts val="0"/>
              </a:spcBef>
              <a:spcAft>
                <a:spcPts val="0"/>
              </a:spcAft>
              <a:buSzPts val="2200"/>
              <a:buNone/>
              <a:defRPr sz="2200"/>
            </a:lvl6pPr>
            <a:lvl7pPr lvl="6" rtl="0" algn="l">
              <a:spcBef>
                <a:spcPts val="0"/>
              </a:spcBef>
              <a:spcAft>
                <a:spcPts val="0"/>
              </a:spcAft>
              <a:buSzPts val="2200"/>
              <a:buNone/>
              <a:defRPr sz="2200"/>
            </a:lvl7pPr>
            <a:lvl8pPr lvl="7" rtl="0" algn="l">
              <a:spcBef>
                <a:spcPts val="0"/>
              </a:spcBef>
              <a:spcAft>
                <a:spcPts val="0"/>
              </a:spcAft>
              <a:buSzPts val="2200"/>
              <a:buNone/>
              <a:defRPr sz="2200"/>
            </a:lvl8pPr>
            <a:lvl9pPr lvl="8" rtl="0" algn="l">
              <a:spcBef>
                <a:spcPts val="0"/>
              </a:spcBef>
              <a:spcAft>
                <a:spcPts val="0"/>
              </a:spcAft>
              <a:buSzPts val="2200"/>
              <a:buNone/>
              <a:defRPr sz="2200"/>
            </a:lvl9pPr>
          </a:lstStyle>
          <a:p>
            <a:r>
              <a:t>xx%</a:t>
            </a:r>
          </a:p>
        </p:txBody>
      </p:sp>
      <p:sp>
        <p:nvSpPr>
          <p:cNvPr id="540" name="Google Shape;540;p71"/>
          <p:cNvSpPr txBox="1"/>
          <p:nvPr>
            <p:ph hasCustomPrompt="1" idx="5" type="title"/>
          </p:nvPr>
        </p:nvSpPr>
        <p:spPr>
          <a:xfrm>
            <a:off x="5098721" y="3205988"/>
            <a:ext cx="2328000" cy="482700"/>
          </a:xfrm>
          <a:prstGeom prst="rect">
            <a:avLst/>
          </a:prstGeom>
        </p:spPr>
        <p:txBody>
          <a:bodyPr anchorCtr="0" anchor="b" bIns="91425" lIns="91425" spcFirstLastPara="1" rIns="91425" wrap="square" tIns="91425">
            <a:noAutofit/>
          </a:bodyPr>
          <a:lstStyle>
            <a:lvl1pPr lvl="0" rtl="0">
              <a:spcBef>
                <a:spcPts val="0"/>
              </a:spcBef>
              <a:spcAft>
                <a:spcPts val="0"/>
              </a:spcAft>
              <a:buSzPts val="2200"/>
              <a:buNone/>
              <a:defRPr sz="2200"/>
            </a:lvl1pPr>
            <a:lvl2pPr lvl="1" rtl="0" algn="l">
              <a:spcBef>
                <a:spcPts val="0"/>
              </a:spcBef>
              <a:spcAft>
                <a:spcPts val="0"/>
              </a:spcAft>
              <a:buSzPts val="2200"/>
              <a:buNone/>
              <a:defRPr sz="2200"/>
            </a:lvl2pPr>
            <a:lvl3pPr lvl="2" rtl="0" algn="l">
              <a:spcBef>
                <a:spcPts val="0"/>
              </a:spcBef>
              <a:spcAft>
                <a:spcPts val="0"/>
              </a:spcAft>
              <a:buSzPts val="2200"/>
              <a:buNone/>
              <a:defRPr sz="2200"/>
            </a:lvl3pPr>
            <a:lvl4pPr lvl="3" rtl="0" algn="l">
              <a:spcBef>
                <a:spcPts val="0"/>
              </a:spcBef>
              <a:spcAft>
                <a:spcPts val="0"/>
              </a:spcAft>
              <a:buSzPts val="2200"/>
              <a:buNone/>
              <a:defRPr sz="2200"/>
            </a:lvl4pPr>
            <a:lvl5pPr lvl="4" rtl="0" algn="l">
              <a:spcBef>
                <a:spcPts val="0"/>
              </a:spcBef>
              <a:spcAft>
                <a:spcPts val="0"/>
              </a:spcAft>
              <a:buSzPts val="2200"/>
              <a:buNone/>
              <a:defRPr sz="2200"/>
            </a:lvl5pPr>
            <a:lvl6pPr lvl="5" rtl="0" algn="l">
              <a:spcBef>
                <a:spcPts val="0"/>
              </a:spcBef>
              <a:spcAft>
                <a:spcPts val="0"/>
              </a:spcAft>
              <a:buSzPts val="2200"/>
              <a:buNone/>
              <a:defRPr sz="2200"/>
            </a:lvl6pPr>
            <a:lvl7pPr lvl="6" rtl="0" algn="l">
              <a:spcBef>
                <a:spcPts val="0"/>
              </a:spcBef>
              <a:spcAft>
                <a:spcPts val="0"/>
              </a:spcAft>
              <a:buSzPts val="2200"/>
              <a:buNone/>
              <a:defRPr sz="2200"/>
            </a:lvl7pPr>
            <a:lvl8pPr lvl="7" rtl="0" algn="l">
              <a:spcBef>
                <a:spcPts val="0"/>
              </a:spcBef>
              <a:spcAft>
                <a:spcPts val="0"/>
              </a:spcAft>
              <a:buSzPts val="2200"/>
              <a:buNone/>
              <a:defRPr sz="2200"/>
            </a:lvl8pPr>
            <a:lvl9pPr lvl="8" rtl="0" algn="l">
              <a:spcBef>
                <a:spcPts val="0"/>
              </a:spcBef>
              <a:spcAft>
                <a:spcPts val="0"/>
              </a:spcAft>
              <a:buSzPts val="2200"/>
              <a:buNone/>
              <a:defRPr sz="2200"/>
            </a:lvl9pPr>
          </a:lstStyle>
          <a:p>
            <a:r>
              <a:t>xx%</a:t>
            </a:r>
          </a:p>
        </p:txBody>
      </p:sp>
      <p:sp>
        <p:nvSpPr>
          <p:cNvPr id="541" name="Google Shape;541;p71"/>
          <p:cNvSpPr txBox="1"/>
          <p:nvPr>
            <p:ph idx="1" type="subTitle"/>
          </p:nvPr>
        </p:nvSpPr>
        <p:spPr>
          <a:xfrm>
            <a:off x="1660096" y="1734456"/>
            <a:ext cx="2442000" cy="396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600">
                <a:solidFill>
                  <a:schemeClr val="accent1"/>
                </a:solidFill>
              </a:defRPr>
            </a:lvl1pPr>
            <a:lvl2pPr lvl="1" rtl="0" algn="ctr">
              <a:spcBef>
                <a:spcPts val="1600"/>
              </a:spcBef>
              <a:spcAft>
                <a:spcPts val="0"/>
              </a:spcAft>
              <a:buNone/>
              <a:defRPr sz="1600">
                <a:solidFill>
                  <a:schemeClr val="accent1"/>
                </a:solidFill>
              </a:defRPr>
            </a:lvl2pPr>
            <a:lvl3pPr lvl="2" rtl="0" algn="ctr">
              <a:spcBef>
                <a:spcPts val="1600"/>
              </a:spcBef>
              <a:spcAft>
                <a:spcPts val="0"/>
              </a:spcAft>
              <a:buNone/>
              <a:defRPr sz="1600">
                <a:solidFill>
                  <a:schemeClr val="accent1"/>
                </a:solidFill>
              </a:defRPr>
            </a:lvl3pPr>
            <a:lvl4pPr lvl="3" rtl="0" algn="ctr">
              <a:spcBef>
                <a:spcPts val="1600"/>
              </a:spcBef>
              <a:spcAft>
                <a:spcPts val="0"/>
              </a:spcAft>
              <a:buNone/>
              <a:defRPr sz="1600">
                <a:solidFill>
                  <a:schemeClr val="accent1"/>
                </a:solidFill>
              </a:defRPr>
            </a:lvl4pPr>
            <a:lvl5pPr lvl="4" rtl="0" algn="ctr">
              <a:spcBef>
                <a:spcPts val="1600"/>
              </a:spcBef>
              <a:spcAft>
                <a:spcPts val="0"/>
              </a:spcAft>
              <a:buNone/>
              <a:defRPr sz="1600">
                <a:solidFill>
                  <a:schemeClr val="accent1"/>
                </a:solidFill>
              </a:defRPr>
            </a:lvl5pPr>
            <a:lvl6pPr lvl="5" rtl="0" algn="ctr">
              <a:spcBef>
                <a:spcPts val="1600"/>
              </a:spcBef>
              <a:spcAft>
                <a:spcPts val="0"/>
              </a:spcAft>
              <a:buNone/>
              <a:defRPr sz="1600">
                <a:solidFill>
                  <a:schemeClr val="accent1"/>
                </a:solidFill>
              </a:defRPr>
            </a:lvl6pPr>
            <a:lvl7pPr lvl="6" rtl="0" algn="ctr">
              <a:spcBef>
                <a:spcPts val="1600"/>
              </a:spcBef>
              <a:spcAft>
                <a:spcPts val="0"/>
              </a:spcAft>
              <a:buNone/>
              <a:defRPr sz="1600">
                <a:solidFill>
                  <a:schemeClr val="accent1"/>
                </a:solidFill>
              </a:defRPr>
            </a:lvl7pPr>
            <a:lvl8pPr lvl="7" rtl="0" algn="ctr">
              <a:spcBef>
                <a:spcPts val="1600"/>
              </a:spcBef>
              <a:spcAft>
                <a:spcPts val="0"/>
              </a:spcAft>
              <a:buNone/>
              <a:defRPr sz="1600">
                <a:solidFill>
                  <a:schemeClr val="accent1"/>
                </a:solidFill>
              </a:defRPr>
            </a:lvl8pPr>
            <a:lvl9pPr lvl="8" rtl="0" algn="ctr">
              <a:spcBef>
                <a:spcPts val="1600"/>
              </a:spcBef>
              <a:spcAft>
                <a:spcPts val="1600"/>
              </a:spcAft>
              <a:buNone/>
              <a:defRPr sz="1600">
                <a:solidFill>
                  <a:schemeClr val="accent1"/>
                </a:solidFill>
              </a:defRPr>
            </a:lvl9pPr>
          </a:lstStyle>
          <a:p/>
        </p:txBody>
      </p:sp>
      <p:sp>
        <p:nvSpPr>
          <p:cNvPr id="542" name="Google Shape;542;p71"/>
          <p:cNvSpPr txBox="1"/>
          <p:nvPr>
            <p:ph idx="6" type="subTitle"/>
          </p:nvPr>
        </p:nvSpPr>
        <p:spPr>
          <a:xfrm>
            <a:off x="1960671" y="2014556"/>
            <a:ext cx="1840800" cy="621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solidFill>
                  <a:schemeClr val="dk1"/>
                </a:solidFill>
              </a:defRPr>
            </a:lvl1pPr>
            <a:lvl2pPr lvl="1" rtl="0" algn="ctr">
              <a:spcBef>
                <a:spcPts val="1600"/>
              </a:spcBef>
              <a:spcAft>
                <a:spcPts val="0"/>
              </a:spcAft>
              <a:buNone/>
              <a:defRPr>
                <a:solidFill>
                  <a:schemeClr val="dk1"/>
                </a:solidFill>
              </a:defRPr>
            </a:lvl2pPr>
            <a:lvl3pPr lvl="2" rtl="0" algn="ctr">
              <a:spcBef>
                <a:spcPts val="1600"/>
              </a:spcBef>
              <a:spcAft>
                <a:spcPts val="0"/>
              </a:spcAft>
              <a:buNone/>
              <a:defRPr>
                <a:solidFill>
                  <a:schemeClr val="dk1"/>
                </a:solidFill>
              </a:defRPr>
            </a:lvl3pPr>
            <a:lvl4pPr lvl="3" rtl="0" algn="ctr">
              <a:spcBef>
                <a:spcPts val="1600"/>
              </a:spcBef>
              <a:spcAft>
                <a:spcPts val="0"/>
              </a:spcAft>
              <a:buNone/>
              <a:defRPr>
                <a:solidFill>
                  <a:schemeClr val="dk1"/>
                </a:solidFill>
              </a:defRPr>
            </a:lvl4pPr>
            <a:lvl5pPr lvl="4" rtl="0" algn="ctr">
              <a:spcBef>
                <a:spcPts val="1600"/>
              </a:spcBef>
              <a:spcAft>
                <a:spcPts val="0"/>
              </a:spcAft>
              <a:buNone/>
              <a:defRPr>
                <a:solidFill>
                  <a:schemeClr val="dk1"/>
                </a:solidFill>
              </a:defRPr>
            </a:lvl5pPr>
            <a:lvl6pPr lvl="5" rtl="0" algn="ctr">
              <a:spcBef>
                <a:spcPts val="1600"/>
              </a:spcBef>
              <a:spcAft>
                <a:spcPts val="0"/>
              </a:spcAft>
              <a:buNone/>
              <a:defRPr>
                <a:solidFill>
                  <a:schemeClr val="dk1"/>
                </a:solidFill>
              </a:defRPr>
            </a:lvl6pPr>
            <a:lvl7pPr lvl="6" rtl="0" algn="ctr">
              <a:spcBef>
                <a:spcPts val="1600"/>
              </a:spcBef>
              <a:spcAft>
                <a:spcPts val="0"/>
              </a:spcAft>
              <a:buNone/>
              <a:defRPr>
                <a:solidFill>
                  <a:schemeClr val="dk1"/>
                </a:solidFill>
              </a:defRPr>
            </a:lvl7pPr>
            <a:lvl8pPr lvl="7" rtl="0" algn="ctr">
              <a:spcBef>
                <a:spcPts val="1600"/>
              </a:spcBef>
              <a:spcAft>
                <a:spcPts val="0"/>
              </a:spcAft>
              <a:buNone/>
              <a:defRPr>
                <a:solidFill>
                  <a:schemeClr val="dk1"/>
                </a:solidFill>
              </a:defRPr>
            </a:lvl8pPr>
            <a:lvl9pPr lvl="8" rtl="0" algn="ctr">
              <a:spcBef>
                <a:spcPts val="1600"/>
              </a:spcBef>
              <a:spcAft>
                <a:spcPts val="1600"/>
              </a:spcAft>
              <a:buNone/>
              <a:defRPr>
                <a:solidFill>
                  <a:schemeClr val="dk1"/>
                </a:solidFill>
              </a:defRPr>
            </a:lvl9pPr>
          </a:lstStyle>
          <a:p/>
        </p:txBody>
      </p:sp>
      <p:sp>
        <p:nvSpPr>
          <p:cNvPr id="543" name="Google Shape;543;p71"/>
          <p:cNvSpPr txBox="1"/>
          <p:nvPr>
            <p:ph idx="7" type="subTitle"/>
          </p:nvPr>
        </p:nvSpPr>
        <p:spPr>
          <a:xfrm>
            <a:off x="1660096" y="3532633"/>
            <a:ext cx="2442000" cy="396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600">
                <a:solidFill>
                  <a:schemeClr val="accent1"/>
                </a:solidFill>
              </a:defRPr>
            </a:lvl1pPr>
            <a:lvl2pPr lvl="1" rtl="0" algn="ctr">
              <a:spcBef>
                <a:spcPts val="1600"/>
              </a:spcBef>
              <a:spcAft>
                <a:spcPts val="0"/>
              </a:spcAft>
              <a:buNone/>
              <a:defRPr sz="1600">
                <a:solidFill>
                  <a:schemeClr val="accent1"/>
                </a:solidFill>
              </a:defRPr>
            </a:lvl2pPr>
            <a:lvl3pPr lvl="2" rtl="0" algn="ctr">
              <a:spcBef>
                <a:spcPts val="1600"/>
              </a:spcBef>
              <a:spcAft>
                <a:spcPts val="0"/>
              </a:spcAft>
              <a:buNone/>
              <a:defRPr sz="1600">
                <a:solidFill>
                  <a:schemeClr val="accent1"/>
                </a:solidFill>
              </a:defRPr>
            </a:lvl3pPr>
            <a:lvl4pPr lvl="3" rtl="0" algn="ctr">
              <a:spcBef>
                <a:spcPts val="1600"/>
              </a:spcBef>
              <a:spcAft>
                <a:spcPts val="0"/>
              </a:spcAft>
              <a:buNone/>
              <a:defRPr sz="1600">
                <a:solidFill>
                  <a:schemeClr val="accent1"/>
                </a:solidFill>
              </a:defRPr>
            </a:lvl4pPr>
            <a:lvl5pPr lvl="4" rtl="0" algn="ctr">
              <a:spcBef>
                <a:spcPts val="1600"/>
              </a:spcBef>
              <a:spcAft>
                <a:spcPts val="0"/>
              </a:spcAft>
              <a:buNone/>
              <a:defRPr sz="1600">
                <a:solidFill>
                  <a:schemeClr val="accent1"/>
                </a:solidFill>
              </a:defRPr>
            </a:lvl5pPr>
            <a:lvl6pPr lvl="5" rtl="0" algn="ctr">
              <a:spcBef>
                <a:spcPts val="1600"/>
              </a:spcBef>
              <a:spcAft>
                <a:spcPts val="0"/>
              </a:spcAft>
              <a:buNone/>
              <a:defRPr sz="1600">
                <a:solidFill>
                  <a:schemeClr val="accent1"/>
                </a:solidFill>
              </a:defRPr>
            </a:lvl6pPr>
            <a:lvl7pPr lvl="6" rtl="0" algn="ctr">
              <a:spcBef>
                <a:spcPts val="1600"/>
              </a:spcBef>
              <a:spcAft>
                <a:spcPts val="0"/>
              </a:spcAft>
              <a:buNone/>
              <a:defRPr sz="1600">
                <a:solidFill>
                  <a:schemeClr val="accent1"/>
                </a:solidFill>
              </a:defRPr>
            </a:lvl7pPr>
            <a:lvl8pPr lvl="7" rtl="0" algn="ctr">
              <a:spcBef>
                <a:spcPts val="1600"/>
              </a:spcBef>
              <a:spcAft>
                <a:spcPts val="0"/>
              </a:spcAft>
              <a:buNone/>
              <a:defRPr sz="1600">
                <a:solidFill>
                  <a:schemeClr val="accent1"/>
                </a:solidFill>
              </a:defRPr>
            </a:lvl8pPr>
            <a:lvl9pPr lvl="8" rtl="0" algn="ctr">
              <a:spcBef>
                <a:spcPts val="1600"/>
              </a:spcBef>
              <a:spcAft>
                <a:spcPts val="1600"/>
              </a:spcAft>
              <a:buNone/>
              <a:defRPr sz="1600">
                <a:solidFill>
                  <a:schemeClr val="accent1"/>
                </a:solidFill>
              </a:defRPr>
            </a:lvl9pPr>
          </a:lstStyle>
          <a:p/>
        </p:txBody>
      </p:sp>
      <p:sp>
        <p:nvSpPr>
          <p:cNvPr id="544" name="Google Shape;544;p71"/>
          <p:cNvSpPr txBox="1"/>
          <p:nvPr>
            <p:ph idx="8" type="subTitle"/>
          </p:nvPr>
        </p:nvSpPr>
        <p:spPr>
          <a:xfrm>
            <a:off x="1960671" y="3813321"/>
            <a:ext cx="1840800" cy="621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solidFill>
                  <a:schemeClr val="dk1"/>
                </a:solidFill>
              </a:defRPr>
            </a:lvl1pPr>
            <a:lvl2pPr lvl="1" rtl="0" algn="ctr">
              <a:spcBef>
                <a:spcPts val="1600"/>
              </a:spcBef>
              <a:spcAft>
                <a:spcPts val="0"/>
              </a:spcAft>
              <a:buNone/>
              <a:defRPr>
                <a:solidFill>
                  <a:schemeClr val="dk1"/>
                </a:solidFill>
              </a:defRPr>
            </a:lvl2pPr>
            <a:lvl3pPr lvl="2" rtl="0" algn="ctr">
              <a:spcBef>
                <a:spcPts val="1600"/>
              </a:spcBef>
              <a:spcAft>
                <a:spcPts val="0"/>
              </a:spcAft>
              <a:buNone/>
              <a:defRPr>
                <a:solidFill>
                  <a:schemeClr val="dk1"/>
                </a:solidFill>
              </a:defRPr>
            </a:lvl3pPr>
            <a:lvl4pPr lvl="3" rtl="0" algn="ctr">
              <a:spcBef>
                <a:spcPts val="1600"/>
              </a:spcBef>
              <a:spcAft>
                <a:spcPts val="0"/>
              </a:spcAft>
              <a:buNone/>
              <a:defRPr>
                <a:solidFill>
                  <a:schemeClr val="dk1"/>
                </a:solidFill>
              </a:defRPr>
            </a:lvl4pPr>
            <a:lvl5pPr lvl="4" rtl="0" algn="ctr">
              <a:spcBef>
                <a:spcPts val="1600"/>
              </a:spcBef>
              <a:spcAft>
                <a:spcPts val="0"/>
              </a:spcAft>
              <a:buNone/>
              <a:defRPr>
                <a:solidFill>
                  <a:schemeClr val="dk1"/>
                </a:solidFill>
              </a:defRPr>
            </a:lvl5pPr>
            <a:lvl6pPr lvl="5" rtl="0" algn="ctr">
              <a:spcBef>
                <a:spcPts val="1600"/>
              </a:spcBef>
              <a:spcAft>
                <a:spcPts val="0"/>
              </a:spcAft>
              <a:buNone/>
              <a:defRPr>
                <a:solidFill>
                  <a:schemeClr val="dk1"/>
                </a:solidFill>
              </a:defRPr>
            </a:lvl6pPr>
            <a:lvl7pPr lvl="6" rtl="0" algn="ctr">
              <a:spcBef>
                <a:spcPts val="1600"/>
              </a:spcBef>
              <a:spcAft>
                <a:spcPts val="0"/>
              </a:spcAft>
              <a:buNone/>
              <a:defRPr>
                <a:solidFill>
                  <a:schemeClr val="dk1"/>
                </a:solidFill>
              </a:defRPr>
            </a:lvl7pPr>
            <a:lvl8pPr lvl="7" rtl="0" algn="ctr">
              <a:spcBef>
                <a:spcPts val="1600"/>
              </a:spcBef>
              <a:spcAft>
                <a:spcPts val="0"/>
              </a:spcAft>
              <a:buNone/>
              <a:defRPr>
                <a:solidFill>
                  <a:schemeClr val="dk1"/>
                </a:solidFill>
              </a:defRPr>
            </a:lvl8pPr>
            <a:lvl9pPr lvl="8" rtl="0" algn="ctr">
              <a:spcBef>
                <a:spcPts val="1600"/>
              </a:spcBef>
              <a:spcAft>
                <a:spcPts val="1600"/>
              </a:spcAft>
              <a:buNone/>
              <a:defRPr>
                <a:solidFill>
                  <a:schemeClr val="dk1"/>
                </a:solidFill>
              </a:defRPr>
            </a:lvl9pPr>
          </a:lstStyle>
          <a:p/>
        </p:txBody>
      </p:sp>
      <p:sp>
        <p:nvSpPr>
          <p:cNvPr id="545" name="Google Shape;545;p71"/>
          <p:cNvSpPr txBox="1"/>
          <p:nvPr>
            <p:ph idx="9" type="subTitle"/>
          </p:nvPr>
        </p:nvSpPr>
        <p:spPr>
          <a:xfrm>
            <a:off x="5098721" y="1734456"/>
            <a:ext cx="2328000" cy="396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600">
                <a:solidFill>
                  <a:schemeClr val="accent1"/>
                </a:solidFill>
              </a:defRPr>
            </a:lvl1pPr>
            <a:lvl2pPr lvl="1" rtl="0" algn="ctr">
              <a:spcBef>
                <a:spcPts val="1600"/>
              </a:spcBef>
              <a:spcAft>
                <a:spcPts val="0"/>
              </a:spcAft>
              <a:buNone/>
              <a:defRPr sz="1600">
                <a:solidFill>
                  <a:schemeClr val="accent1"/>
                </a:solidFill>
              </a:defRPr>
            </a:lvl2pPr>
            <a:lvl3pPr lvl="2" rtl="0" algn="ctr">
              <a:spcBef>
                <a:spcPts val="1600"/>
              </a:spcBef>
              <a:spcAft>
                <a:spcPts val="0"/>
              </a:spcAft>
              <a:buNone/>
              <a:defRPr sz="1600">
                <a:solidFill>
                  <a:schemeClr val="accent1"/>
                </a:solidFill>
              </a:defRPr>
            </a:lvl3pPr>
            <a:lvl4pPr lvl="3" rtl="0" algn="ctr">
              <a:spcBef>
                <a:spcPts val="1600"/>
              </a:spcBef>
              <a:spcAft>
                <a:spcPts val="0"/>
              </a:spcAft>
              <a:buNone/>
              <a:defRPr sz="1600">
                <a:solidFill>
                  <a:schemeClr val="accent1"/>
                </a:solidFill>
              </a:defRPr>
            </a:lvl4pPr>
            <a:lvl5pPr lvl="4" rtl="0" algn="ctr">
              <a:spcBef>
                <a:spcPts val="1600"/>
              </a:spcBef>
              <a:spcAft>
                <a:spcPts val="0"/>
              </a:spcAft>
              <a:buNone/>
              <a:defRPr sz="1600">
                <a:solidFill>
                  <a:schemeClr val="accent1"/>
                </a:solidFill>
              </a:defRPr>
            </a:lvl5pPr>
            <a:lvl6pPr lvl="5" rtl="0" algn="ctr">
              <a:spcBef>
                <a:spcPts val="1600"/>
              </a:spcBef>
              <a:spcAft>
                <a:spcPts val="0"/>
              </a:spcAft>
              <a:buNone/>
              <a:defRPr sz="1600">
                <a:solidFill>
                  <a:schemeClr val="accent1"/>
                </a:solidFill>
              </a:defRPr>
            </a:lvl6pPr>
            <a:lvl7pPr lvl="6" rtl="0" algn="ctr">
              <a:spcBef>
                <a:spcPts val="1600"/>
              </a:spcBef>
              <a:spcAft>
                <a:spcPts val="0"/>
              </a:spcAft>
              <a:buNone/>
              <a:defRPr sz="1600">
                <a:solidFill>
                  <a:schemeClr val="accent1"/>
                </a:solidFill>
              </a:defRPr>
            </a:lvl7pPr>
            <a:lvl8pPr lvl="7" rtl="0" algn="ctr">
              <a:spcBef>
                <a:spcPts val="1600"/>
              </a:spcBef>
              <a:spcAft>
                <a:spcPts val="0"/>
              </a:spcAft>
              <a:buNone/>
              <a:defRPr sz="1600">
                <a:solidFill>
                  <a:schemeClr val="accent1"/>
                </a:solidFill>
              </a:defRPr>
            </a:lvl8pPr>
            <a:lvl9pPr lvl="8" rtl="0" algn="ctr">
              <a:spcBef>
                <a:spcPts val="1600"/>
              </a:spcBef>
              <a:spcAft>
                <a:spcPts val="1600"/>
              </a:spcAft>
              <a:buNone/>
              <a:defRPr sz="1600">
                <a:solidFill>
                  <a:schemeClr val="accent1"/>
                </a:solidFill>
              </a:defRPr>
            </a:lvl9pPr>
          </a:lstStyle>
          <a:p/>
        </p:txBody>
      </p:sp>
      <p:sp>
        <p:nvSpPr>
          <p:cNvPr id="546" name="Google Shape;546;p71"/>
          <p:cNvSpPr txBox="1"/>
          <p:nvPr>
            <p:ph idx="13" type="subTitle"/>
          </p:nvPr>
        </p:nvSpPr>
        <p:spPr>
          <a:xfrm>
            <a:off x="5342371" y="2014556"/>
            <a:ext cx="1840800" cy="621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solidFill>
                  <a:schemeClr val="dk1"/>
                </a:solidFill>
              </a:defRPr>
            </a:lvl1pPr>
            <a:lvl2pPr lvl="1" rtl="0" algn="ctr">
              <a:spcBef>
                <a:spcPts val="1600"/>
              </a:spcBef>
              <a:spcAft>
                <a:spcPts val="0"/>
              </a:spcAft>
              <a:buNone/>
              <a:defRPr>
                <a:solidFill>
                  <a:schemeClr val="dk1"/>
                </a:solidFill>
              </a:defRPr>
            </a:lvl2pPr>
            <a:lvl3pPr lvl="2" rtl="0" algn="ctr">
              <a:spcBef>
                <a:spcPts val="1600"/>
              </a:spcBef>
              <a:spcAft>
                <a:spcPts val="0"/>
              </a:spcAft>
              <a:buNone/>
              <a:defRPr>
                <a:solidFill>
                  <a:schemeClr val="dk1"/>
                </a:solidFill>
              </a:defRPr>
            </a:lvl3pPr>
            <a:lvl4pPr lvl="3" rtl="0" algn="ctr">
              <a:spcBef>
                <a:spcPts val="1600"/>
              </a:spcBef>
              <a:spcAft>
                <a:spcPts val="0"/>
              </a:spcAft>
              <a:buNone/>
              <a:defRPr>
                <a:solidFill>
                  <a:schemeClr val="dk1"/>
                </a:solidFill>
              </a:defRPr>
            </a:lvl4pPr>
            <a:lvl5pPr lvl="4" rtl="0" algn="ctr">
              <a:spcBef>
                <a:spcPts val="1600"/>
              </a:spcBef>
              <a:spcAft>
                <a:spcPts val="0"/>
              </a:spcAft>
              <a:buNone/>
              <a:defRPr>
                <a:solidFill>
                  <a:schemeClr val="dk1"/>
                </a:solidFill>
              </a:defRPr>
            </a:lvl5pPr>
            <a:lvl6pPr lvl="5" rtl="0" algn="ctr">
              <a:spcBef>
                <a:spcPts val="1600"/>
              </a:spcBef>
              <a:spcAft>
                <a:spcPts val="0"/>
              </a:spcAft>
              <a:buNone/>
              <a:defRPr>
                <a:solidFill>
                  <a:schemeClr val="dk1"/>
                </a:solidFill>
              </a:defRPr>
            </a:lvl6pPr>
            <a:lvl7pPr lvl="6" rtl="0" algn="ctr">
              <a:spcBef>
                <a:spcPts val="1600"/>
              </a:spcBef>
              <a:spcAft>
                <a:spcPts val="0"/>
              </a:spcAft>
              <a:buNone/>
              <a:defRPr>
                <a:solidFill>
                  <a:schemeClr val="dk1"/>
                </a:solidFill>
              </a:defRPr>
            </a:lvl7pPr>
            <a:lvl8pPr lvl="7" rtl="0" algn="ctr">
              <a:spcBef>
                <a:spcPts val="1600"/>
              </a:spcBef>
              <a:spcAft>
                <a:spcPts val="0"/>
              </a:spcAft>
              <a:buNone/>
              <a:defRPr>
                <a:solidFill>
                  <a:schemeClr val="dk1"/>
                </a:solidFill>
              </a:defRPr>
            </a:lvl8pPr>
            <a:lvl9pPr lvl="8" rtl="0" algn="ctr">
              <a:spcBef>
                <a:spcPts val="1600"/>
              </a:spcBef>
              <a:spcAft>
                <a:spcPts val="1600"/>
              </a:spcAft>
              <a:buNone/>
              <a:defRPr>
                <a:solidFill>
                  <a:schemeClr val="dk1"/>
                </a:solidFill>
              </a:defRPr>
            </a:lvl9pPr>
          </a:lstStyle>
          <a:p/>
        </p:txBody>
      </p:sp>
      <p:sp>
        <p:nvSpPr>
          <p:cNvPr id="547" name="Google Shape;547;p71"/>
          <p:cNvSpPr txBox="1"/>
          <p:nvPr>
            <p:ph idx="14" type="subTitle"/>
          </p:nvPr>
        </p:nvSpPr>
        <p:spPr>
          <a:xfrm>
            <a:off x="5098721" y="3532633"/>
            <a:ext cx="2328000" cy="396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600">
                <a:solidFill>
                  <a:schemeClr val="accent1"/>
                </a:solidFill>
              </a:defRPr>
            </a:lvl1pPr>
            <a:lvl2pPr lvl="1" rtl="0" algn="ctr">
              <a:spcBef>
                <a:spcPts val="1600"/>
              </a:spcBef>
              <a:spcAft>
                <a:spcPts val="0"/>
              </a:spcAft>
              <a:buNone/>
              <a:defRPr sz="1600">
                <a:solidFill>
                  <a:schemeClr val="accent1"/>
                </a:solidFill>
              </a:defRPr>
            </a:lvl2pPr>
            <a:lvl3pPr lvl="2" rtl="0" algn="ctr">
              <a:spcBef>
                <a:spcPts val="1600"/>
              </a:spcBef>
              <a:spcAft>
                <a:spcPts val="0"/>
              </a:spcAft>
              <a:buNone/>
              <a:defRPr sz="1600">
                <a:solidFill>
                  <a:schemeClr val="accent1"/>
                </a:solidFill>
              </a:defRPr>
            </a:lvl3pPr>
            <a:lvl4pPr lvl="3" rtl="0" algn="ctr">
              <a:spcBef>
                <a:spcPts val="1600"/>
              </a:spcBef>
              <a:spcAft>
                <a:spcPts val="0"/>
              </a:spcAft>
              <a:buNone/>
              <a:defRPr sz="1600">
                <a:solidFill>
                  <a:schemeClr val="accent1"/>
                </a:solidFill>
              </a:defRPr>
            </a:lvl4pPr>
            <a:lvl5pPr lvl="4" rtl="0" algn="ctr">
              <a:spcBef>
                <a:spcPts val="1600"/>
              </a:spcBef>
              <a:spcAft>
                <a:spcPts val="0"/>
              </a:spcAft>
              <a:buNone/>
              <a:defRPr sz="1600">
                <a:solidFill>
                  <a:schemeClr val="accent1"/>
                </a:solidFill>
              </a:defRPr>
            </a:lvl5pPr>
            <a:lvl6pPr lvl="5" rtl="0" algn="ctr">
              <a:spcBef>
                <a:spcPts val="1600"/>
              </a:spcBef>
              <a:spcAft>
                <a:spcPts val="0"/>
              </a:spcAft>
              <a:buNone/>
              <a:defRPr sz="1600">
                <a:solidFill>
                  <a:schemeClr val="accent1"/>
                </a:solidFill>
              </a:defRPr>
            </a:lvl6pPr>
            <a:lvl7pPr lvl="6" rtl="0" algn="ctr">
              <a:spcBef>
                <a:spcPts val="1600"/>
              </a:spcBef>
              <a:spcAft>
                <a:spcPts val="0"/>
              </a:spcAft>
              <a:buNone/>
              <a:defRPr sz="1600">
                <a:solidFill>
                  <a:schemeClr val="accent1"/>
                </a:solidFill>
              </a:defRPr>
            </a:lvl7pPr>
            <a:lvl8pPr lvl="7" rtl="0" algn="ctr">
              <a:spcBef>
                <a:spcPts val="1600"/>
              </a:spcBef>
              <a:spcAft>
                <a:spcPts val="0"/>
              </a:spcAft>
              <a:buNone/>
              <a:defRPr sz="1600">
                <a:solidFill>
                  <a:schemeClr val="accent1"/>
                </a:solidFill>
              </a:defRPr>
            </a:lvl8pPr>
            <a:lvl9pPr lvl="8" rtl="0" algn="ctr">
              <a:spcBef>
                <a:spcPts val="1600"/>
              </a:spcBef>
              <a:spcAft>
                <a:spcPts val="1600"/>
              </a:spcAft>
              <a:buNone/>
              <a:defRPr sz="1600">
                <a:solidFill>
                  <a:schemeClr val="accent1"/>
                </a:solidFill>
              </a:defRPr>
            </a:lvl9pPr>
          </a:lstStyle>
          <a:p/>
        </p:txBody>
      </p:sp>
      <p:sp>
        <p:nvSpPr>
          <p:cNvPr id="548" name="Google Shape;548;p71"/>
          <p:cNvSpPr txBox="1"/>
          <p:nvPr>
            <p:ph idx="15" type="subTitle"/>
          </p:nvPr>
        </p:nvSpPr>
        <p:spPr>
          <a:xfrm>
            <a:off x="5342371" y="3813322"/>
            <a:ext cx="1840800" cy="621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solidFill>
                  <a:schemeClr val="dk1"/>
                </a:solidFill>
              </a:defRPr>
            </a:lvl1pPr>
            <a:lvl2pPr lvl="1" rtl="0" algn="ctr">
              <a:spcBef>
                <a:spcPts val="1600"/>
              </a:spcBef>
              <a:spcAft>
                <a:spcPts val="0"/>
              </a:spcAft>
              <a:buNone/>
              <a:defRPr>
                <a:solidFill>
                  <a:schemeClr val="dk1"/>
                </a:solidFill>
              </a:defRPr>
            </a:lvl2pPr>
            <a:lvl3pPr lvl="2" rtl="0" algn="ctr">
              <a:spcBef>
                <a:spcPts val="1600"/>
              </a:spcBef>
              <a:spcAft>
                <a:spcPts val="0"/>
              </a:spcAft>
              <a:buNone/>
              <a:defRPr>
                <a:solidFill>
                  <a:schemeClr val="dk1"/>
                </a:solidFill>
              </a:defRPr>
            </a:lvl3pPr>
            <a:lvl4pPr lvl="3" rtl="0" algn="ctr">
              <a:spcBef>
                <a:spcPts val="1600"/>
              </a:spcBef>
              <a:spcAft>
                <a:spcPts val="0"/>
              </a:spcAft>
              <a:buNone/>
              <a:defRPr>
                <a:solidFill>
                  <a:schemeClr val="dk1"/>
                </a:solidFill>
              </a:defRPr>
            </a:lvl4pPr>
            <a:lvl5pPr lvl="4" rtl="0" algn="ctr">
              <a:spcBef>
                <a:spcPts val="1600"/>
              </a:spcBef>
              <a:spcAft>
                <a:spcPts val="0"/>
              </a:spcAft>
              <a:buNone/>
              <a:defRPr>
                <a:solidFill>
                  <a:schemeClr val="dk1"/>
                </a:solidFill>
              </a:defRPr>
            </a:lvl5pPr>
            <a:lvl6pPr lvl="5" rtl="0" algn="ctr">
              <a:spcBef>
                <a:spcPts val="1600"/>
              </a:spcBef>
              <a:spcAft>
                <a:spcPts val="0"/>
              </a:spcAft>
              <a:buNone/>
              <a:defRPr>
                <a:solidFill>
                  <a:schemeClr val="dk1"/>
                </a:solidFill>
              </a:defRPr>
            </a:lvl6pPr>
            <a:lvl7pPr lvl="6" rtl="0" algn="ctr">
              <a:spcBef>
                <a:spcPts val="1600"/>
              </a:spcBef>
              <a:spcAft>
                <a:spcPts val="0"/>
              </a:spcAft>
              <a:buNone/>
              <a:defRPr>
                <a:solidFill>
                  <a:schemeClr val="dk1"/>
                </a:solidFill>
              </a:defRPr>
            </a:lvl7pPr>
            <a:lvl8pPr lvl="7" rtl="0" algn="ctr">
              <a:spcBef>
                <a:spcPts val="1600"/>
              </a:spcBef>
              <a:spcAft>
                <a:spcPts val="0"/>
              </a:spcAft>
              <a:buNone/>
              <a:defRPr>
                <a:solidFill>
                  <a:schemeClr val="dk1"/>
                </a:solidFill>
              </a:defRPr>
            </a:lvl8pPr>
            <a:lvl9pPr lvl="8" rtl="0" algn="ctr">
              <a:spcBef>
                <a:spcPts val="1600"/>
              </a:spcBef>
              <a:spcAft>
                <a:spcPts val="1600"/>
              </a:spcAft>
              <a:buNone/>
              <a:defRPr>
                <a:solidFill>
                  <a:schemeClr val="dk1"/>
                </a:solidFill>
              </a:defRPr>
            </a:lvl9pPr>
          </a:lstStyle>
          <a:p/>
        </p:txBody>
      </p:sp>
      <p:sp>
        <p:nvSpPr>
          <p:cNvPr id="549" name="Google Shape;549;p71"/>
          <p:cNvSpPr/>
          <p:nvPr/>
        </p:nvSpPr>
        <p:spPr>
          <a:xfrm>
            <a:off x="241788" y="2026000"/>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71"/>
          <p:cNvSpPr/>
          <p:nvPr/>
        </p:nvSpPr>
        <p:spPr>
          <a:xfrm>
            <a:off x="655325" y="3931925"/>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1" name="Google Shape;551;p71"/>
          <p:cNvGrpSpPr/>
          <p:nvPr/>
        </p:nvGrpSpPr>
        <p:grpSpPr>
          <a:xfrm rot="-5400000">
            <a:off x="1118769" y="662103"/>
            <a:ext cx="75122" cy="485535"/>
            <a:chOff x="8414525" y="1639575"/>
            <a:chExt cx="120600" cy="779475"/>
          </a:xfrm>
        </p:grpSpPr>
        <p:sp>
          <p:nvSpPr>
            <p:cNvPr id="552" name="Google Shape;552;p71"/>
            <p:cNvSpPr/>
            <p:nvPr/>
          </p:nvSpPr>
          <p:spPr>
            <a:xfrm rot="10800000">
              <a:off x="8414525" y="163957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71"/>
            <p:cNvSpPr/>
            <p:nvPr/>
          </p:nvSpPr>
          <p:spPr>
            <a:xfrm rot="10800000">
              <a:off x="8414525" y="186460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71"/>
            <p:cNvSpPr/>
            <p:nvPr/>
          </p:nvSpPr>
          <p:spPr>
            <a:xfrm rot="10800000">
              <a:off x="8414525" y="208962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71"/>
            <p:cNvSpPr/>
            <p:nvPr/>
          </p:nvSpPr>
          <p:spPr>
            <a:xfrm rot="10800000">
              <a:off x="8414525" y="231465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6" name="Google Shape;556;p71"/>
          <p:cNvGrpSpPr/>
          <p:nvPr/>
        </p:nvGrpSpPr>
        <p:grpSpPr>
          <a:xfrm>
            <a:off x="8755206" y="2699378"/>
            <a:ext cx="75122" cy="485535"/>
            <a:chOff x="8414525" y="1639575"/>
            <a:chExt cx="120600" cy="779475"/>
          </a:xfrm>
        </p:grpSpPr>
        <p:sp>
          <p:nvSpPr>
            <p:cNvPr id="557" name="Google Shape;557;p71"/>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71"/>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71"/>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71"/>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1" name="Google Shape;561;p71"/>
          <p:cNvSpPr/>
          <p:nvPr/>
        </p:nvSpPr>
        <p:spPr>
          <a:xfrm>
            <a:off x="8150450" y="748513"/>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71"/>
          <p:cNvSpPr/>
          <p:nvPr/>
        </p:nvSpPr>
        <p:spPr>
          <a:xfrm>
            <a:off x="8150438" y="4351050"/>
            <a:ext cx="119100" cy="119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71"/>
          <p:cNvSpPr/>
          <p:nvPr/>
        </p:nvSpPr>
        <p:spPr>
          <a:xfrm>
            <a:off x="8321400" y="942113"/>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2_1">
    <p:spTree>
      <p:nvGrpSpPr>
        <p:cNvPr id="564" name="Shape 564"/>
        <p:cNvGrpSpPr/>
        <p:nvPr/>
      </p:nvGrpSpPr>
      <p:grpSpPr>
        <a:xfrm>
          <a:off x="0" y="0"/>
          <a:ext cx="0" cy="0"/>
          <a:chOff x="0" y="0"/>
          <a:chExt cx="0" cy="0"/>
        </a:xfrm>
      </p:grpSpPr>
      <p:sp>
        <p:nvSpPr>
          <p:cNvPr id="565" name="Google Shape;565;p72"/>
          <p:cNvSpPr txBox="1"/>
          <p:nvPr>
            <p:ph type="title"/>
          </p:nvPr>
        </p:nvSpPr>
        <p:spPr>
          <a:xfrm>
            <a:off x="706050" y="365160"/>
            <a:ext cx="77319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566" name="Google Shape;566;p72"/>
          <p:cNvSpPr txBox="1"/>
          <p:nvPr>
            <p:ph idx="1" type="subTitle"/>
          </p:nvPr>
        </p:nvSpPr>
        <p:spPr>
          <a:xfrm>
            <a:off x="1421550" y="1957809"/>
            <a:ext cx="1636800" cy="396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600">
                <a:solidFill>
                  <a:schemeClr val="accent1"/>
                </a:solidFill>
              </a:defRPr>
            </a:lvl1pPr>
            <a:lvl2pPr lvl="1" rtl="0" algn="ctr">
              <a:spcBef>
                <a:spcPts val="1600"/>
              </a:spcBef>
              <a:spcAft>
                <a:spcPts val="0"/>
              </a:spcAft>
              <a:buNone/>
              <a:defRPr b="1" sz="1600">
                <a:solidFill>
                  <a:schemeClr val="accent1"/>
                </a:solidFill>
              </a:defRPr>
            </a:lvl2pPr>
            <a:lvl3pPr lvl="2" rtl="0" algn="ctr">
              <a:spcBef>
                <a:spcPts val="1600"/>
              </a:spcBef>
              <a:spcAft>
                <a:spcPts val="0"/>
              </a:spcAft>
              <a:buNone/>
              <a:defRPr b="1" sz="1600">
                <a:solidFill>
                  <a:schemeClr val="accent1"/>
                </a:solidFill>
              </a:defRPr>
            </a:lvl3pPr>
            <a:lvl4pPr lvl="3" rtl="0" algn="ctr">
              <a:spcBef>
                <a:spcPts val="1600"/>
              </a:spcBef>
              <a:spcAft>
                <a:spcPts val="0"/>
              </a:spcAft>
              <a:buNone/>
              <a:defRPr b="1" sz="1600">
                <a:solidFill>
                  <a:schemeClr val="accent1"/>
                </a:solidFill>
              </a:defRPr>
            </a:lvl4pPr>
            <a:lvl5pPr lvl="4" rtl="0" algn="ctr">
              <a:spcBef>
                <a:spcPts val="1600"/>
              </a:spcBef>
              <a:spcAft>
                <a:spcPts val="0"/>
              </a:spcAft>
              <a:buNone/>
              <a:defRPr b="1" sz="1600">
                <a:solidFill>
                  <a:schemeClr val="accent1"/>
                </a:solidFill>
              </a:defRPr>
            </a:lvl5pPr>
            <a:lvl6pPr lvl="5" rtl="0" algn="ctr">
              <a:spcBef>
                <a:spcPts val="1600"/>
              </a:spcBef>
              <a:spcAft>
                <a:spcPts val="0"/>
              </a:spcAft>
              <a:buNone/>
              <a:defRPr b="1" sz="1600">
                <a:solidFill>
                  <a:schemeClr val="accent1"/>
                </a:solidFill>
              </a:defRPr>
            </a:lvl6pPr>
            <a:lvl7pPr lvl="6" rtl="0" algn="ctr">
              <a:spcBef>
                <a:spcPts val="1600"/>
              </a:spcBef>
              <a:spcAft>
                <a:spcPts val="0"/>
              </a:spcAft>
              <a:buNone/>
              <a:defRPr b="1" sz="1600">
                <a:solidFill>
                  <a:schemeClr val="accent1"/>
                </a:solidFill>
              </a:defRPr>
            </a:lvl7pPr>
            <a:lvl8pPr lvl="7" rtl="0" algn="ctr">
              <a:spcBef>
                <a:spcPts val="1600"/>
              </a:spcBef>
              <a:spcAft>
                <a:spcPts val="0"/>
              </a:spcAft>
              <a:buNone/>
              <a:defRPr b="1" sz="1600">
                <a:solidFill>
                  <a:schemeClr val="accent1"/>
                </a:solidFill>
              </a:defRPr>
            </a:lvl8pPr>
            <a:lvl9pPr lvl="8" rtl="0" algn="ctr">
              <a:spcBef>
                <a:spcPts val="1600"/>
              </a:spcBef>
              <a:spcAft>
                <a:spcPts val="1600"/>
              </a:spcAft>
              <a:buNone/>
              <a:defRPr b="1" sz="1600">
                <a:solidFill>
                  <a:schemeClr val="accent1"/>
                </a:solidFill>
              </a:defRPr>
            </a:lvl9pPr>
          </a:lstStyle>
          <a:p/>
        </p:txBody>
      </p:sp>
      <p:sp>
        <p:nvSpPr>
          <p:cNvPr id="567" name="Google Shape;567;p72"/>
          <p:cNvSpPr txBox="1"/>
          <p:nvPr>
            <p:ph idx="2" type="subTitle"/>
          </p:nvPr>
        </p:nvSpPr>
        <p:spPr>
          <a:xfrm>
            <a:off x="1421550" y="2269143"/>
            <a:ext cx="1636800" cy="6513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568" name="Google Shape;568;p72"/>
          <p:cNvSpPr txBox="1"/>
          <p:nvPr>
            <p:ph idx="3" type="subTitle"/>
          </p:nvPr>
        </p:nvSpPr>
        <p:spPr>
          <a:xfrm>
            <a:off x="3753600" y="1957809"/>
            <a:ext cx="1636800" cy="396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600">
                <a:solidFill>
                  <a:schemeClr val="accent1"/>
                </a:solidFill>
              </a:defRPr>
            </a:lvl1pPr>
            <a:lvl2pPr lvl="1" rtl="0" algn="ctr">
              <a:spcBef>
                <a:spcPts val="1600"/>
              </a:spcBef>
              <a:spcAft>
                <a:spcPts val="0"/>
              </a:spcAft>
              <a:buNone/>
              <a:defRPr b="1" sz="1600">
                <a:solidFill>
                  <a:schemeClr val="accent1"/>
                </a:solidFill>
              </a:defRPr>
            </a:lvl2pPr>
            <a:lvl3pPr lvl="2" rtl="0" algn="ctr">
              <a:spcBef>
                <a:spcPts val="1600"/>
              </a:spcBef>
              <a:spcAft>
                <a:spcPts val="0"/>
              </a:spcAft>
              <a:buNone/>
              <a:defRPr b="1" sz="1600">
                <a:solidFill>
                  <a:schemeClr val="accent1"/>
                </a:solidFill>
              </a:defRPr>
            </a:lvl3pPr>
            <a:lvl4pPr lvl="3" rtl="0" algn="ctr">
              <a:spcBef>
                <a:spcPts val="1600"/>
              </a:spcBef>
              <a:spcAft>
                <a:spcPts val="0"/>
              </a:spcAft>
              <a:buNone/>
              <a:defRPr b="1" sz="1600">
                <a:solidFill>
                  <a:schemeClr val="accent1"/>
                </a:solidFill>
              </a:defRPr>
            </a:lvl4pPr>
            <a:lvl5pPr lvl="4" rtl="0" algn="ctr">
              <a:spcBef>
                <a:spcPts val="1600"/>
              </a:spcBef>
              <a:spcAft>
                <a:spcPts val="0"/>
              </a:spcAft>
              <a:buNone/>
              <a:defRPr b="1" sz="1600">
                <a:solidFill>
                  <a:schemeClr val="accent1"/>
                </a:solidFill>
              </a:defRPr>
            </a:lvl5pPr>
            <a:lvl6pPr lvl="5" rtl="0" algn="ctr">
              <a:spcBef>
                <a:spcPts val="1600"/>
              </a:spcBef>
              <a:spcAft>
                <a:spcPts val="0"/>
              </a:spcAft>
              <a:buNone/>
              <a:defRPr b="1" sz="1600">
                <a:solidFill>
                  <a:schemeClr val="accent1"/>
                </a:solidFill>
              </a:defRPr>
            </a:lvl6pPr>
            <a:lvl7pPr lvl="6" rtl="0" algn="ctr">
              <a:spcBef>
                <a:spcPts val="1600"/>
              </a:spcBef>
              <a:spcAft>
                <a:spcPts val="0"/>
              </a:spcAft>
              <a:buNone/>
              <a:defRPr b="1" sz="1600">
                <a:solidFill>
                  <a:schemeClr val="accent1"/>
                </a:solidFill>
              </a:defRPr>
            </a:lvl7pPr>
            <a:lvl8pPr lvl="7" rtl="0" algn="ctr">
              <a:spcBef>
                <a:spcPts val="1600"/>
              </a:spcBef>
              <a:spcAft>
                <a:spcPts val="0"/>
              </a:spcAft>
              <a:buNone/>
              <a:defRPr b="1" sz="1600">
                <a:solidFill>
                  <a:schemeClr val="accent1"/>
                </a:solidFill>
              </a:defRPr>
            </a:lvl8pPr>
            <a:lvl9pPr lvl="8" rtl="0" algn="ctr">
              <a:spcBef>
                <a:spcPts val="1600"/>
              </a:spcBef>
              <a:spcAft>
                <a:spcPts val="1600"/>
              </a:spcAft>
              <a:buNone/>
              <a:defRPr b="1" sz="1600">
                <a:solidFill>
                  <a:schemeClr val="accent1"/>
                </a:solidFill>
              </a:defRPr>
            </a:lvl9pPr>
          </a:lstStyle>
          <a:p/>
        </p:txBody>
      </p:sp>
      <p:sp>
        <p:nvSpPr>
          <p:cNvPr id="569" name="Google Shape;569;p72"/>
          <p:cNvSpPr txBox="1"/>
          <p:nvPr>
            <p:ph idx="4" type="subTitle"/>
          </p:nvPr>
        </p:nvSpPr>
        <p:spPr>
          <a:xfrm>
            <a:off x="3753600" y="2269143"/>
            <a:ext cx="1636800" cy="6513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570" name="Google Shape;570;p72"/>
          <p:cNvSpPr txBox="1"/>
          <p:nvPr>
            <p:ph idx="5" type="subTitle"/>
          </p:nvPr>
        </p:nvSpPr>
        <p:spPr>
          <a:xfrm>
            <a:off x="6085625" y="1957809"/>
            <a:ext cx="1636800" cy="396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600">
                <a:solidFill>
                  <a:schemeClr val="accent1"/>
                </a:solidFill>
              </a:defRPr>
            </a:lvl1pPr>
            <a:lvl2pPr lvl="1" rtl="0" algn="ctr">
              <a:spcBef>
                <a:spcPts val="1600"/>
              </a:spcBef>
              <a:spcAft>
                <a:spcPts val="0"/>
              </a:spcAft>
              <a:buNone/>
              <a:defRPr b="1" sz="1600">
                <a:solidFill>
                  <a:schemeClr val="accent1"/>
                </a:solidFill>
              </a:defRPr>
            </a:lvl2pPr>
            <a:lvl3pPr lvl="2" rtl="0" algn="ctr">
              <a:spcBef>
                <a:spcPts val="1600"/>
              </a:spcBef>
              <a:spcAft>
                <a:spcPts val="0"/>
              </a:spcAft>
              <a:buNone/>
              <a:defRPr b="1" sz="1600">
                <a:solidFill>
                  <a:schemeClr val="accent1"/>
                </a:solidFill>
              </a:defRPr>
            </a:lvl3pPr>
            <a:lvl4pPr lvl="3" rtl="0" algn="ctr">
              <a:spcBef>
                <a:spcPts val="1600"/>
              </a:spcBef>
              <a:spcAft>
                <a:spcPts val="0"/>
              </a:spcAft>
              <a:buNone/>
              <a:defRPr b="1" sz="1600">
                <a:solidFill>
                  <a:schemeClr val="accent1"/>
                </a:solidFill>
              </a:defRPr>
            </a:lvl4pPr>
            <a:lvl5pPr lvl="4" rtl="0" algn="ctr">
              <a:spcBef>
                <a:spcPts val="1600"/>
              </a:spcBef>
              <a:spcAft>
                <a:spcPts val="0"/>
              </a:spcAft>
              <a:buNone/>
              <a:defRPr b="1" sz="1600">
                <a:solidFill>
                  <a:schemeClr val="accent1"/>
                </a:solidFill>
              </a:defRPr>
            </a:lvl5pPr>
            <a:lvl6pPr lvl="5" rtl="0" algn="ctr">
              <a:spcBef>
                <a:spcPts val="1600"/>
              </a:spcBef>
              <a:spcAft>
                <a:spcPts val="0"/>
              </a:spcAft>
              <a:buNone/>
              <a:defRPr b="1" sz="1600">
                <a:solidFill>
                  <a:schemeClr val="accent1"/>
                </a:solidFill>
              </a:defRPr>
            </a:lvl6pPr>
            <a:lvl7pPr lvl="6" rtl="0" algn="ctr">
              <a:spcBef>
                <a:spcPts val="1600"/>
              </a:spcBef>
              <a:spcAft>
                <a:spcPts val="0"/>
              </a:spcAft>
              <a:buNone/>
              <a:defRPr b="1" sz="1600">
                <a:solidFill>
                  <a:schemeClr val="accent1"/>
                </a:solidFill>
              </a:defRPr>
            </a:lvl7pPr>
            <a:lvl8pPr lvl="7" rtl="0" algn="ctr">
              <a:spcBef>
                <a:spcPts val="1600"/>
              </a:spcBef>
              <a:spcAft>
                <a:spcPts val="0"/>
              </a:spcAft>
              <a:buNone/>
              <a:defRPr b="1" sz="1600">
                <a:solidFill>
                  <a:schemeClr val="accent1"/>
                </a:solidFill>
              </a:defRPr>
            </a:lvl8pPr>
            <a:lvl9pPr lvl="8" rtl="0" algn="ctr">
              <a:spcBef>
                <a:spcPts val="1600"/>
              </a:spcBef>
              <a:spcAft>
                <a:spcPts val="1600"/>
              </a:spcAft>
              <a:buNone/>
              <a:defRPr b="1" sz="1600">
                <a:solidFill>
                  <a:schemeClr val="accent1"/>
                </a:solidFill>
              </a:defRPr>
            </a:lvl9pPr>
          </a:lstStyle>
          <a:p/>
        </p:txBody>
      </p:sp>
      <p:sp>
        <p:nvSpPr>
          <p:cNvPr id="571" name="Google Shape;571;p72"/>
          <p:cNvSpPr txBox="1"/>
          <p:nvPr>
            <p:ph idx="6" type="subTitle"/>
          </p:nvPr>
        </p:nvSpPr>
        <p:spPr>
          <a:xfrm>
            <a:off x="6085625" y="2269143"/>
            <a:ext cx="1636800" cy="6513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572" name="Google Shape;572;p72"/>
          <p:cNvSpPr txBox="1"/>
          <p:nvPr>
            <p:ph idx="7" type="subTitle"/>
          </p:nvPr>
        </p:nvSpPr>
        <p:spPr>
          <a:xfrm>
            <a:off x="1421550" y="3718364"/>
            <a:ext cx="1636800" cy="396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600">
                <a:solidFill>
                  <a:schemeClr val="accent1"/>
                </a:solidFill>
              </a:defRPr>
            </a:lvl1pPr>
            <a:lvl2pPr lvl="1" rtl="0" algn="ctr">
              <a:spcBef>
                <a:spcPts val="1600"/>
              </a:spcBef>
              <a:spcAft>
                <a:spcPts val="0"/>
              </a:spcAft>
              <a:buNone/>
              <a:defRPr b="1" sz="1600">
                <a:solidFill>
                  <a:schemeClr val="accent1"/>
                </a:solidFill>
              </a:defRPr>
            </a:lvl2pPr>
            <a:lvl3pPr lvl="2" rtl="0" algn="ctr">
              <a:spcBef>
                <a:spcPts val="1600"/>
              </a:spcBef>
              <a:spcAft>
                <a:spcPts val="0"/>
              </a:spcAft>
              <a:buNone/>
              <a:defRPr b="1" sz="1600">
                <a:solidFill>
                  <a:schemeClr val="accent1"/>
                </a:solidFill>
              </a:defRPr>
            </a:lvl3pPr>
            <a:lvl4pPr lvl="3" rtl="0" algn="ctr">
              <a:spcBef>
                <a:spcPts val="1600"/>
              </a:spcBef>
              <a:spcAft>
                <a:spcPts val="0"/>
              </a:spcAft>
              <a:buNone/>
              <a:defRPr b="1" sz="1600">
                <a:solidFill>
                  <a:schemeClr val="accent1"/>
                </a:solidFill>
              </a:defRPr>
            </a:lvl4pPr>
            <a:lvl5pPr lvl="4" rtl="0" algn="ctr">
              <a:spcBef>
                <a:spcPts val="1600"/>
              </a:spcBef>
              <a:spcAft>
                <a:spcPts val="0"/>
              </a:spcAft>
              <a:buNone/>
              <a:defRPr b="1" sz="1600">
                <a:solidFill>
                  <a:schemeClr val="accent1"/>
                </a:solidFill>
              </a:defRPr>
            </a:lvl5pPr>
            <a:lvl6pPr lvl="5" rtl="0" algn="ctr">
              <a:spcBef>
                <a:spcPts val="1600"/>
              </a:spcBef>
              <a:spcAft>
                <a:spcPts val="0"/>
              </a:spcAft>
              <a:buNone/>
              <a:defRPr b="1" sz="1600">
                <a:solidFill>
                  <a:schemeClr val="accent1"/>
                </a:solidFill>
              </a:defRPr>
            </a:lvl6pPr>
            <a:lvl7pPr lvl="6" rtl="0" algn="ctr">
              <a:spcBef>
                <a:spcPts val="1600"/>
              </a:spcBef>
              <a:spcAft>
                <a:spcPts val="0"/>
              </a:spcAft>
              <a:buNone/>
              <a:defRPr b="1" sz="1600">
                <a:solidFill>
                  <a:schemeClr val="accent1"/>
                </a:solidFill>
              </a:defRPr>
            </a:lvl7pPr>
            <a:lvl8pPr lvl="7" rtl="0" algn="ctr">
              <a:spcBef>
                <a:spcPts val="1600"/>
              </a:spcBef>
              <a:spcAft>
                <a:spcPts val="0"/>
              </a:spcAft>
              <a:buNone/>
              <a:defRPr b="1" sz="1600">
                <a:solidFill>
                  <a:schemeClr val="accent1"/>
                </a:solidFill>
              </a:defRPr>
            </a:lvl8pPr>
            <a:lvl9pPr lvl="8" rtl="0" algn="ctr">
              <a:spcBef>
                <a:spcPts val="1600"/>
              </a:spcBef>
              <a:spcAft>
                <a:spcPts val="1600"/>
              </a:spcAft>
              <a:buNone/>
              <a:defRPr b="1" sz="1600">
                <a:solidFill>
                  <a:schemeClr val="accent1"/>
                </a:solidFill>
              </a:defRPr>
            </a:lvl9pPr>
          </a:lstStyle>
          <a:p/>
        </p:txBody>
      </p:sp>
      <p:sp>
        <p:nvSpPr>
          <p:cNvPr id="573" name="Google Shape;573;p72"/>
          <p:cNvSpPr txBox="1"/>
          <p:nvPr>
            <p:ph idx="8" type="subTitle"/>
          </p:nvPr>
        </p:nvSpPr>
        <p:spPr>
          <a:xfrm>
            <a:off x="1421550" y="4029150"/>
            <a:ext cx="1636800" cy="6513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574" name="Google Shape;574;p72"/>
          <p:cNvSpPr txBox="1"/>
          <p:nvPr>
            <p:ph idx="9" type="subTitle"/>
          </p:nvPr>
        </p:nvSpPr>
        <p:spPr>
          <a:xfrm>
            <a:off x="3753600" y="3718364"/>
            <a:ext cx="1636800" cy="396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600">
                <a:solidFill>
                  <a:schemeClr val="accent1"/>
                </a:solidFill>
              </a:defRPr>
            </a:lvl1pPr>
            <a:lvl2pPr lvl="1" rtl="0" algn="ctr">
              <a:spcBef>
                <a:spcPts val="1600"/>
              </a:spcBef>
              <a:spcAft>
                <a:spcPts val="0"/>
              </a:spcAft>
              <a:buNone/>
              <a:defRPr b="1" sz="1600">
                <a:solidFill>
                  <a:schemeClr val="accent1"/>
                </a:solidFill>
              </a:defRPr>
            </a:lvl2pPr>
            <a:lvl3pPr lvl="2" rtl="0" algn="ctr">
              <a:spcBef>
                <a:spcPts val="1600"/>
              </a:spcBef>
              <a:spcAft>
                <a:spcPts val="0"/>
              </a:spcAft>
              <a:buNone/>
              <a:defRPr b="1" sz="1600">
                <a:solidFill>
                  <a:schemeClr val="accent1"/>
                </a:solidFill>
              </a:defRPr>
            </a:lvl3pPr>
            <a:lvl4pPr lvl="3" rtl="0" algn="ctr">
              <a:spcBef>
                <a:spcPts val="1600"/>
              </a:spcBef>
              <a:spcAft>
                <a:spcPts val="0"/>
              </a:spcAft>
              <a:buNone/>
              <a:defRPr b="1" sz="1600">
                <a:solidFill>
                  <a:schemeClr val="accent1"/>
                </a:solidFill>
              </a:defRPr>
            </a:lvl4pPr>
            <a:lvl5pPr lvl="4" rtl="0" algn="ctr">
              <a:spcBef>
                <a:spcPts val="1600"/>
              </a:spcBef>
              <a:spcAft>
                <a:spcPts val="0"/>
              </a:spcAft>
              <a:buNone/>
              <a:defRPr b="1" sz="1600">
                <a:solidFill>
                  <a:schemeClr val="accent1"/>
                </a:solidFill>
              </a:defRPr>
            </a:lvl5pPr>
            <a:lvl6pPr lvl="5" rtl="0" algn="ctr">
              <a:spcBef>
                <a:spcPts val="1600"/>
              </a:spcBef>
              <a:spcAft>
                <a:spcPts val="0"/>
              </a:spcAft>
              <a:buNone/>
              <a:defRPr b="1" sz="1600">
                <a:solidFill>
                  <a:schemeClr val="accent1"/>
                </a:solidFill>
              </a:defRPr>
            </a:lvl6pPr>
            <a:lvl7pPr lvl="6" rtl="0" algn="ctr">
              <a:spcBef>
                <a:spcPts val="1600"/>
              </a:spcBef>
              <a:spcAft>
                <a:spcPts val="0"/>
              </a:spcAft>
              <a:buNone/>
              <a:defRPr b="1" sz="1600">
                <a:solidFill>
                  <a:schemeClr val="accent1"/>
                </a:solidFill>
              </a:defRPr>
            </a:lvl7pPr>
            <a:lvl8pPr lvl="7" rtl="0" algn="ctr">
              <a:spcBef>
                <a:spcPts val="1600"/>
              </a:spcBef>
              <a:spcAft>
                <a:spcPts val="0"/>
              </a:spcAft>
              <a:buNone/>
              <a:defRPr b="1" sz="1600">
                <a:solidFill>
                  <a:schemeClr val="accent1"/>
                </a:solidFill>
              </a:defRPr>
            </a:lvl8pPr>
            <a:lvl9pPr lvl="8" rtl="0" algn="ctr">
              <a:spcBef>
                <a:spcPts val="1600"/>
              </a:spcBef>
              <a:spcAft>
                <a:spcPts val="1600"/>
              </a:spcAft>
              <a:buNone/>
              <a:defRPr b="1" sz="1600">
                <a:solidFill>
                  <a:schemeClr val="accent1"/>
                </a:solidFill>
              </a:defRPr>
            </a:lvl9pPr>
          </a:lstStyle>
          <a:p/>
        </p:txBody>
      </p:sp>
      <p:sp>
        <p:nvSpPr>
          <p:cNvPr id="575" name="Google Shape;575;p72"/>
          <p:cNvSpPr txBox="1"/>
          <p:nvPr>
            <p:ph idx="13" type="subTitle"/>
          </p:nvPr>
        </p:nvSpPr>
        <p:spPr>
          <a:xfrm>
            <a:off x="3753600" y="4029150"/>
            <a:ext cx="1636800" cy="6513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576" name="Google Shape;576;p72"/>
          <p:cNvSpPr txBox="1"/>
          <p:nvPr>
            <p:ph idx="14" type="subTitle"/>
          </p:nvPr>
        </p:nvSpPr>
        <p:spPr>
          <a:xfrm>
            <a:off x="6085625" y="3718364"/>
            <a:ext cx="1636800" cy="396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600">
                <a:solidFill>
                  <a:schemeClr val="accent1"/>
                </a:solidFill>
              </a:defRPr>
            </a:lvl1pPr>
            <a:lvl2pPr lvl="1" rtl="0" algn="ctr">
              <a:spcBef>
                <a:spcPts val="1600"/>
              </a:spcBef>
              <a:spcAft>
                <a:spcPts val="0"/>
              </a:spcAft>
              <a:buNone/>
              <a:defRPr b="1" sz="1600">
                <a:solidFill>
                  <a:schemeClr val="accent1"/>
                </a:solidFill>
              </a:defRPr>
            </a:lvl2pPr>
            <a:lvl3pPr lvl="2" rtl="0" algn="ctr">
              <a:spcBef>
                <a:spcPts val="1600"/>
              </a:spcBef>
              <a:spcAft>
                <a:spcPts val="0"/>
              </a:spcAft>
              <a:buNone/>
              <a:defRPr b="1" sz="1600">
                <a:solidFill>
                  <a:schemeClr val="accent1"/>
                </a:solidFill>
              </a:defRPr>
            </a:lvl3pPr>
            <a:lvl4pPr lvl="3" rtl="0" algn="ctr">
              <a:spcBef>
                <a:spcPts val="1600"/>
              </a:spcBef>
              <a:spcAft>
                <a:spcPts val="0"/>
              </a:spcAft>
              <a:buNone/>
              <a:defRPr b="1" sz="1600">
                <a:solidFill>
                  <a:schemeClr val="accent1"/>
                </a:solidFill>
              </a:defRPr>
            </a:lvl4pPr>
            <a:lvl5pPr lvl="4" rtl="0" algn="ctr">
              <a:spcBef>
                <a:spcPts val="1600"/>
              </a:spcBef>
              <a:spcAft>
                <a:spcPts val="0"/>
              </a:spcAft>
              <a:buNone/>
              <a:defRPr b="1" sz="1600">
                <a:solidFill>
                  <a:schemeClr val="accent1"/>
                </a:solidFill>
              </a:defRPr>
            </a:lvl5pPr>
            <a:lvl6pPr lvl="5" rtl="0" algn="ctr">
              <a:spcBef>
                <a:spcPts val="1600"/>
              </a:spcBef>
              <a:spcAft>
                <a:spcPts val="0"/>
              </a:spcAft>
              <a:buNone/>
              <a:defRPr b="1" sz="1600">
                <a:solidFill>
                  <a:schemeClr val="accent1"/>
                </a:solidFill>
              </a:defRPr>
            </a:lvl6pPr>
            <a:lvl7pPr lvl="6" rtl="0" algn="ctr">
              <a:spcBef>
                <a:spcPts val="1600"/>
              </a:spcBef>
              <a:spcAft>
                <a:spcPts val="0"/>
              </a:spcAft>
              <a:buNone/>
              <a:defRPr b="1" sz="1600">
                <a:solidFill>
                  <a:schemeClr val="accent1"/>
                </a:solidFill>
              </a:defRPr>
            </a:lvl7pPr>
            <a:lvl8pPr lvl="7" rtl="0" algn="ctr">
              <a:spcBef>
                <a:spcPts val="1600"/>
              </a:spcBef>
              <a:spcAft>
                <a:spcPts val="0"/>
              </a:spcAft>
              <a:buNone/>
              <a:defRPr b="1" sz="1600">
                <a:solidFill>
                  <a:schemeClr val="accent1"/>
                </a:solidFill>
              </a:defRPr>
            </a:lvl8pPr>
            <a:lvl9pPr lvl="8" rtl="0" algn="ctr">
              <a:spcBef>
                <a:spcPts val="1600"/>
              </a:spcBef>
              <a:spcAft>
                <a:spcPts val="1600"/>
              </a:spcAft>
              <a:buNone/>
              <a:defRPr b="1" sz="1600">
                <a:solidFill>
                  <a:schemeClr val="accent1"/>
                </a:solidFill>
              </a:defRPr>
            </a:lvl9pPr>
          </a:lstStyle>
          <a:p/>
        </p:txBody>
      </p:sp>
      <p:sp>
        <p:nvSpPr>
          <p:cNvPr id="577" name="Google Shape;577;p72"/>
          <p:cNvSpPr txBox="1"/>
          <p:nvPr>
            <p:ph idx="15" type="subTitle"/>
          </p:nvPr>
        </p:nvSpPr>
        <p:spPr>
          <a:xfrm>
            <a:off x="6085625" y="4029150"/>
            <a:ext cx="1636800" cy="6513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578" name="Google Shape;578;p72"/>
          <p:cNvSpPr/>
          <p:nvPr/>
        </p:nvSpPr>
        <p:spPr>
          <a:xfrm>
            <a:off x="241788" y="1957800"/>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72"/>
          <p:cNvSpPr/>
          <p:nvPr/>
        </p:nvSpPr>
        <p:spPr>
          <a:xfrm>
            <a:off x="360900" y="446375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0" name="Google Shape;580;p72"/>
          <p:cNvGrpSpPr/>
          <p:nvPr/>
        </p:nvGrpSpPr>
        <p:grpSpPr>
          <a:xfrm rot="-5400000">
            <a:off x="1314094" y="313803"/>
            <a:ext cx="75122" cy="485535"/>
            <a:chOff x="8414525" y="1639575"/>
            <a:chExt cx="120600" cy="779475"/>
          </a:xfrm>
        </p:grpSpPr>
        <p:sp>
          <p:nvSpPr>
            <p:cNvPr id="581" name="Google Shape;581;p72"/>
            <p:cNvSpPr/>
            <p:nvPr/>
          </p:nvSpPr>
          <p:spPr>
            <a:xfrm rot="10800000">
              <a:off x="8414525" y="163957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72"/>
            <p:cNvSpPr/>
            <p:nvPr/>
          </p:nvSpPr>
          <p:spPr>
            <a:xfrm rot="10800000">
              <a:off x="8414525" y="186460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72"/>
            <p:cNvSpPr/>
            <p:nvPr/>
          </p:nvSpPr>
          <p:spPr>
            <a:xfrm rot="10800000">
              <a:off x="8414525" y="208962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72"/>
            <p:cNvSpPr/>
            <p:nvPr/>
          </p:nvSpPr>
          <p:spPr>
            <a:xfrm rot="10800000">
              <a:off x="8414525" y="231465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5" name="Google Shape;585;p72"/>
          <p:cNvGrpSpPr/>
          <p:nvPr/>
        </p:nvGrpSpPr>
        <p:grpSpPr>
          <a:xfrm>
            <a:off x="8713581" y="1696478"/>
            <a:ext cx="75122" cy="485535"/>
            <a:chOff x="8414525" y="1639575"/>
            <a:chExt cx="120600" cy="779475"/>
          </a:xfrm>
        </p:grpSpPr>
        <p:sp>
          <p:nvSpPr>
            <p:cNvPr id="586" name="Google Shape;586;p72"/>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72"/>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72"/>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72"/>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0" name="Google Shape;590;p72"/>
          <p:cNvSpPr/>
          <p:nvPr/>
        </p:nvSpPr>
        <p:spPr>
          <a:xfrm>
            <a:off x="7821950" y="25765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72"/>
          <p:cNvSpPr/>
          <p:nvPr/>
        </p:nvSpPr>
        <p:spPr>
          <a:xfrm>
            <a:off x="8537163" y="4029150"/>
            <a:ext cx="119100" cy="119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2_2">
    <p:spTree>
      <p:nvGrpSpPr>
        <p:cNvPr id="592" name="Shape 592"/>
        <p:cNvGrpSpPr/>
        <p:nvPr/>
      </p:nvGrpSpPr>
      <p:grpSpPr>
        <a:xfrm>
          <a:off x="0" y="0"/>
          <a:ext cx="0" cy="0"/>
          <a:chOff x="0" y="0"/>
          <a:chExt cx="0" cy="0"/>
        </a:xfrm>
      </p:grpSpPr>
      <p:sp>
        <p:nvSpPr>
          <p:cNvPr id="593" name="Google Shape;593;p73"/>
          <p:cNvSpPr txBox="1"/>
          <p:nvPr>
            <p:ph type="title"/>
          </p:nvPr>
        </p:nvSpPr>
        <p:spPr>
          <a:xfrm>
            <a:off x="311700" y="365160"/>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594" name="Google Shape;594;p73"/>
          <p:cNvSpPr txBox="1"/>
          <p:nvPr>
            <p:ph idx="1" type="subTitle"/>
          </p:nvPr>
        </p:nvSpPr>
        <p:spPr>
          <a:xfrm>
            <a:off x="1088949" y="1635575"/>
            <a:ext cx="2062500" cy="4692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b="1" sz="1600">
                <a:solidFill>
                  <a:schemeClr val="accent1"/>
                </a:solidFill>
              </a:defRPr>
            </a:lvl1pPr>
            <a:lvl2pPr lvl="1" rtl="0" algn="r">
              <a:spcBef>
                <a:spcPts val="1600"/>
              </a:spcBef>
              <a:spcAft>
                <a:spcPts val="0"/>
              </a:spcAft>
              <a:buNone/>
              <a:defRPr b="1" sz="1600">
                <a:solidFill>
                  <a:schemeClr val="accent1"/>
                </a:solidFill>
              </a:defRPr>
            </a:lvl2pPr>
            <a:lvl3pPr lvl="2" rtl="0" algn="r">
              <a:spcBef>
                <a:spcPts val="1600"/>
              </a:spcBef>
              <a:spcAft>
                <a:spcPts val="0"/>
              </a:spcAft>
              <a:buNone/>
              <a:defRPr b="1" sz="1600">
                <a:solidFill>
                  <a:schemeClr val="accent1"/>
                </a:solidFill>
              </a:defRPr>
            </a:lvl3pPr>
            <a:lvl4pPr lvl="3" rtl="0" algn="r">
              <a:spcBef>
                <a:spcPts val="1600"/>
              </a:spcBef>
              <a:spcAft>
                <a:spcPts val="0"/>
              </a:spcAft>
              <a:buNone/>
              <a:defRPr b="1" sz="1600">
                <a:solidFill>
                  <a:schemeClr val="accent1"/>
                </a:solidFill>
              </a:defRPr>
            </a:lvl4pPr>
            <a:lvl5pPr lvl="4" rtl="0" algn="r">
              <a:spcBef>
                <a:spcPts val="1600"/>
              </a:spcBef>
              <a:spcAft>
                <a:spcPts val="0"/>
              </a:spcAft>
              <a:buNone/>
              <a:defRPr b="1" sz="1600">
                <a:solidFill>
                  <a:schemeClr val="accent1"/>
                </a:solidFill>
              </a:defRPr>
            </a:lvl5pPr>
            <a:lvl6pPr lvl="5" rtl="0" algn="r">
              <a:spcBef>
                <a:spcPts val="1600"/>
              </a:spcBef>
              <a:spcAft>
                <a:spcPts val="0"/>
              </a:spcAft>
              <a:buNone/>
              <a:defRPr b="1" sz="1600">
                <a:solidFill>
                  <a:schemeClr val="accent1"/>
                </a:solidFill>
              </a:defRPr>
            </a:lvl6pPr>
            <a:lvl7pPr lvl="6" rtl="0" algn="r">
              <a:spcBef>
                <a:spcPts val="1600"/>
              </a:spcBef>
              <a:spcAft>
                <a:spcPts val="0"/>
              </a:spcAft>
              <a:buNone/>
              <a:defRPr b="1" sz="1600">
                <a:solidFill>
                  <a:schemeClr val="accent1"/>
                </a:solidFill>
              </a:defRPr>
            </a:lvl7pPr>
            <a:lvl8pPr lvl="7" rtl="0" algn="r">
              <a:spcBef>
                <a:spcPts val="1600"/>
              </a:spcBef>
              <a:spcAft>
                <a:spcPts val="0"/>
              </a:spcAft>
              <a:buNone/>
              <a:defRPr b="1" sz="1600">
                <a:solidFill>
                  <a:schemeClr val="accent1"/>
                </a:solidFill>
              </a:defRPr>
            </a:lvl8pPr>
            <a:lvl9pPr lvl="8" rtl="0" algn="r">
              <a:spcBef>
                <a:spcPts val="1600"/>
              </a:spcBef>
              <a:spcAft>
                <a:spcPts val="1600"/>
              </a:spcAft>
              <a:buNone/>
              <a:defRPr b="1" sz="1600">
                <a:solidFill>
                  <a:schemeClr val="accent1"/>
                </a:solidFill>
              </a:defRPr>
            </a:lvl9pPr>
          </a:lstStyle>
          <a:p/>
        </p:txBody>
      </p:sp>
      <p:sp>
        <p:nvSpPr>
          <p:cNvPr id="595" name="Google Shape;595;p73"/>
          <p:cNvSpPr txBox="1"/>
          <p:nvPr>
            <p:ph idx="2" type="subTitle"/>
          </p:nvPr>
        </p:nvSpPr>
        <p:spPr>
          <a:xfrm>
            <a:off x="1088975" y="1944674"/>
            <a:ext cx="2062500" cy="8577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a:solidFill>
                  <a:srgbClr val="00004B"/>
                </a:solidFill>
              </a:defRPr>
            </a:lvl1pPr>
            <a:lvl2pPr lvl="1" rtl="0" algn="r">
              <a:spcBef>
                <a:spcPts val="1600"/>
              </a:spcBef>
              <a:spcAft>
                <a:spcPts val="0"/>
              </a:spcAft>
              <a:buNone/>
              <a:defRPr>
                <a:solidFill>
                  <a:srgbClr val="00004B"/>
                </a:solidFill>
              </a:defRPr>
            </a:lvl2pPr>
            <a:lvl3pPr lvl="2" rtl="0" algn="r">
              <a:spcBef>
                <a:spcPts val="1600"/>
              </a:spcBef>
              <a:spcAft>
                <a:spcPts val="0"/>
              </a:spcAft>
              <a:buNone/>
              <a:defRPr>
                <a:solidFill>
                  <a:srgbClr val="00004B"/>
                </a:solidFill>
              </a:defRPr>
            </a:lvl3pPr>
            <a:lvl4pPr lvl="3" rtl="0" algn="r">
              <a:spcBef>
                <a:spcPts val="1600"/>
              </a:spcBef>
              <a:spcAft>
                <a:spcPts val="0"/>
              </a:spcAft>
              <a:buNone/>
              <a:defRPr>
                <a:solidFill>
                  <a:srgbClr val="00004B"/>
                </a:solidFill>
              </a:defRPr>
            </a:lvl4pPr>
            <a:lvl5pPr lvl="4" rtl="0" algn="r">
              <a:spcBef>
                <a:spcPts val="1600"/>
              </a:spcBef>
              <a:spcAft>
                <a:spcPts val="0"/>
              </a:spcAft>
              <a:buNone/>
              <a:defRPr>
                <a:solidFill>
                  <a:srgbClr val="00004B"/>
                </a:solidFill>
              </a:defRPr>
            </a:lvl5pPr>
            <a:lvl6pPr lvl="5" rtl="0" algn="r">
              <a:spcBef>
                <a:spcPts val="1600"/>
              </a:spcBef>
              <a:spcAft>
                <a:spcPts val="0"/>
              </a:spcAft>
              <a:buNone/>
              <a:defRPr>
                <a:solidFill>
                  <a:srgbClr val="00004B"/>
                </a:solidFill>
              </a:defRPr>
            </a:lvl6pPr>
            <a:lvl7pPr lvl="6" rtl="0" algn="r">
              <a:spcBef>
                <a:spcPts val="1600"/>
              </a:spcBef>
              <a:spcAft>
                <a:spcPts val="0"/>
              </a:spcAft>
              <a:buNone/>
              <a:defRPr>
                <a:solidFill>
                  <a:srgbClr val="00004B"/>
                </a:solidFill>
              </a:defRPr>
            </a:lvl7pPr>
            <a:lvl8pPr lvl="7" rtl="0" algn="r">
              <a:spcBef>
                <a:spcPts val="1600"/>
              </a:spcBef>
              <a:spcAft>
                <a:spcPts val="0"/>
              </a:spcAft>
              <a:buNone/>
              <a:defRPr>
                <a:solidFill>
                  <a:srgbClr val="00004B"/>
                </a:solidFill>
              </a:defRPr>
            </a:lvl8pPr>
            <a:lvl9pPr lvl="8" rtl="0" algn="r">
              <a:spcBef>
                <a:spcPts val="1600"/>
              </a:spcBef>
              <a:spcAft>
                <a:spcPts val="1600"/>
              </a:spcAft>
              <a:buNone/>
              <a:defRPr>
                <a:solidFill>
                  <a:srgbClr val="00004B"/>
                </a:solidFill>
              </a:defRPr>
            </a:lvl9pPr>
          </a:lstStyle>
          <a:p/>
        </p:txBody>
      </p:sp>
      <p:sp>
        <p:nvSpPr>
          <p:cNvPr id="596" name="Google Shape;596;p73"/>
          <p:cNvSpPr txBox="1"/>
          <p:nvPr>
            <p:ph idx="3" type="subTitle"/>
          </p:nvPr>
        </p:nvSpPr>
        <p:spPr>
          <a:xfrm>
            <a:off x="1088949" y="2939645"/>
            <a:ext cx="2062500" cy="4677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b="1" sz="1600">
                <a:solidFill>
                  <a:schemeClr val="accent1"/>
                </a:solidFill>
              </a:defRPr>
            </a:lvl1pPr>
            <a:lvl2pPr lvl="1" rtl="0" algn="r">
              <a:spcBef>
                <a:spcPts val="1600"/>
              </a:spcBef>
              <a:spcAft>
                <a:spcPts val="0"/>
              </a:spcAft>
              <a:buNone/>
              <a:defRPr b="1" sz="1600">
                <a:solidFill>
                  <a:schemeClr val="accent1"/>
                </a:solidFill>
              </a:defRPr>
            </a:lvl2pPr>
            <a:lvl3pPr lvl="2" rtl="0" algn="r">
              <a:spcBef>
                <a:spcPts val="1600"/>
              </a:spcBef>
              <a:spcAft>
                <a:spcPts val="0"/>
              </a:spcAft>
              <a:buNone/>
              <a:defRPr b="1" sz="1600">
                <a:solidFill>
                  <a:schemeClr val="accent1"/>
                </a:solidFill>
              </a:defRPr>
            </a:lvl3pPr>
            <a:lvl4pPr lvl="3" rtl="0" algn="r">
              <a:spcBef>
                <a:spcPts val="1600"/>
              </a:spcBef>
              <a:spcAft>
                <a:spcPts val="0"/>
              </a:spcAft>
              <a:buNone/>
              <a:defRPr b="1" sz="1600">
                <a:solidFill>
                  <a:schemeClr val="accent1"/>
                </a:solidFill>
              </a:defRPr>
            </a:lvl4pPr>
            <a:lvl5pPr lvl="4" rtl="0" algn="r">
              <a:spcBef>
                <a:spcPts val="1600"/>
              </a:spcBef>
              <a:spcAft>
                <a:spcPts val="0"/>
              </a:spcAft>
              <a:buNone/>
              <a:defRPr b="1" sz="1600">
                <a:solidFill>
                  <a:schemeClr val="accent1"/>
                </a:solidFill>
              </a:defRPr>
            </a:lvl5pPr>
            <a:lvl6pPr lvl="5" rtl="0" algn="r">
              <a:spcBef>
                <a:spcPts val="1600"/>
              </a:spcBef>
              <a:spcAft>
                <a:spcPts val="0"/>
              </a:spcAft>
              <a:buNone/>
              <a:defRPr b="1" sz="1600">
                <a:solidFill>
                  <a:schemeClr val="accent1"/>
                </a:solidFill>
              </a:defRPr>
            </a:lvl6pPr>
            <a:lvl7pPr lvl="6" rtl="0" algn="r">
              <a:spcBef>
                <a:spcPts val="1600"/>
              </a:spcBef>
              <a:spcAft>
                <a:spcPts val="0"/>
              </a:spcAft>
              <a:buNone/>
              <a:defRPr b="1" sz="1600">
                <a:solidFill>
                  <a:schemeClr val="accent1"/>
                </a:solidFill>
              </a:defRPr>
            </a:lvl7pPr>
            <a:lvl8pPr lvl="7" rtl="0" algn="r">
              <a:spcBef>
                <a:spcPts val="1600"/>
              </a:spcBef>
              <a:spcAft>
                <a:spcPts val="0"/>
              </a:spcAft>
              <a:buNone/>
              <a:defRPr b="1" sz="1600">
                <a:solidFill>
                  <a:schemeClr val="accent1"/>
                </a:solidFill>
              </a:defRPr>
            </a:lvl8pPr>
            <a:lvl9pPr lvl="8" rtl="0" algn="r">
              <a:spcBef>
                <a:spcPts val="1600"/>
              </a:spcBef>
              <a:spcAft>
                <a:spcPts val="1600"/>
              </a:spcAft>
              <a:buNone/>
              <a:defRPr b="1" sz="1600">
                <a:solidFill>
                  <a:schemeClr val="accent1"/>
                </a:solidFill>
              </a:defRPr>
            </a:lvl9pPr>
          </a:lstStyle>
          <a:p/>
        </p:txBody>
      </p:sp>
      <p:sp>
        <p:nvSpPr>
          <p:cNvPr id="597" name="Google Shape;597;p73"/>
          <p:cNvSpPr txBox="1"/>
          <p:nvPr>
            <p:ph idx="4" type="subTitle"/>
          </p:nvPr>
        </p:nvSpPr>
        <p:spPr>
          <a:xfrm>
            <a:off x="1088875" y="3248928"/>
            <a:ext cx="2062500" cy="8577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a:solidFill>
                  <a:srgbClr val="00004B"/>
                </a:solidFill>
              </a:defRPr>
            </a:lvl1pPr>
            <a:lvl2pPr lvl="1" rtl="0" algn="r">
              <a:spcBef>
                <a:spcPts val="1600"/>
              </a:spcBef>
              <a:spcAft>
                <a:spcPts val="0"/>
              </a:spcAft>
              <a:buNone/>
              <a:defRPr>
                <a:solidFill>
                  <a:srgbClr val="00004B"/>
                </a:solidFill>
              </a:defRPr>
            </a:lvl2pPr>
            <a:lvl3pPr lvl="2" rtl="0" algn="r">
              <a:spcBef>
                <a:spcPts val="1600"/>
              </a:spcBef>
              <a:spcAft>
                <a:spcPts val="0"/>
              </a:spcAft>
              <a:buNone/>
              <a:defRPr>
                <a:solidFill>
                  <a:srgbClr val="00004B"/>
                </a:solidFill>
              </a:defRPr>
            </a:lvl3pPr>
            <a:lvl4pPr lvl="3" rtl="0" algn="r">
              <a:spcBef>
                <a:spcPts val="1600"/>
              </a:spcBef>
              <a:spcAft>
                <a:spcPts val="0"/>
              </a:spcAft>
              <a:buNone/>
              <a:defRPr>
                <a:solidFill>
                  <a:srgbClr val="00004B"/>
                </a:solidFill>
              </a:defRPr>
            </a:lvl4pPr>
            <a:lvl5pPr lvl="4" rtl="0" algn="r">
              <a:spcBef>
                <a:spcPts val="1600"/>
              </a:spcBef>
              <a:spcAft>
                <a:spcPts val="0"/>
              </a:spcAft>
              <a:buNone/>
              <a:defRPr>
                <a:solidFill>
                  <a:srgbClr val="00004B"/>
                </a:solidFill>
              </a:defRPr>
            </a:lvl5pPr>
            <a:lvl6pPr lvl="5" rtl="0" algn="r">
              <a:spcBef>
                <a:spcPts val="1600"/>
              </a:spcBef>
              <a:spcAft>
                <a:spcPts val="0"/>
              </a:spcAft>
              <a:buNone/>
              <a:defRPr>
                <a:solidFill>
                  <a:srgbClr val="00004B"/>
                </a:solidFill>
              </a:defRPr>
            </a:lvl6pPr>
            <a:lvl7pPr lvl="6" rtl="0" algn="r">
              <a:spcBef>
                <a:spcPts val="1600"/>
              </a:spcBef>
              <a:spcAft>
                <a:spcPts val="0"/>
              </a:spcAft>
              <a:buNone/>
              <a:defRPr>
                <a:solidFill>
                  <a:srgbClr val="00004B"/>
                </a:solidFill>
              </a:defRPr>
            </a:lvl7pPr>
            <a:lvl8pPr lvl="7" rtl="0" algn="r">
              <a:spcBef>
                <a:spcPts val="1600"/>
              </a:spcBef>
              <a:spcAft>
                <a:spcPts val="0"/>
              </a:spcAft>
              <a:buNone/>
              <a:defRPr>
                <a:solidFill>
                  <a:srgbClr val="00004B"/>
                </a:solidFill>
              </a:defRPr>
            </a:lvl8pPr>
            <a:lvl9pPr lvl="8" rtl="0" algn="r">
              <a:spcBef>
                <a:spcPts val="1600"/>
              </a:spcBef>
              <a:spcAft>
                <a:spcPts val="1600"/>
              </a:spcAft>
              <a:buNone/>
              <a:defRPr>
                <a:solidFill>
                  <a:srgbClr val="00004B"/>
                </a:solidFill>
              </a:defRPr>
            </a:lvl9pPr>
          </a:lstStyle>
          <a:p/>
        </p:txBody>
      </p:sp>
      <p:sp>
        <p:nvSpPr>
          <p:cNvPr id="598" name="Google Shape;598;p73"/>
          <p:cNvSpPr txBox="1"/>
          <p:nvPr>
            <p:ph idx="5" type="subTitle"/>
          </p:nvPr>
        </p:nvSpPr>
        <p:spPr>
          <a:xfrm>
            <a:off x="5992552" y="1635575"/>
            <a:ext cx="2062500" cy="4692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600">
                <a:solidFill>
                  <a:schemeClr val="accent1"/>
                </a:solidFill>
              </a:defRPr>
            </a:lvl1pPr>
            <a:lvl2pPr lvl="1" rtl="0">
              <a:spcBef>
                <a:spcPts val="1600"/>
              </a:spcBef>
              <a:spcAft>
                <a:spcPts val="0"/>
              </a:spcAft>
              <a:buNone/>
              <a:defRPr b="1" sz="1600">
                <a:solidFill>
                  <a:schemeClr val="accent1"/>
                </a:solidFill>
              </a:defRPr>
            </a:lvl2pPr>
            <a:lvl3pPr lvl="2" rtl="0">
              <a:spcBef>
                <a:spcPts val="1600"/>
              </a:spcBef>
              <a:spcAft>
                <a:spcPts val="0"/>
              </a:spcAft>
              <a:buNone/>
              <a:defRPr b="1" sz="1600">
                <a:solidFill>
                  <a:schemeClr val="accent1"/>
                </a:solidFill>
              </a:defRPr>
            </a:lvl3pPr>
            <a:lvl4pPr lvl="3" rtl="0">
              <a:spcBef>
                <a:spcPts val="1600"/>
              </a:spcBef>
              <a:spcAft>
                <a:spcPts val="0"/>
              </a:spcAft>
              <a:buNone/>
              <a:defRPr b="1" sz="1600">
                <a:solidFill>
                  <a:schemeClr val="accent1"/>
                </a:solidFill>
              </a:defRPr>
            </a:lvl4pPr>
            <a:lvl5pPr lvl="4" rtl="0">
              <a:spcBef>
                <a:spcPts val="1600"/>
              </a:spcBef>
              <a:spcAft>
                <a:spcPts val="0"/>
              </a:spcAft>
              <a:buNone/>
              <a:defRPr b="1" sz="1600">
                <a:solidFill>
                  <a:schemeClr val="accent1"/>
                </a:solidFill>
              </a:defRPr>
            </a:lvl5pPr>
            <a:lvl6pPr lvl="5" rtl="0">
              <a:spcBef>
                <a:spcPts val="1600"/>
              </a:spcBef>
              <a:spcAft>
                <a:spcPts val="0"/>
              </a:spcAft>
              <a:buNone/>
              <a:defRPr b="1" sz="1600">
                <a:solidFill>
                  <a:schemeClr val="accent1"/>
                </a:solidFill>
              </a:defRPr>
            </a:lvl6pPr>
            <a:lvl7pPr lvl="6" rtl="0">
              <a:spcBef>
                <a:spcPts val="1600"/>
              </a:spcBef>
              <a:spcAft>
                <a:spcPts val="0"/>
              </a:spcAft>
              <a:buNone/>
              <a:defRPr b="1" sz="1600">
                <a:solidFill>
                  <a:schemeClr val="accent1"/>
                </a:solidFill>
              </a:defRPr>
            </a:lvl7pPr>
            <a:lvl8pPr lvl="7" rtl="0">
              <a:spcBef>
                <a:spcPts val="1600"/>
              </a:spcBef>
              <a:spcAft>
                <a:spcPts val="0"/>
              </a:spcAft>
              <a:buNone/>
              <a:defRPr b="1" sz="1600">
                <a:solidFill>
                  <a:schemeClr val="accent1"/>
                </a:solidFill>
              </a:defRPr>
            </a:lvl8pPr>
            <a:lvl9pPr lvl="8" rtl="0">
              <a:spcBef>
                <a:spcPts val="1600"/>
              </a:spcBef>
              <a:spcAft>
                <a:spcPts val="1600"/>
              </a:spcAft>
              <a:buNone/>
              <a:defRPr b="1" sz="1600">
                <a:solidFill>
                  <a:schemeClr val="accent1"/>
                </a:solidFill>
              </a:defRPr>
            </a:lvl9pPr>
          </a:lstStyle>
          <a:p/>
        </p:txBody>
      </p:sp>
      <p:sp>
        <p:nvSpPr>
          <p:cNvPr id="599" name="Google Shape;599;p73"/>
          <p:cNvSpPr txBox="1"/>
          <p:nvPr>
            <p:ph idx="6" type="subTitle"/>
          </p:nvPr>
        </p:nvSpPr>
        <p:spPr>
          <a:xfrm>
            <a:off x="5992547" y="1944674"/>
            <a:ext cx="2062500" cy="8577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00004B"/>
                </a:solidFill>
              </a:defRPr>
            </a:lvl1pPr>
            <a:lvl2pPr lvl="1" rtl="0">
              <a:spcBef>
                <a:spcPts val="1600"/>
              </a:spcBef>
              <a:spcAft>
                <a:spcPts val="0"/>
              </a:spcAft>
              <a:buNone/>
              <a:defRPr>
                <a:solidFill>
                  <a:srgbClr val="00004B"/>
                </a:solidFill>
              </a:defRPr>
            </a:lvl2pPr>
            <a:lvl3pPr lvl="2" rtl="0">
              <a:spcBef>
                <a:spcPts val="1600"/>
              </a:spcBef>
              <a:spcAft>
                <a:spcPts val="0"/>
              </a:spcAft>
              <a:buNone/>
              <a:defRPr>
                <a:solidFill>
                  <a:srgbClr val="00004B"/>
                </a:solidFill>
              </a:defRPr>
            </a:lvl3pPr>
            <a:lvl4pPr lvl="3" rtl="0">
              <a:spcBef>
                <a:spcPts val="1600"/>
              </a:spcBef>
              <a:spcAft>
                <a:spcPts val="0"/>
              </a:spcAft>
              <a:buNone/>
              <a:defRPr>
                <a:solidFill>
                  <a:srgbClr val="00004B"/>
                </a:solidFill>
              </a:defRPr>
            </a:lvl4pPr>
            <a:lvl5pPr lvl="4" rtl="0">
              <a:spcBef>
                <a:spcPts val="1600"/>
              </a:spcBef>
              <a:spcAft>
                <a:spcPts val="0"/>
              </a:spcAft>
              <a:buNone/>
              <a:defRPr>
                <a:solidFill>
                  <a:srgbClr val="00004B"/>
                </a:solidFill>
              </a:defRPr>
            </a:lvl5pPr>
            <a:lvl6pPr lvl="5" rtl="0">
              <a:spcBef>
                <a:spcPts val="1600"/>
              </a:spcBef>
              <a:spcAft>
                <a:spcPts val="0"/>
              </a:spcAft>
              <a:buNone/>
              <a:defRPr>
                <a:solidFill>
                  <a:srgbClr val="00004B"/>
                </a:solidFill>
              </a:defRPr>
            </a:lvl6pPr>
            <a:lvl7pPr lvl="6" rtl="0">
              <a:spcBef>
                <a:spcPts val="1600"/>
              </a:spcBef>
              <a:spcAft>
                <a:spcPts val="0"/>
              </a:spcAft>
              <a:buNone/>
              <a:defRPr>
                <a:solidFill>
                  <a:srgbClr val="00004B"/>
                </a:solidFill>
              </a:defRPr>
            </a:lvl7pPr>
            <a:lvl8pPr lvl="7" rtl="0">
              <a:spcBef>
                <a:spcPts val="1600"/>
              </a:spcBef>
              <a:spcAft>
                <a:spcPts val="0"/>
              </a:spcAft>
              <a:buNone/>
              <a:defRPr>
                <a:solidFill>
                  <a:srgbClr val="00004B"/>
                </a:solidFill>
              </a:defRPr>
            </a:lvl8pPr>
            <a:lvl9pPr lvl="8" rtl="0">
              <a:spcBef>
                <a:spcPts val="1600"/>
              </a:spcBef>
              <a:spcAft>
                <a:spcPts val="1600"/>
              </a:spcAft>
              <a:buNone/>
              <a:defRPr>
                <a:solidFill>
                  <a:srgbClr val="00004B"/>
                </a:solidFill>
              </a:defRPr>
            </a:lvl9pPr>
          </a:lstStyle>
          <a:p/>
        </p:txBody>
      </p:sp>
      <p:sp>
        <p:nvSpPr>
          <p:cNvPr id="600" name="Google Shape;600;p73"/>
          <p:cNvSpPr txBox="1"/>
          <p:nvPr>
            <p:ph idx="7" type="subTitle"/>
          </p:nvPr>
        </p:nvSpPr>
        <p:spPr>
          <a:xfrm>
            <a:off x="5992552" y="2939645"/>
            <a:ext cx="2062500" cy="4677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600">
                <a:solidFill>
                  <a:schemeClr val="accent1"/>
                </a:solidFill>
              </a:defRPr>
            </a:lvl1pPr>
            <a:lvl2pPr lvl="1" rtl="0">
              <a:spcBef>
                <a:spcPts val="1600"/>
              </a:spcBef>
              <a:spcAft>
                <a:spcPts val="0"/>
              </a:spcAft>
              <a:buNone/>
              <a:defRPr b="1" sz="1600">
                <a:solidFill>
                  <a:schemeClr val="accent1"/>
                </a:solidFill>
              </a:defRPr>
            </a:lvl2pPr>
            <a:lvl3pPr lvl="2" rtl="0">
              <a:spcBef>
                <a:spcPts val="1600"/>
              </a:spcBef>
              <a:spcAft>
                <a:spcPts val="0"/>
              </a:spcAft>
              <a:buNone/>
              <a:defRPr b="1" sz="1600">
                <a:solidFill>
                  <a:schemeClr val="accent1"/>
                </a:solidFill>
              </a:defRPr>
            </a:lvl3pPr>
            <a:lvl4pPr lvl="3" rtl="0">
              <a:spcBef>
                <a:spcPts val="1600"/>
              </a:spcBef>
              <a:spcAft>
                <a:spcPts val="0"/>
              </a:spcAft>
              <a:buNone/>
              <a:defRPr b="1" sz="1600">
                <a:solidFill>
                  <a:schemeClr val="accent1"/>
                </a:solidFill>
              </a:defRPr>
            </a:lvl4pPr>
            <a:lvl5pPr lvl="4" rtl="0">
              <a:spcBef>
                <a:spcPts val="1600"/>
              </a:spcBef>
              <a:spcAft>
                <a:spcPts val="0"/>
              </a:spcAft>
              <a:buNone/>
              <a:defRPr b="1" sz="1600">
                <a:solidFill>
                  <a:schemeClr val="accent1"/>
                </a:solidFill>
              </a:defRPr>
            </a:lvl5pPr>
            <a:lvl6pPr lvl="5" rtl="0">
              <a:spcBef>
                <a:spcPts val="1600"/>
              </a:spcBef>
              <a:spcAft>
                <a:spcPts val="0"/>
              </a:spcAft>
              <a:buNone/>
              <a:defRPr b="1" sz="1600">
                <a:solidFill>
                  <a:schemeClr val="accent1"/>
                </a:solidFill>
              </a:defRPr>
            </a:lvl6pPr>
            <a:lvl7pPr lvl="6" rtl="0">
              <a:spcBef>
                <a:spcPts val="1600"/>
              </a:spcBef>
              <a:spcAft>
                <a:spcPts val="0"/>
              </a:spcAft>
              <a:buNone/>
              <a:defRPr b="1" sz="1600">
                <a:solidFill>
                  <a:schemeClr val="accent1"/>
                </a:solidFill>
              </a:defRPr>
            </a:lvl7pPr>
            <a:lvl8pPr lvl="7" rtl="0">
              <a:spcBef>
                <a:spcPts val="1600"/>
              </a:spcBef>
              <a:spcAft>
                <a:spcPts val="0"/>
              </a:spcAft>
              <a:buNone/>
              <a:defRPr b="1" sz="1600">
                <a:solidFill>
                  <a:schemeClr val="accent1"/>
                </a:solidFill>
              </a:defRPr>
            </a:lvl8pPr>
            <a:lvl9pPr lvl="8" rtl="0">
              <a:spcBef>
                <a:spcPts val="1600"/>
              </a:spcBef>
              <a:spcAft>
                <a:spcPts val="1600"/>
              </a:spcAft>
              <a:buNone/>
              <a:defRPr b="1" sz="1600">
                <a:solidFill>
                  <a:schemeClr val="accent1"/>
                </a:solidFill>
              </a:defRPr>
            </a:lvl9pPr>
          </a:lstStyle>
          <a:p/>
        </p:txBody>
      </p:sp>
      <p:sp>
        <p:nvSpPr>
          <p:cNvPr id="601" name="Google Shape;601;p73"/>
          <p:cNvSpPr txBox="1"/>
          <p:nvPr>
            <p:ph idx="8" type="subTitle"/>
          </p:nvPr>
        </p:nvSpPr>
        <p:spPr>
          <a:xfrm>
            <a:off x="5992552" y="3248928"/>
            <a:ext cx="2062500" cy="8577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00004B"/>
                </a:solidFill>
              </a:defRPr>
            </a:lvl1pPr>
            <a:lvl2pPr lvl="1" rtl="0">
              <a:spcBef>
                <a:spcPts val="1600"/>
              </a:spcBef>
              <a:spcAft>
                <a:spcPts val="0"/>
              </a:spcAft>
              <a:buNone/>
              <a:defRPr>
                <a:solidFill>
                  <a:srgbClr val="00004B"/>
                </a:solidFill>
              </a:defRPr>
            </a:lvl2pPr>
            <a:lvl3pPr lvl="2" rtl="0">
              <a:spcBef>
                <a:spcPts val="1600"/>
              </a:spcBef>
              <a:spcAft>
                <a:spcPts val="0"/>
              </a:spcAft>
              <a:buNone/>
              <a:defRPr>
                <a:solidFill>
                  <a:srgbClr val="00004B"/>
                </a:solidFill>
              </a:defRPr>
            </a:lvl3pPr>
            <a:lvl4pPr lvl="3" rtl="0">
              <a:spcBef>
                <a:spcPts val="1600"/>
              </a:spcBef>
              <a:spcAft>
                <a:spcPts val="0"/>
              </a:spcAft>
              <a:buNone/>
              <a:defRPr>
                <a:solidFill>
                  <a:srgbClr val="00004B"/>
                </a:solidFill>
              </a:defRPr>
            </a:lvl4pPr>
            <a:lvl5pPr lvl="4" rtl="0">
              <a:spcBef>
                <a:spcPts val="1600"/>
              </a:spcBef>
              <a:spcAft>
                <a:spcPts val="0"/>
              </a:spcAft>
              <a:buNone/>
              <a:defRPr>
                <a:solidFill>
                  <a:srgbClr val="00004B"/>
                </a:solidFill>
              </a:defRPr>
            </a:lvl5pPr>
            <a:lvl6pPr lvl="5" rtl="0">
              <a:spcBef>
                <a:spcPts val="1600"/>
              </a:spcBef>
              <a:spcAft>
                <a:spcPts val="0"/>
              </a:spcAft>
              <a:buNone/>
              <a:defRPr>
                <a:solidFill>
                  <a:srgbClr val="00004B"/>
                </a:solidFill>
              </a:defRPr>
            </a:lvl6pPr>
            <a:lvl7pPr lvl="6" rtl="0">
              <a:spcBef>
                <a:spcPts val="1600"/>
              </a:spcBef>
              <a:spcAft>
                <a:spcPts val="0"/>
              </a:spcAft>
              <a:buNone/>
              <a:defRPr>
                <a:solidFill>
                  <a:srgbClr val="00004B"/>
                </a:solidFill>
              </a:defRPr>
            </a:lvl7pPr>
            <a:lvl8pPr lvl="7" rtl="0">
              <a:spcBef>
                <a:spcPts val="1600"/>
              </a:spcBef>
              <a:spcAft>
                <a:spcPts val="0"/>
              </a:spcAft>
              <a:buNone/>
              <a:defRPr>
                <a:solidFill>
                  <a:srgbClr val="00004B"/>
                </a:solidFill>
              </a:defRPr>
            </a:lvl8pPr>
            <a:lvl9pPr lvl="8" rtl="0">
              <a:spcBef>
                <a:spcPts val="1600"/>
              </a:spcBef>
              <a:spcAft>
                <a:spcPts val="1600"/>
              </a:spcAft>
              <a:buNone/>
              <a:defRPr>
                <a:solidFill>
                  <a:srgbClr val="00004B"/>
                </a:solidFill>
              </a:defRPr>
            </a:lvl9pPr>
          </a:lstStyle>
          <a:p/>
        </p:txBody>
      </p:sp>
      <p:sp>
        <p:nvSpPr>
          <p:cNvPr id="602" name="Google Shape;602;p73"/>
          <p:cNvSpPr/>
          <p:nvPr/>
        </p:nvSpPr>
        <p:spPr>
          <a:xfrm>
            <a:off x="8832300" y="1963525"/>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73"/>
          <p:cNvSpPr/>
          <p:nvPr/>
        </p:nvSpPr>
        <p:spPr>
          <a:xfrm>
            <a:off x="311700" y="4298250"/>
            <a:ext cx="119100" cy="119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4" name="Google Shape;604;p73"/>
          <p:cNvGrpSpPr/>
          <p:nvPr/>
        </p:nvGrpSpPr>
        <p:grpSpPr>
          <a:xfrm rot="5400000">
            <a:off x="8284856" y="491378"/>
            <a:ext cx="75122" cy="485535"/>
            <a:chOff x="8414525" y="1639575"/>
            <a:chExt cx="120600" cy="779475"/>
          </a:xfrm>
        </p:grpSpPr>
        <p:sp>
          <p:nvSpPr>
            <p:cNvPr id="605" name="Google Shape;605;p73"/>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73"/>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73"/>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73"/>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9" name="Google Shape;609;p73"/>
          <p:cNvSpPr/>
          <p:nvPr/>
        </p:nvSpPr>
        <p:spPr>
          <a:xfrm>
            <a:off x="8565175" y="421710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73"/>
          <p:cNvSpPr/>
          <p:nvPr/>
        </p:nvSpPr>
        <p:spPr>
          <a:xfrm>
            <a:off x="430800" y="53905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73"/>
          <p:cNvSpPr/>
          <p:nvPr/>
        </p:nvSpPr>
        <p:spPr>
          <a:xfrm>
            <a:off x="394975" y="539050"/>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TWO_COLUMNS_1">
    <p:bg>
      <p:bgPr>
        <a:blipFill>
          <a:blip r:embed="rId2">
            <a:alphaModFix/>
          </a:blip>
          <a:stretch>
            <a:fillRect/>
          </a:stretch>
        </a:blipFill>
      </p:bgPr>
    </p:bg>
    <p:spTree>
      <p:nvGrpSpPr>
        <p:cNvPr id="40" name="Shape 40"/>
        <p:cNvGrpSpPr/>
        <p:nvPr/>
      </p:nvGrpSpPr>
      <p:grpSpPr>
        <a:xfrm>
          <a:off x="0" y="0"/>
          <a:ext cx="0" cy="0"/>
          <a:chOff x="0" y="0"/>
          <a:chExt cx="0" cy="0"/>
        </a:xfrm>
      </p:grpSpPr>
      <p:sp>
        <p:nvSpPr>
          <p:cNvPr id="41" name="Google Shape;41;p8"/>
          <p:cNvSpPr txBox="1"/>
          <p:nvPr>
            <p:ph type="title"/>
          </p:nvPr>
        </p:nvSpPr>
        <p:spPr>
          <a:xfrm>
            <a:off x="311700" y="6736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2" name="Google Shape;42;p8"/>
          <p:cNvSpPr txBox="1"/>
          <p:nvPr>
            <p:ph idx="1" type="body"/>
          </p:nvPr>
        </p:nvSpPr>
        <p:spPr>
          <a:xfrm>
            <a:off x="311700" y="1381075"/>
            <a:ext cx="3999900" cy="31173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3" name="Google Shape;43;p8"/>
          <p:cNvSpPr txBox="1"/>
          <p:nvPr>
            <p:ph idx="2" type="body"/>
          </p:nvPr>
        </p:nvSpPr>
        <p:spPr>
          <a:xfrm>
            <a:off x="4832400" y="1838275"/>
            <a:ext cx="3999900" cy="31173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4" name="Google Shape;4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
        <p:nvSpPr>
          <p:cNvPr id="45" name="Google Shape;45;p8"/>
          <p:cNvSpPr txBox="1"/>
          <p:nvPr/>
        </p:nvSpPr>
        <p:spPr>
          <a:xfrm>
            <a:off x="237700" y="4683625"/>
            <a:ext cx="8520600" cy="3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CA">
                <a:solidFill>
                  <a:srgbClr val="666666"/>
                </a:solidFill>
                <a:latin typeface="Open Sans"/>
                <a:ea typeface="Open Sans"/>
                <a:cs typeface="Open Sans"/>
                <a:sym typeface="Open Sans"/>
              </a:rPr>
              <a:t>bit.ly/tdsbul21				                                                                                                        #TDSBUL</a:t>
            </a:r>
            <a:endParaRPr>
              <a:solidFill>
                <a:srgbClr val="666666"/>
              </a:solidFill>
              <a:latin typeface="Open Sans"/>
              <a:ea typeface="Open Sans"/>
              <a:cs typeface="Open Sans"/>
              <a:sym typeface="Open Sans"/>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TITLE_AND_BODY_1">
    <p:spTree>
      <p:nvGrpSpPr>
        <p:cNvPr id="612" name="Shape 612"/>
        <p:cNvGrpSpPr/>
        <p:nvPr/>
      </p:nvGrpSpPr>
      <p:grpSpPr>
        <a:xfrm>
          <a:off x="0" y="0"/>
          <a:ext cx="0" cy="0"/>
          <a:chOff x="0" y="0"/>
          <a:chExt cx="0" cy="0"/>
        </a:xfrm>
      </p:grpSpPr>
      <p:sp>
        <p:nvSpPr>
          <p:cNvPr id="613" name="Google Shape;613;p74"/>
          <p:cNvSpPr txBox="1"/>
          <p:nvPr>
            <p:ph type="title"/>
          </p:nvPr>
        </p:nvSpPr>
        <p:spPr>
          <a:xfrm>
            <a:off x="311700" y="365160"/>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614" name="Google Shape;614;p74"/>
          <p:cNvSpPr txBox="1"/>
          <p:nvPr>
            <p:ph idx="1" type="subTitle"/>
          </p:nvPr>
        </p:nvSpPr>
        <p:spPr>
          <a:xfrm>
            <a:off x="4914675" y="1444750"/>
            <a:ext cx="3503100" cy="2745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grpSp>
        <p:nvGrpSpPr>
          <p:cNvPr id="615" name="Google Shape;615;p74"/>
          <p:cNvGrpSpPr/>
          <p:nvPr/>
        </p:nvGrpSpPr>
        <p:grpSpPr>
          <a:xfrm rot="10800000">
            <a:off x="8671194" y="2432440"/>
            <a:ext cx="75122" cy="485535"/>
            <a:chOff x="8414525" y="1639575"/>
            <a:chExt cx="120600" cy="779475"/>
          </a:xfrm>
        </p:grpSpPr>
        <p:sp>
          <p:nvSpPr>
            <p:cNvPr id="616" name="Google Shape;616;p74"/>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74"/>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74"/>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74"/>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0" name="Google Shape;620;p74"/>
          <p:cNvSpPr/>
          <p:nvPr/>
        </p:nvSpPr>
        <p:spPr>
          <a:xfrm>
            <a:off x="344300" y="51080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74"/>
          <p:cNvSpPr/>
          <p:nvPr/>
        </p:nvSpPr>
        <p:spPr>
          <a:xfrm>
            <a:off x="225200" y="1375675"/>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2" name="Google Shape;622;p74"/>
          <p:cNvGrpSpPr/>
          <p:nvPr/>
        </p:nvGrpSpPr>
        <p:grpSpPr>
          <a:xfrm rot="-5400000">
            <a:off x="931444" y="4645303"/>
            <a:ext cx="75122" cy="485535"/>
            <a:chOff x="8414525" y="1639575"/>
            <a:chExt cx="120600" cy="779475"/>
          </a:xfrm>
        </p:grpSpPr>
        <p:sp>
          <p:nvSpPr>
            <p:cNvPr id="623" name="Google Shape;623;p74"/>
            <p:cNvSpPr/>
            <p:nvPr/>
          </p:nvSpPr>
          <p:spPr>
            <a:xfrm rot="10800000">
              <a:off x="8414525" y="163957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74"/>
            <p:cNvSpPr/>
            <p:nvPr/>
          </p:nvSpPr>
          <p:spPr>
            <a:xfrm rot="10800000">
              <a:off x="8414525" y="186460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74"/>
            <p:cNvSpPr/>
            <p:nvPr/>
          </p:nvSpPr>
          <p:spPr>
            <a:xfrm rot="10800000">
              <a:off x="8414525" y="208962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74"/>
            <p:cNvSpPr/>
            <p:nvPr/>
          </p:nvSpPr>
          <p:spPr>
            <a:xfrm rot="10800000">
              <a:off x="8414525" y="231465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TWO_COLUMNS_1">
    <p:spTree>
      <p:nvGrpSpPr>
        <p:cNvPr id="627" name="Shape 627"/>
        <p:cNvGrpSpPr/>
        <p:nvPr/>
      </p:nvGrpSpPr>
      <p:grpSpPr>
        <a:xfrm>
          <a:off x="0" y="0"/>
          <a:ext cx="0" cy="0"/>
          <a:chOff x="0" y="0"/>
          <a:chExt cx="0" cy="0"/>
        </a:xfrm>
      </p:grpSpPr>
      <p:sp>
        <p:nvSpPr>
          <p:cNvPr id="628" name="Google Shape;628;p75"/>
          <p:cNvSpPr txBox="1"/>
          <p:nvPr>
            <p:ph type="title"/>
          </p:nvPr>
        </p:nvSpPr>
        <p:spPr>
          <a:xfrm>
            <a:off x="311700" y="365160"/>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a:lvl1pPr>
            <a:lvl2pPr lvl="1" rtl="0" algn="ctr">
              <a:spcBef>
                <a:spcPts val="0"/>
              </a:spcBef>
              <a:spcAft>
                <a:spcPts val="0"/>
              </a:spcAft>
              <a:buSzPts val="3200"/>
              <a:buNone/>
              <a:defRPr/>
            </a:lvl2pPr>
            <a:lvl3pPr lvl="2" rtl="0" algn="ctr">
              <a:spcBef>
                <a:spcPts val="0"/>
              </a:spcBef>
              <a:spcAft>
                <a:spcPts val="0"/>
              </a:spcAft>
              <a:buSzPts val="3200"/>
              <a:buNone/>
              <a:defRPr/>
            </a:lvl3pPr>
            <a:lvl4pPr lvl="3" rtl="0" algn="ctr">
              <a:spcBef>
                <a:spcPts val="0"/>
              </a:spcBef>
              <a:spcAft>
                <a:spcPts val="0"/>
              </a:spcAft>
              <a:buSzPts val="3200"/>
              <a:buNone/>
              <a:defRPr/>
            </a:lvl4pPr>
            <a:lvl5pPr lvl="4" rtl="0" algn="ctr">
              <a:spcBef>
                <a:spcPts val="0"/>
              </a:spcBef>
              <a:spcAft>
                <a:spcPts val="0"/>
              </a:spcAft>
              <a:buSzPts val="3200"/>
              <a:buNone/>
              <a:defRPr/>
            </a:lvl5pPr>
            <a:lvl6pPr lvl="5" rtl="0" algn="ctr">
              <a:spcBef>
                <a:spcPts val="0"/>
              </a:spcBef>
              <a:spcAft>
                <a:spcPts val="0"/>
              </a:spcAft>
              <a:buSzPts val="3200"/>
              <a:buNone/>
              <a:defRPr/>
            </a:lvl6pPr>
            <a:lvl7pPr lvl="6" rtl="0" algn="ctr">
              <a:spcBef>
                <a:spcPts val="0"/>
              </a:spcBef>
              <a:spcAft>
                <a:spcPts val="0"/>
              </a:spcAft>
              <a:buSzPts val="3200"/>
              <a:buNone/>
              <a:defRPr/>
            </a:lvl7pPr>
            <a:lvl8pPr lvl="7" rtl="0" algn="ctr">
              <a:spcBef>
                <a:spcPts val="0"/>
              </a:spcBef>
              <a:spcAft>
                <a:spcPts val="0"/>
              </a:spcAft>
              <a:buSzPts val="3200"/>
              <a:buNone/>
              <a:defRPr/>
            </a:lvl8pPr>
            <a:lvl9pPr lvl="8" rtl="0" algn="ctr">
              <a:spcBef>
                <a:spcPts val="0"/>
              </a:spcBef>
              <a:spcAft>
                <a:spcPts val="0"/>
              </a:spcAft>
              <a:buSzPts val="3200"/>
              <a:buNone/>
              <a:defRPr/>
            </a:lvl9pPr>
          </a:lstStyle>
          <a:p/>
        </p:txBody>
      </p:sp>
      <p:sp>
        <p:nvSpPr>
          <p:cNvPr id="629" name="Google Shape;629;p75"/>
          <p:cNvSpPr txBox="1"/>
          <p:nvPr>
            <p:ph idx="1" type="subTitle"/>
          </p:nvPr>
        </p:nvSpPr>
        <p:spPr>
          <a:xfrm>
            <a:off x="1730275" y="2911525"/>
            <a:ext cx="2323500" cy="396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800">
                <a:solidFill>
                  <a:schemeClr val="accent1"/>
                </a:solidFill>
              </a:defRPr>
            </a:lvl1pPr>
            <a:lvl2pPr lvl="1" rtl="0" algn="ctr">
              <a:spcBef>
                <a:spcPts val="1600"/>
              </a:spcBef>
              <a:spcAft>
                <a:spcPts val="0"/>
              </a:spcAft>
              <a:buNone/>
              <a:defRPr sz="1800">
                <a:solidFill>
                  <a:schemeClr val="accent1"/>
                </a:solidFill>
              </a:defRPr>
            </a:lvl2pPr>
            <a:lvl3pPr lvl="2" rtl="0" algn="ctr">
              <a:spcBef>
                <a:spcPts val="1600"/>
              </a:spcBef>
              <a:spcAft>
                <a:spcPts val="0"/>
              </a:spcAft>
              <a:buNone/>
              <a:defRPr sz="1800">
                <a:solidFill>
                  <a:schemeClr val="accent1"/>
                </a:solidFill>
              </a:defRPr>
            </a:lvl3pPr>
            <a:lvl4pPr lvl="3" rtl="0" algn="ctr">
              <a:spcBef>
                <a:spcPts val="1600"/>
              </a:spcBef>
              <a:spcAft>
                <a:spcPts val="0"/>
              </a:spcAft>
              <a:buNone/>
              <a:defRPr sz="1800">
                <a:solidFill>
                  <a:schemeClr val="accent1"/>
                </a:solidFill>
              </a:defRPr>
            </a:lvl4pPr>
            <a:lvl5pPr lvl="4" rtl="0" algn="ctr">
              <a:spcBef>
                <a:spcPts val="1600"/>
              </a:spcBef>
              <a:spcAft>
                <a:spcPts val="0"/>
              </a:spcAft>
              <a:buNone/>
              <a:defRPr sz="1800">
                <a:solidFill>
                  <a:schemeClr val="accent1"/>
                </a:solidFill>
              </a:defRPr>
            </a:lvl5pPr>
            <a:lvl6pPr lvl="5" rtl="0" algn="ctr">
              <a:spcBef>
                <a:spcPts val="1600"/>
              </a:spcBef>
              <a:spcAft>
                <a:spcPts val="0"/>
              </a:spcAft>
              <a:buNone/>
              <a:defRPr sz="1800">
                <a:solidFill>
                  <a:schemeClr val="accent1"/>
                </a:solidFill>
              </a:defRPr>
            </a:lvl6pPr>
            <a:lvl7pPr lvl="6" rtl="0" algn="ctr">
              <a:spcBef>
                <a:spcPts val="1600"/>
              </a:spcBef>
              <a:spcAft>
                <a:spcPts val="0"/>
              </a:spcAft>
              <a:buNone/>
              <a:defRPr sz="1800">
                <a:solidFill>
                  <a:schemeClr val="accent1"/>
                </a:solidFill>
              </a:defRPr>
            </a:lvl7pPr>
            <a:lvl8pPr lvl="7" rtl="0" algn="ctr">
              <a:spcBef>
                <a:spcPts val="1600"/>
              </a:spcBef>
              <a:spcAft>
                <a:spcPts val="0"/>
              </a:spcAft>
              <a:buNone/>
              <a:defRPr sz="1800">
                <a:solidFill>
                  <a:schemeClr val="accent1"/>
                </a:solidFill>
              </a:defRPr>
            </a:lvl8pPr>
            <a:lvl9pPr lvl="8" rtl="0" algn="ctr">
              <a:spcBef>
                <a:spcPts val="1600"/>
              </a:spcBef>
              <a:spcAft>
                <a:spcPts val="1600"/>
              </a:spcAft>
              <a:buNone/>
              <a:defRPr sz="1800">
                <a:solidFill>
                  <a:schemeClr val="accent1"/>
                </a:solidFill>
              </a:defRPr>
            </a:lvl9pPr>
          </a:lstStyle>
          <a:p/>
        </p:txBody>
      </p:sp>
      <p:sp>
        <p:nvSpPr>
          <p:cNvPr id="630" name="Google Shape;630;p75"/>
          <p:cNvSpPr txBox="1"/>
          <p:nvPr>
            <p:ph idx="2" type="subTitle"/>
          </p:nvPr>
        </p:nvSpPr>
        <p:spPr>
          <a:xfrm>
            <a:off x="1730276" y="3265469"/>
            <a:ext cx="2323500" cy="1075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1600"/>
              </a:spcBef>
              <a:spcAft>
                <a:spcPts val="0"/>
              </a:spcAft>
              <a:buNone/>
              <a:defRPr/>
            </a:lvl2pPr>
            <a:lvl3pPr lvl="2" rtl="0" algn="ctr">
              <a:spcBef>
                <a:spcPts val="1600"/>
              </a:spcBef>
              <a:spcAft>
                <a:spcPts val="0"/>
              </a:spcAft>
              <a:buNone/>
              <a:defRPr/>
            </a:lvl3pPr>
            <a:lvl4pPr lvl="3" rtl="0" algn="ctr">
              <a:spcBef>
                <a:spcPts val="1600"/>
              </a:spcBef>
              <a:spcAft>
                <a:spcPts val="0"/>
              </a:spcAft>
              <a:buNone/>
              <a:defRPr/>
            </a:lvl4pPr>
            <a:lvl5pPr lvl="4" rtl="0" algn="ctr">
              <a:spcBef>
                <a:spcPts val="1600"/>
              </a:spcBef>
              <a:spcAft>
                <a:spcPts val="0"/>
              </a:spcAft>
              <a:buNone/>
              <a:defRPr/>
            </a:lvl5pPr>
            <a:lvl6pPr lvl="5" rtl="0" algn="ctr">
              <a:spcBef>
                <a:spcPts val="1600"/>
              </a:spcBef>
              <a:spcAft>
                <a:spcPts val="0"/>
              </a:spcAft>
              <a:buNone/>
              <a:defRPr/>
            </a:lvl6pPr>
            <a:lvl7pPr lvl="6" rtl="0" algn="ctr">
              <a:spcBef>
                <a:spcPts val="1600"/>
              </a:spcBef>
              <a:spcAft>
                <a:spcPts val="0"/>
              </a:spcAft>
              <a:buNone/>
              <a:defRPr/>
            </a:lvl7pPr>
            <a:lvl8pPr lvl="7" rtl="0" algn="ctr">
              <a:spcBef>
                <a:spcPts val="1600"/>
              </a:spcBef>
              <a:spcAft>
                <a:spcPts val="0"/>
              </a:spcAft>
              <a:buNone/>
              <a:defRPr/>
            </a:lvl8pPr>
            <a:lvl9pPr lvl="8" rtl="0" algn="ctr">
              <a:spcBef>
                <a:spcPts val="1600"/>
              </a:spcBef>
              <a:spcAft>
                <a:spcPts val="1600"/>
              </a:spcAft>
              <a:buNone/>
              <a:defRPr/>
            </a:lvl9pPr>
          </a:lstStyle>
          <a:p/>
        </p:txBody>
      </p:sp>
      <p:sp>
        <p:nvSpPr>
          <p:cNvPr id="631" name="Google Shape;631;p75"/>
          <p:cNvSpPr txBox="1"/>
          <p:nvPr>
            <p:ph idx="3" type="subTitle"/>
          </p:nvPr>
        </p:nvSpPr>
        <p:spPr>
          <a:xfrm>
            <a:off x="5092625" y="2911525"/>
            <a:ext cx="2321100" cy="396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800">
                <a:solidFill>
                  <a:schemeClr val="accent1"/>
                </a:solidFill>
              </a:defRPr>
            </a:lvl1pPr>
            <a:lvl2pPr lvl="1" rtl="0" algn="ctr">
              <a:spcBef>
                <a:spcPts val="1600"/>
              </a:spcBef>
              <a:spcAft>
                <a:spcPts val="0"/>
              </a:spcAft>
              <a:buNone/>
              <a:defRPr sz="1800">
                <a:solidFill>
                  <a:schemeClr val="accent1"/>
                </a:solidFill>
              </a:defRPr>
            </a:lvl2pPr>
            <a:lvl3pPr lvl="2" rtl="0" algn="ctr">
              <a:spcBef>
                <a:spcPts val="1600"/>
              </a:spcBef>
              <a:spcAft>
                <a:spcPts val="0"/>
              </a:spcAft>
              <a:buNone/>
              <a:defRPr sz="1800">
                <a:solidFill>
                  <a:schemeClr val="accent1"/>
                </a:solidFill>
              </a:defRPr>
            </a:lvl3pPr>
            <a:lvl4pPr lvl="3" rtl="0" algn="ctr">
              <a:spcBef>
                <a:spcPts val="1600"/>
              </a:spcBef>
              <a:spcAft>
                <a:spcPts val="0"/>
              </a:spcAft>
              <a:buNone/>
              <a:defRPr sz="1800">
                <a:solidFill>
                  <a:schemeClr val="accent1"/>
                </a:solidFill>
              </a:defRPr>
            </a:lvl4pPr>
            <a:lvl5pPr lvl="4" rtl="0" algn="ctr">
              <a:spcBef>
                <a:spcPts val="1600"/>
              </a:spcBef>
              <a:spcAft>
                <a:spcPts val="0"/>
              </a:spcAft>
              <a:buNone/>
              <a:defRPr sz="1800">
                <a:solidFill>
                  <a:schemeClr val="accent1"/>
                </a:solidFill>
              </a:defRPr>
            </a:lvl5pPr>
            <a:lvl6pPr lvl="5" rtl="0" algn="ctr">
              <a:spcBef>
                <a:spcPts val="1600"/>
              </a:spcBef>
              <a:spcAft>
                <a:spcPts val="0"/>
              </a:spcAft>
              <a:buNone/>
              <a:defRPr sz="1800">
                <a:solidFill>
                  <a:schemeClr val="accent1"/>
                </a:solidFill>
              </a:defRPr>
            </a:lvl6pPr>
            <a:lvl7pPr lvl="6" rtl="0" algn="ctr">
              <a:spcBef>
                <a:spcPts val="1600"/>
              </a:spcBef>
              <a:spcAft>
                <a:spcPts val="0"/>
              </a:spcAft>
              <a:buNone/>
              <a:defRPr sz="1800">
                <a:solidFill>
                  <a:schemeClr val="accent1"/>
                </a:solidFill>
              </a:defRPr>
            </a:lvl7pPr>
            <a:lvl8pPr lvl="7" rtl="0" algn="ctr">
              <a:spcBef>
                <a:spcPts val="1600"/>
              </a:spcBef>
              <a:spcAft>
                <a:spcPts val="0"/>
              </a:spcAft>
              <a:buNone/>
              <a:defRPr sz="1800">
                <a:solidFill>
                  <a:schemeClr val="accent1"/>
                </a:solidFill>
              </a:defRPr>
            </a:lvl8pPr>
            <a:lvl9pPr lvl="8" rtl="0" algn="ctr">
              <a:spcBef>
                <a:spcPts val="1600"/>
              </a:spcBef>
              <a:spcAft>
                <a:spcPts val="1600"/>
              </a:spcAft>
              <a:buNone/>
              <a:defRPr sz="1800">
                <a:solidFill>
                  <a:schemeClr val="accent1"/>
                </a:solidFill>
              </a:defRPr>
            </a:lvl9pPr>
          </a:lstStyle>
          <a:p/>
        </p:txBody>
      </p:sp>
      <p:sp>
        <p:nvSpPr>
          <p:cNvPr id="632" name="Google Shape;632;p75"/>
          <p:cNvSpPr txBox="1"/>
          <p:nvPr>
            <p:ph idx="4" type="subTitle"/>
          </p:nvPr>
        </p:nvSpPr>
        <p:spPr>
          <a:xfrm>
            <a:off x="5090300" y="3265468"/>
            <a:ext cx="2321100" cy="1075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1600"/>
              </a:spcBef>
              <a:spcAft>
                <a:spcPts val="0"/>
              </a:spcAft>
              <a:buNone/>
              <a:defRPr/>
            </a:lvl2pPr>
            <a:lvl3pPr lvl="2" rtl="0" algn="ctr">
              <a:spcBef>
                <a:spcPts val="1600"/>
              </a:spcBef>
              <a:spcAft>
                <a:spcPts val="0"/>
              </a:spcAft>
              <a:buNone/>
              <a:defRPr/>
            </a:lvl3pPr>
            <a:lvl4pPr lvl="3" rtl="0" algn="ctr">
              <a:spcBef>
                <a:spcPts val="1600"/>
              </a:spcBef>
              <a:spcAft>
                <a:spcPts val="0"/>
              </a:spcAft>
              <a:buNone/>
              <a:defRPr/>
            </a:lvl4pPr>
            <a:lvl5pPr lvl="4" rtl="0" algn="ctr">
              <a:spcBef>
                <a:spcPts val="1600"/>
              </a:spcBef>
              <a:spcAft>
                <a:spcPts val="0"/>
              </a:spcAft>
              <a:buNone/>
              <a:defRPr/>
            </a:lvl5pPr>
            <a:lvl6pPr lvl="5" rtl="0" algn="ctr">
              <a:spcBef>
                <a:spcPts val="1600"/>
              </a:spcBef>
              <a:spcAft>
                <a:spcPts val="0"/>
              </a:spcAft>
              <a:buNone/>
              <a:defRPr/>
            </a:lvl6pPr>
            <a:lvl7pPr lvl="6" rtl="0" algn="ctr">
              <a:spcBef>
                <a:spcPts val="1600"/>
              </a:spcBef>
              <a:spcAft>
                <a:spcPts val="0"/>
              </a:spcAft>
              <a:buNone/>
              <a:defRPr/>
            </a:lvl7pPr>
            <a:lvl8pPr lvl="7" rtl="0" algn="ctr">
              <a:spcBef>
                <a:spcPts val="1600"/>
              </a:spcBef>
              <a:spcAft>
                <a:spcPts val="0"/>
              </a:spcAft>
              <a:buNone/>
              <a:defRPr/>
            </a:lvl8pPr>
            <a:lvl9pPr lvl="8" rtl="0" algn="ctr">
              <a:spcBef>
                <a:spcPts val="1600"/>
              </a:spcBef>
              <a:spcAft>
                <a:spcPts val="1600"/>
              </a:spcAft>
              <a:buNone/>
              <a:defRPr/>
            </a:lvl9pPr>
          </a:lstStyle>
          <a:p/>
        </p:txBody>
      </p:sp>
      <p:sp>
        <p:nvSpPr>
          <p:cNvPr id="633" name="Google Shape;633;p75"/>
          <p:cNvSpPr/>
          <p:nvPr/>
        </p:nvSpPr>
        <p:spPr>
          <a:xfrm>
            <a:off x="241788" y="2026000"/>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75"/>
          <p:cNvSpPr/>
          <p:nvPr/>
        </p:nvSpPr>
        <p:spPr>
          <a:xfrm>
            <a:off x="655325" y="3931925"/>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5" name="Google Shape;635;p75"/>
          <p:cNvGrpSpPr/>
          <p:nvPr/>
        </p:nvGrpSpPr>
        <p:grpSpPr>
          <a:xfrm rot="-5400000">
            <a:off x="1118769" y="662103"/>
            <a:ext cx="75122" cy="485535"/>
            <a:chOff x="8414525" y="1639575"/>
            <a:chExt cx="120600" cy="779475"/>
          </a:xfrm>
        </p:grpSpPr>
        <p:sp>
          <p:nvSpPr>
            <p:cNvPr id="636" name="Google Shape;636;p75"/>
            <p:cNvSpPr/>
            <p:nvPr/>
          </p:nvSpPr>
          <p:spPr>
            <a:xfrm rot="10800000">
              <a:off x="8414525" y="163957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75"/>
            <p:cNvSpPr/>
            <p:nvPr/>
          </p:nvSpPr>
          <p:spPr>
            <a:xfrm rot="10800000">
              <a:off x="8414525" y="186460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75"/>
            <p:cNvSpPr/>
            <p:nvPr/>
          </p:nvSpPr>
          <p:spPr>
            <a:xfrm rot="10800000">
              <a:off x="8414525" y="208962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75"/>
            <p:cNvSpPr/>
            <p:nvPr/>
          </p:nvSpPr>
          <p:spPr>
            <a:xfrm rot="10800000">
              <a:off x="8414525" y="231465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0" name="Google Shape;640;p75"/>
          <p:cNvGrpSpPr/>
          <p:nvPr/>
        </p:nvGrpSpPr>
        <p:grpSpPr>
          <a:xfrm>
            <a:off x="8755206" y="2699378"/>
            <a:ext cx="75122" cy="485535"/>
            <a:chOff x="8414525" y="1639575"/>
            <a:chExt cx="120600" cy="779475"/>
          </a:xfrm>
        </p:grpSpPr>
        <p:sp>
          <p:nvSpPr>
            <p:cNvPr id="641" name="Google Shape;641;p75"/>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75"/>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75"/>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75"/>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5" name="Google Shape;645;p75"/>
          <p:cNvSpPr/>
          <p:nvPr/>
        </p:nvSpPr>
        <p:spPr>
          <a:xfrm>
            <a:off x="8150450" y="748513"/>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75"/>
          <p:cNvSpPr/>
          <p:nvPr/>
        </p:nvSpPr>
        <p:spPr>
          <a:xfrm>
            <a:off x="8150438" y="4351050"/>
            <a:ext cx="119100" cy="119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75"/>
          <p:cNvSpPr/>
          <p:nvPr/>
        </p:nvSpPr>
        <p:spPr>
          <a:xfrm>
            <a:off x="8321400" y="942113"/>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0_2">
    <p:spTree>
      <p:nvGrpSpPr>
        <p:cNvPr id="648" name="Shape 648"/>
        <p:cNvGrpSpPr/>
        <p:nvPr/>
      </p:nvGrpSpPr>
      <p:grpSpPr>
        <a:xfrm>
          <a:off x="0" y="0"/>
          <a:ext cx="0" cy="0"/>
          <a:chOff x="0" y="0"/>
          <a:chExt cx="0" cy="0"/>
        </a:xfrm>
      </p:grpSpPr>
      <p:sp>
        <p:nvSpPr>
          <p:cNvPr id="649" name="Google Shape;649;p76"/>
          <p:cNvSpPr txBox="1"/>
          <p:nvPr>
            <p:ph type="title"/>
          </p:nvPr>
        </p:nvSpPr>
        <p:spPr>
          <a:xfrm>
            <a:off x="2529250" y="261788"/>
            <a:ext cx="4085400" cy="1146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7200"/>
            </a:lvl1pPr>
            <a:lvl2pPr lvl="1" rtl="0" algn="ctr">
              <a:spcBef>
                <a:spcPts val="0"/>
              </a:spcBef>
              <a:spcAft>
                <a:spcPts val="0"/>
              </a:spcAft>
              <a:buNone/>
              <a:defRPr sz="7200"/>
            </a:lvl2pPr>
            <a:lvl3pPr lvl="2" rtl="0" algn="ctr">
              <a:spcBef>
                <a:spcPts val="0"/>
              </a:spcBef>
              <a:spcAft>
                <a:spcPts val="0"/>
              </a:spcAft>
              <a:buNone/>
              <a:defRPr sz="7200"/>
            </a:lvl3pPr>
            <a:lvl4pPr lvl="3" rtl="0" algn="ctr">
              <a:spcBef>
                <a:spcPts val="0"/>
              </a:spcBef>
              <a:spcAft>
                <a:spcPts val="0"/>
              </a:spcAft>
              <a:buNone/>
              <a:defRPr sz="7200"/>
            </a:lvl4pPr>
            <a:lvl5pPr lvl="4" rtl="0" algn="ctr">
              <a:spcBef>
                <a:spcPts val="0"/>
              </a:spcBef>
              <a:spcAft>
                <a:spcPts val="0"/>
              </a:spcAft>
              <a:buNone/>
              <a:defRPr sz="7200"/>
            </a:lvl5pPr>
            <a:lvl6pPr lvl="5" rtl="0" algn="ctr">
              <a:spcBef>
                <a:spcPts val="0"/>
              </a:spcBef>
              <a:spcAft>
                <a:spcPts val="0"/>
              </a:spcAft>
              <a:buNone/>
              <a:defRPr sz="7200"/>
            </a:lvl6pPr>
            <a:lvl7pPr lvl="6" rtl="0" algn="ctr">
              <a:spcBef>
                <a:spcPts val="0"/>
              </a:spcBef>
              <a:spcAft>
                <a:spcPts val="0"/>
              </a:spcAft>
              <a:buNone/>
              <a:defRPr sz="7200"/>
            </a:lvl7pPr>
            <a:lvl8pPr lvl="7" rtl="0" algn="ctr">
              <a:spcBef>
                <a:spcPts val="0"/>
              </a:spcBef>
              <a:spcAft>
                <a:spcPts val="0"/>
              </a:spcAft>
              <a:buNone/>
              <a:defRPr sz="7200"/>
            </a:lvl8pPr>
            <a:lvl9pPr lvl="8" rtl="0" algn="ctr">
              <a:spcBef>
                <a:spcPts val="0"/>
              </a:spcBef>
              <a:spcAft>
                <a:spcPts val="0"/>
              </a:spcAft>
              <a:buNone/>
              <a:defRPr sz="7200"/>
            </a:lvl9pPr>
          </a:lstStyle>
          <a:p/>
        </p:txBody>
      </p:sp>
      <p:sp>
        <p:nvSpPr>
          <p:cNvPr id="650" name="Google Shape;650;p76"/>
          <p:cNvSpPr txBox="1"/>
          <p:nvPr>
            <p:ph idx="1" type="subTitle"/>
          </p:nvPr>
        </p:nvSpPr>
        <p:spPr>
          <a:xfrm>
            <a:off x="2531100" y="1479414"/>
            <a:ext cx="4085400" cy="1308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1600"/>
              </a:spcBef>
              <a:spcAft>
                <a:spcPts val="0"/>
              </a:spcAft>
              <a:buNone/>
              <a:defRPr/>
            </a:lvl2pPr>
            <a:lvl3pPr lvl="2" rtl="0" algn="ctr">
              <a:spcBef>
                <a:spcPts val="1600"/>
              </a:spcBef>
              <a:spcAft>
                <a:spcPts val="0"/>
              </a:spcAft>
              <a:buNone/>
              <a:defRPr/>
            </a:lvl3pPr>
            <a:lvl4pPr lvl="3" rtl="0" algn="ctr">
              <a:spcBef>
                <a:spcPts val="1600"/>
              </a:spcBef>
              <a:spcAft>
                <a:spcPts val="0"/>
              </a:spcAft>
              <a:buNone/>
              <a:defRPr/>
            </a:lvl4pPr>
            <a:lvl5pPr lvl="4" rtl="0" algn="ctr">
              <a:spcBef>
                <a:spcPts val="1600"/>
              </a:spcBef>
              <a:spcAft>
                <a:spcPts val="0"/>
              </a:spcAft>
              <a:buNone/>
              <a:defRPr/>
            </a:lvl5pPr>
            <a:lvl6pPr lvl="5" rtl="0" algn="ctr">
              <a:spcBef>
                <a:spcPts val="1600"/>
              </a:spcBef>
              <a:spcAft>
                <a:spcPts val="0"/>
              </a:spcAft>
              <a:buNone/>
              <a:defRPr/>
            </a:lvl6pPr>
            <a:lvl7pPr lvl="6" rtl="0" algn="ctr">
              <a:spcBef>
                <a:spcPts val="1600"/>
              </a:spcBef>
              <a:spcAft>
                <a:spcPts val="0"/>
              </a:spcAft>
              <a:buNone/>
              <a:defRPr/>
            </a:lvl7pPr>
            <a:lvl8pPr lvl="7" rtl="0" algn="ctr">
              <a:spcBef>
                <a:spcPts val="1600"/>
              </a:spcBef>
              <a:spcAft>
                <a:spcPts val="0"/>
              </a:spcAft>
              <a:buNone/>
              <a:defRPr/>
            </a:lvl8pPr>
            <a:lvl9pPr lvl="8" rtl="0" algn="ctr">
              <a:spcBef>
                <a:spcPts val="1600"/>
              </a:spcBef>
              <a:spcAft>
                <a:spcPts val="1600"/>
              </a:spcAft>
              <a:buNone/>
              <a:defRPr/>
            </a:lvl9pPr>
          </a:lstStyle>
          <a:p/>
        </p:txBody>
      </p:sp>
      <p:sp>
        <p:nvSpPr>
          <p:cNvPr id="651" name="Google Shape;651;p76"/>
          <p:cNvSpPr txBox="1"/>
          <p:nvPr/>
        </p:nvSpPr>
        <p:spPr>
          <a:xfrm>
            <a:off x="2288450" y="3598503"/>
            <a:ext cx="4569600" cy="66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CA" sz="1200">
                <a:solidFill>
                  <a:schemeClr val="accent1"/>
                </a:solidFill>
                <a:latin typeface="Spartan"/>
                <a:ea typeface="Spartan"/>
                <a:cs typeface="Spartan"/>
                <a:sym typeface="Spartan"/>
              </a:rPr>
              <a:t>CREDITS:</a:t>
            </a:r>
            <a:r>
              <a:rPr lang="en-CA" sz="1200">
                <a:solidFill>
                  <a:schemeClr val="dk1"/>
                </a:solidFill>
                <a:latin typeface="Spartan"/>
                <a:ea typeface="Spartan"/>
                <a:cs typeface="Spartan"/>
                <a:sym typeface="Spartan"/>
              </a:rPr>
              <a:t> This presentation template was created by </a:t>
            </a:r>
            <a:r>
              <a:rPr b="1" lang="en-CA" sz="1200">
                <a:solidFill>
                  <a:schemeClr val="accent1"/>
                </a:solidFill>
                <a:uFill>
                  <a:noFill/>
                </a:uFill>
                <a:latin typeface="Spartan"/>
                <a:ea typeface="Spartan"/>
                <a:cs typeface="Spartan"/>
                <a:sym typeface="Spartan"/>
                <a:hlinkClick r:id="rId2">
                  <a:extLst>
                    <a:ext uri="{A12FA001-AC4F-418D-AE19-62706E023703}">
                      <ahyp:hlinkClr val="tx"/>
                    </a:ext>
                  </a:extLst>
                </a:hlinkClick>
              </a:rPr>
              <a:t>Slidesgo</a:t>
            </a:r>
            <a:r>
              <a:rPr lang="en-CA" sz="1200">
                <a:solidFill>
                  <a:schemeClr val="dk1"/>
                </a:solidFill>
                <a:latin typeface="Spartan"/>
                <a:ea typeface="Spartan"/>
                <a:cs typeface="Spartan"/>
                <a:sym typeface="Spartan"/>
              </a:rPr>
              <a:t>, including icon by </a:t>
            </a:r>
            <a:r>
              <a:rPr b="1" lang="en-CA" sz="1200">
                <a:solidFill>
                  <a:schemeClr val="accent1"/>
                </a:solidFill>
                <a:uFill>
                  <a:noFill/>
                </a:uFill>
                <a:latin typeface="Spartan"/>
                <a:ea typeface="Spartan"/>
                <a:cs typeface="Spartan"/>
                <a:sym typeface="Spartan"/>
                <a:hlinkClick r:id="rId3">
                  <a:extLst>
                    <a:ext uri="{A12FA001-AC4F-418D-AE19-62706E023703}">
                      <ahyp:hlinkClr val="tx"/>
                    </a:ext>
                  </a:extLst>
                </a:hlinkClick>
              </a:rPr>
              <a:t>Flaticon</a:t>
            </a:r>
            <a:r>
              <a:rPr lang="en-CA" sz="1200">
                <a:solidFill>
                  <a:schemeClr val="dk1"/>
                </a:solidFill>
                <a:latin typeface="Spartan"/>
                <a:ea typeface="Spartan"/>
                <a:cs typeface="Spartan"/>
                <a:sym typeface="Spartan"/>
              </a:rPr>
              <a:t>, and infographics &amp; images from </a:t>
            </a:r>
            <a:r>
              <a:rPr b="1" lang="en-CA" sz="1200">
                <a:solidFill>
                  <a:schemeClr val="accent1"/>
                </a:solidFill>
                <a:uFill>
                  <a:noFill/>
                </a:uFill>
                <a:latin typeface="Spartan"/>
                <a:ea typeface="Spartan"/>
                <a:cs typeface="Spartan"/>
                <a:sym typeface="Spartan"/>
                <a:hlinkClick r:id="rId4">
                  <a:extLst>
                    <a:ext uri="{A12FA001-AC4F-418D-AE19-62706E023703}">
                      <ahyp:hlinkClr val="tx"/>
                    </a:ext>
                  </a:extLst>
                </a:hlinkClick>
              </a:rPr>
              <a:t>Freepik</a:t>
            </a:r>
            <a:r>
              <a:rPr b="1" lang="en-CA" sz="1200">
                <a:solidFill>
                  <a:schemeClr val="accent1"/>
                </a:solidFill>
                <a:latin typeface="Spartan"/>
                <a:ea typeface="Spartan"/>
                <a:cs typeface="Spartan"/>
                <a:sym typeface="Spartan"/>
              </a:rPr>
              <a:t> </a:t>
            </a:r>
            <a:r>
              <a:rPr lang="en-CA" sz="1200">
                <a:solidFill>
                  <a:schemeClr val="dk1"/>
                </a:solidFill>
                <a:latin typeface="Spartan"/>
                <a:ea typeface="Spartan"/>
                <a:cs typeface="Spartan"/>
                <a:sym typeface="Spartan"/>
              </a:rPr>
              <a:t>and illustrations by </a:t>
            </a:r>
            <a:r>
              <a:rPr b="1" lang="en-CA" sz="1200">
                <a:solidFill>
                  <a:schemeClr val="accent1"/>
                </a:solidFill>
                <a:uFill>
                  <a:noFill/>
                </a:uFill>
                <a:latin typeface="Spartan"/>
                <a:ea typeface="Spartan"/>
                <a:cs typeface="Spartan"/>
                <a:sym typeface="Spartan"/>
                <a:hlinkClick r:id="rId5">
                  <a:extLst>
                    <a:ext uri="{A12FA001-AC4F-418D-AE19-62706E023703}">
                      <ahyp:hlinkClr val="tx"/>
                    </a:ext>
                  </a:extLst>
                </a:hlinkClick>
              </a:rPr>
              <a:t>Stor</a:t>
            </a:r>
            <a:r>
              <a:rPr b="1" lang="en-CA" sz="1200">
                <a:solidFill>
                  <a:schemeClr val="accent1"/>
                </a:solidFill>
                <a:latin typeface="Spartan"/>
                <a:ea typeface="Spartan"/>
                <a:cs typeface="Spartan"/>
                <a:sym typeface="Spartan"/>
              </a:rPr>
              <a:t>yset</a:t>
            </a:r>
            <a:endParaRPr b="1" sz="1200">
              <a:solidFill>
                <a:schemeClr val="accent1"/>
              </a:solidFill>
              <a:latin typeface="Spartan"/>
              <a:ea typeface="Spartan"/>
              <a:cs typeface="Spartan"/>
              <a:sym typeface="Spartan"/>
            </a:endParaRPr>
          </a:p>
          <a:p>
            <a:pPr indent="0" lvl="0" marL="0" rtl="0" algn="ctr">
              <a:spcBef>
                <a:spcPts val="0"/>
              </a:spcBef>
              <a:spcAft>
                <a:spcPts val="0"/>
              </a:spcAft>
              <a:buClr>
                <a:schemeClr val="dk1"/>
              </a:buClr>
              <a:buSzPts val="1100"/>
              <a:buFont typeface="Arial"/>
              <a:buNone/>
            </a:pPr>
            <a:r>
              <a:t/>
            </a:r>
            <a:endParaRPr b="1" sz="1200">
              <a:solidFill>
                <a:schemeClr val="accent1"/>
              </a:solidFill>
              <a:latin typeface="Spartan"/>
              <a:ea typeface="Spartan"/>
              <a:cs typeface="Spartan"/>
              <a:sym typeface="Spartan"/>
            </a:endParaRPr>
          </a:p>
          <a:p>
            <a:pPr indent="0" lvl="0" marL="0" rtl="0" algn="ctr">
              <a:spcBef>
                <a:spcPts val="0"/>
              </a:spcBef>
              <a:spcAft>
                <a:spcPts val="0"/>
              </a:spcAft>
              <a:buNone/>
            </a:pPr>
            <a:r>
              <a:t/>
            </a:r>
            <a:endParaRPr b="1" sz="1200">
              <a:solidFill>
                <a:schemeClr val="accent1"/>
              </a:solidFill>
              <a:latin typeface="Spartan"/>
              <a:ea typeface="Spartan"/>
              <a:cs typeface="Spartan"/>
              <a:sym typeface="Spartan"/>
            </a:endParaRPr>
          </a:p>
        </p:txBody>
      </p:sp>
      <p:sp>
        <p:nvSpPr>
          <p:cNvPr id="652" name="Google Shape;652;p76"/>
          <p:cNvSpPr/>
          <p:nvPr/>
        </p:nvSpPr>
        <p:spPr>
          <a:xfrm>
            <a:off x="1366463" y="2283875"/>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76"/>
          <p:cNvSpPr/>
          <p:nvPr/>
        </p:nvSpPr>
        <p:spPr>
          <a:xfrm>
            <a:off x="655325" y="3931925"/>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54" name="Google Shape;654;p76"/>
          <p:cNvGrpSpPr/>
          <p:nvPr/>
        </p:nvGrpSpPr>
        <p:grpSpPr>
          <a:xfrm rot="-5400000">
            <a:off x="1118769" y="662103"/>
            <a:ext cx="75122" cy="485535"/>
            <a:chOff x="8414525" y="1639575"/>
            <a:chExt cx="120600" cy="779475"/>
          </a:xfrm>
        </p:grpSpPr>
        <p:sp>
          <p:nvSpPr>
            <p:cNvPr id="655" name="Google Shape;655;p76"/>
            <p:cNvSpPr/>
            <p:nvPr/>
          </p:nvSpPr>
          <p:spPr>
            <a:xfrm rot="10800000">
              <a:off x="8414525" y="163957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76"/>
            <p:cNvSpPr/>
            <p:nvPr/>
          </p:nvSpPr>
          <p:spPr>
            <a:xfrm rot="10800000">
              <a:off x="8414525" y="186460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76"/>
            <p:cNvSpPr/>
            <p:nvPr/>
          </p:nvSpPr>
          <p:spPr>
            <a:xfrm rot="10800000">
              <a:off x="8414525" y="208962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76"/>
            <p:cNvSpPr/>
            <p:nvPr/>
          </p:nvSpPr>
          <p:spPr>
            <a:xfrm rot="10800000">
              <a:off x="8414525" y="231465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9" name="Google Shape;659;p76"/>
          <p:cNvGrpSpPr/>
          <p:nvPr/>
        </p:nvGrpSpPr>
        <p:grpSpPr>
          <a:xfrm>
            <a:off x="7917056" y="2402978"/>
            <a:ext cx="75122" cy="485535"/>
            <a:chOff x="8414525" y="1639575"/>
            <a:chExt cx="120600" cy="779475"/>
          </a:xfrm>
        </p:grpSpPr>
        <p:sp>
          <p:nvSpPr>
            <p:cNvPr id="660" name="Google Shape;660;p76"/>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76"/>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76"/>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76"/>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4" name="Google Shape;664;p76"/>
          <p:cNvSpPr/>
          <p:nvPr/>
        </p:nvSpPr>
        <p:spPr>
          <a:xfrm>
            <a:off x="8150450" y="748513"/>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76"/>
          <p:cNvSpPr/>
          <p:nvPr/>
        </p:nvSpPr>
        <p:spPr>
          <a:xfrm>
            <a:off x="8150438" y="4351050"/>
            <a:ext cx="119100" cy="119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76"/>
          <p:cNvSpPr/>
          <p:nvPr/>
        </p:nvSpPr>
        <p:spPr>
          <a:xfrm>
            <a:off x="8321400" y="942113"/>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1">
    <p:spTree>
      <p:nvGrpSpPr>
        <p:cNvPr id="667" name="Shape 667"/>
        <p:cNvGrpSpPr/>
        <p:nvPr/>
      </p:nvGrpSpPr>
      <p:grpSpPr>
        <a:xfrm>
          <a:off x="0" y="0"/>
          <a:ext cx="0" cy="0"/>
          <a:chOff x="0" y="0"/>
          <a:chExt cx="0" cy="0"/>
        </a:xfrm>
      </p:grpSpPr>
      <p:sp>
        <p:nvSpPr>
          <p:cNvPr id="668" name="Google Shape;668;p77"/>
          <p:cNvSpPr txBox="1"/>
          <p:nvPr>
            <p:ph type="title"/>
          </p:nvPr>
        </p:nvSpPr>
        <p:spPr>
          <a:xfrm>
            <a:off x="311700" y="365160"/>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a:lvl1pPr>
            <a:lvl2pPr lvl="1" rtl="0" algn="ctr">
              <a:spcBef>
                <a:spcPts val="0"/>
              </a:spcBef>
              <a:spcAft>
                <a:spcPts val="0"/>
              </a:spcAft>
              <a:buSzPts val="3200"/>
              <a:buNone/>
              <a:defRPr/>
            </a:lvl2pPr>
            <a:lvl3pPr lvl="2" rtl="0" algn="ctr">
              <a:spcBef>
                <a:spcPts val="0"/>
              </a:spcBef>
              <a:spcAft>
                <a:spcPts val="0"/>
              </a:spcAft>
              <a:buSzPts val="3200"/>
              <a:buNone/>
              <a:defRPr/>
            </a:lvl3pPr>
            <a:lvl4pPr lvl="3" rtl="0" algn="ctr">
              <a:spcBef>
                <a:spcPts val="0"/>
              </a:spcBef>
              <a:spcAft>
                <a:spcPts val="0"/>
              </a:spcAft>
              <a:buSzPts val="3200"/>
              <a:buNone/>
              <a:defRPr/>
            </a:lvl4pPr>
            <a:lvl5pPr lvl="4" rtl="0" algn="ctr">
              <a:spcBef>
                <a:spcPts val="0"/>
              </a:spcBef>
              <a:spcAft>
                <a:spcPts val="0"/>
              </a:spcAft>
              <a:buSzPts val="3200"/>
              <a:buNone/>
              <a:defRPr/>
            </a:lvl5pPr>
            <a:lvl6pPr lvl="5" rtl="0" algn="ctr">
              <a:spcBef>
                <a:spcPts val="0"/>
              </a:spcBef>
              <a:spcAft>
                <a:spcPts val="0"/>
              </a:spcAft>
              <a:buSzPts val="3200"/>
              <a:buNone/>
              <a:defRPr/>
            </a:lvl6pPr>
            <a:lvl7pPr lvl="6" rtl="0" algn="ctr">
              <a:spcBef>
                <a:spcPts val="0"/>
              </a:spcBef>
              <a:spcAft>
                <a:spcPts val="0"/>
              </a:spcAft>
              <a:buSzPts val="3200"/>
              <a:buNone/>
              <a:defRPr/>
            </a:lvl7pPr>
            <a:lvl8pPr lvl="7" rtl="0" algn="ctr">
              <a:spcBef>
                <a:spcPts val="0"/>
              </a:spcBef>
              <a:spcAft>
                <a:spcPts val="0"/>
              </a:spcAft>
              <a:buSzPts val="3200"/>
              <a:buNone/>
              <a:defRPr/>
            </a:lvl8pPr>
            <a:lvl9pPr lvl="8" rtl="0" algn="ctr">
              <a:spcBef>
                <a:spcPts val="0"/>
              </a:spcBef>
              <a:spcAft>
                <a:spcPts val="0"/>
              </a:spcAft>
              <a:buSzPts val="3200"/>
              <a:buNone/>
              <a:defRPr/>
            </a:lvl9pPr>
          </a:lstStyle>
          <a:p/>
        </p:txBody>
      </p:sp>
      <p:grpSp>
        <p:nvGrpSpPr>
          <p:cNvPr id="669" name="Google Shape;669;p77"/>
          <p:cNvGrpSpPr/>
          <p:nvPr/>
        </p:nvGrpSpPr>
        <p:grpSpPr>
          <a:xfrm rot="10800000">
            <a:off x="8781744" y="3978203"/>
            <a:ext cx="75122" cy="485535"/>
            <a:chOff x="8414525" y="1639575"/>
            <a:chExt cx="120600" cy="779475"/>
          </a:xfrm>
        </p:grpSpPr>
        <p:sp>
          <p:nvSpPr>
            <p:cNvPr id="670" name="Google Shape;670;p77"/>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77"/>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77"/>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77"/>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74" name="Google Shape;674;p77"/>
          <p:cNvSpPr/>
          <p:nvPr/>
        </p:nvSpPr>
        <p:spPr>
          <a:xfrm>
            <a:off x="399475" y="446375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5" name="Google Shape;675;p77"/>
          <p:cNvGrpSpPr/>
          <p:nvPr/>
        </p:nvGrpSpPr>
        <p:grpSpPr>
          <a:xfrm rot="10800000">
            <a:off x="399481" y="1589965"/>
            <a:ext cx="75122" cy="485535"/>
            <a:chOff x="8414525" y="1639575"/>
            <a:chExt cx="120600" cy="779475"/>
          </a:xfrm>
        </p:grpSpPr>
        <p:sp>
          <p:nvSpPr>
            <p:cNvPr id="676" name="Google Shape;676;p77"/>
            <p:cNvSpPr/>
            <p:nvPr/>
          </p:nvSpPr>
          <p:spPr>
            <a:xfrm rot="10800000">
              <a:off x="8414525" y="163957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77"/>
            <p:cNvSpPr/>
            <p:nvPr/>
          </p:nvSpPr>
          <p:spPr>
            <a:xfrm rot="10800000">
              <a:off x="8414525" y="186460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77"/>
            <p:cNvSpPr/>
            <p:nvPr/>
          </p:nvSpPr>
          <p:spPr>
            <a:xfrm rot="10800000">
              <a:off x="8414525" y="208962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77"/>
            <p:cNvSpPr/>
            <p:nvPr/>
          </p:nvSpPr>
          <p:spPr>
            <a:xfrm rot="10800000">
              <a:off x="8414525" y="231465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0" name="Google Shape;680;p77"/>
          <p:cNvSpPr/>
          <p:nvPr/>
        </p:nvSpPr>
        <p:spPr>
          <a:xfrm>
            <a:off x="8759750" y="2821700"/>
            <a:ext cx="119100" cy="119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77"/>
          <p:cNvSpPr/>
          <p:nvPr/>
        </p:nvSpPr>
        <p:spPr>
          <a:xfrm>
            <a:off x="377488" y="591950"/>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77"/>
          <p:cNvSpPr/>
          <p:nvPr/>
        </p:nvSpPr>
        <p:spPr>
          <a:xfrm>
            <a:off x="8678600" y="656450"/>
            <a:ext cx="281400" cy="2814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TITLE_ONLY_1_1">
    <p:spTree>
      <p:nvGrpSpPr>
        <p:cNvPr id="683" name="Shape 683"/>
        <p:cNvGrpSpPr/>
        <p:nvPr/>
      </p:nvGrpSpPr>
      <p:grpSpPr>
        <a:xfrm>
          <a:off x="0" y="0"/>
          <a:ext cx="0" cy="0"/>
          <a:chOff x="0" y="0"/>
          <a:chExt cx="0" cy="0"/>
        </a:xfrm>
      </p:grpSpPr>
      <p:grpSp>
        <p:nvGrpSpPr>
          <p:cNvPr id="684" name="Google Shape;684;p78"/>
          <p:cNvGrpSpPr/>
          <p:nvPr/>
        </p:nvGrpSpPr>
        <p:grpSpPr>
          <a:xfrm rot="10800000">
            <a:off x="8781744" y="3978203"/>
            <a:ext cx="75122" cy="485535"/>
            <a:chOff x="8414525" y="1639575"/>
            <a:chExt cx="120600" cy="779475"/>
          </a:xfrm>
        </p:grpSpPr>
        <p:sp>
          <p:nvSpPr>
            <p:cNvPr id="685" name="Google Shape;685;p78"/>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78"/>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78"/>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78"/>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9" name="Google Shape;689;p78"/>
          <p:cNvSpPr/>
          <p:nvPr/>
        </p:nvSpPr>
        <p:spPr>
          <a:xfrm>
            <a:off x="399475" y="446375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90" name="Google Shape;690;p78"/>
          <p:cNvGrpSpPr/>
          <p:nvPr/>
        </p:nvGrpSpPr>
        <p:grpSpPr>
          <a:xfrm rot="10800000">
            <a:off x="399481" y="1589965"/>
            <a:ext cx="75122" cy="485535"/>
            <a:chOff x="8414525" y="1639575"/>
            <a:chExt cx="120600" cy="779475"/>
          </a:xfrm>
        </p:grpSpPr>
        <p:sp>
          <p:nvSpPr>
            <p:cNvPr id="691" name="Google Shape;691;p78"/>
            <p:cNvSpPr/>
            <p:nvPr/>
          </p:nvSpPr>
          <p:spPr>
            <a:xfrm rot="10800000">
              <a:off x="8414525" y="163957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78"/>
            <p:cNvSpPr/>
            <p:nvPr/>
          </p:nvSpPr>
          <p:spPr>
            <a:xfrm rot="10800000">
              <a:off x="8414525" y="186460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78"/>
            <p:cNvSpPr/>
            <p:nvPr/>
          </p:nvSpPr>
          <p:spPr>
            <a:xfrm rot="10800000">
              <a:off x="8414525" y="208962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78"/>
            <p:cNvSpPr/>
            <p:nvPr/>
          </p:nvSpPr>
          <p:spPr>
            <a:xfrm rot="10800000">
              <a:off x="8414525" y="231465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95" name="Google Shape;695;p78"/>
          <p:cNvSpPr/>
          <p:nvPr/>
        </p:nvSpPr>
        <p:spPr>
          <a:xfrm>
            <a:off x="8759750" y="2821700"/>
            <a:ext cx="119100" cy="119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78"/>
          <p:cNvSpPr/>
          <p:nvPr/>
        </p:nvSpPr>
        <p:spPr>
          <a:xfrm>
            <a:off x="377488" y="591950"/>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78"/>
          <p:cNvSpPr/>
          <p:nvPr/>
        </p:nvSpPr>
        <p:spPr>
          <a:xfrm>
            <a:off x="8678600" y="656450"/>
            <a:ext cx="281400" cy="2814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TITLE_ONLY_1_1_1">
    <p:spTree>
      <p:nvGrpSpPr>
        <p:cNvPr id="698" name="Shape 698"/>
        <p:cNvGrpSpPr/>
        <p:nvPr/>
      </p:nvGrpSpPr>
      <p:grpSpPr>
        <a:xfrm>
          <a:off x="0" y="0"/>
          <a:ext cx="0" cy="0"/>
          <a:chOff x="0" y="0"/>
          <a:chExt cx="0" cy="0"/>
        </a:xfrm>
      </p:grpSpPr>
      <p:grpSp>
        <p:nvGrpSpPr>
          <p:cNvPr id="699" name="Google Shape;699;p79"/>
          <p:cNvGrpSpPr/>
          <p:nvPr/>
        </p:nvGrpSpPr>
        <p:grpSpPr>
          <a:xfrm rot="10800000">
            <a:off x="8671194" y="2432440"/>
            <a:ext cx="75122" cy="485535"/>
            <a:chOff x="8414525" y="1639575"/>
            <a:chExt cx="120600" cy="779475"/>
          </a:xfrm>
        </p:grpSpPr>
        <p:sp>
          <p:nvSpPr>
            <p:cNvPr id="700" name="Google Shape;700;p79"/>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79"/>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79"/>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79"/>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4" name="Google Shape;704;p79"/>
          <p:cNvSpPr/>
          <p:nvPr/>
        </p:nvSpPr>
        <p:spPr>
          <a:xfrm>
            <a:off x="344300" y="51080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79"/>
          <p:cNvSpPr/>
          <p:nvPr/>
        </p:nvSpPr>
        <p:spPr>
          <a:xfrm>
            <a:off x="225200" y="1375675"/>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6" name="Google Shape;706;p79"/>
          <p:cNvGrpSpPr/>
          <p:nvPr/>
        </p:nvGrpSpPr>
        <p:grpSpPr>
          <a:xfrm rot="-5400000">
            <a:off x="931444" y="4645303"/>
            <a:ext cx="75122" cy="485535"/>
            <a:chOff x="8414525" y="1639575"/>
            <a:chExt cx="120600" cy="779475"/>
          </a:xfrm>
        </p:grpSpPr>
        <p:sp>
          <p:nvSpPr>
            <p:cNvPr id="707" name="Google Shape;707;p79"/>
            <p:cNvSpPr/>
            <p:nvPr/>
          </p:nvSpPr>
          <p:spPr>
            <a:xfrm rot="10800000">
              <a:off x="8414525" y="163957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79"/>
            <p:cNvSpPr/>
            <p:nvPr/>
          </p:nvSpPr>
          <p:spPr>
            <a:xfrm rot="10800000">
              <a:off x="8414525" y="186460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79"/>
            <p:cNvSpPr/>
            <p:nvPr/>
          </p:nvSpPr>
          <p:spPr>
            <a:xfrm rot="10800000">
              <a:off x="8414525" y="208962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79"/>
            <p:cNvSpPr/>
            <p:nvPr/>
          </p:nvSpPr>
          <p:spPr>
            <a:xfrm rot="10800000">
              <a:off x="8414525" y="231465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TITLE_ONLY_1_1_1_1">
    <p:spTree>
      <p:nvGrpSpPr>
        <p:cNvPr id="711" name="Shape 711"/>
        <p:cNvGrpSpPr/>
        <p:nvPr/>
      </p:nvGrpSpPr>
      <p:grpSpPr>
        <a:xfrm>
          <a:off x="0" y="0"/>
          <a:ext cx="0" cy="0"/>
          <a:chOff x="0" y="0"/>
          <a:chExt cx="0" cy="0"/>
        </a:xfrm>
      </p:grpSpPr>
      <p:grpSp>
        <p:nvGrpSpPr>
          <p:cNvPr id="712" name="Google Shape;712;p80"/>
          <p:cNvGrpSpPr/>
          <p:nvPr/>
        </p:nvGrpSpPr>
        <p:grpSpPr>
          <a:xfrm rot="10800000">
            <a:off x="8040406" y="3579278"/>
            <a:ext cx="75122" cy="485535"/>
            <a:chOff x="8414525" y="1639575"/>
            <a:chExt cx="120600" cy="779475"/>
          </a:xfrm>
        </p:grpSpPr>
        <p:sp>
          <p:nvSpPr>
            <p:cNvPr id="713" name="Google Shape;713;p80"/>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80"/>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80"/>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80"/>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7" name="Google Shape;717;p80"/>
          <p:cNvSpPr/>
          <p:nvPr/>
        </p:nvSpPr>
        <p:spPr>
          <a:xfrm>
            <a:off x="7859700" y="48410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18" name="Google Shape;718;p80"/>
          <p:cNvGrpSpPr/>
          <p:nvPr/>
        </p:nvGrpSpPr>
        <p:grpSpPr>
          <a:xfrm rot="5400000">
            <a:off x="1430394" y="743140"/>
            <a:ext cx="75122" cy="485535"/>
            <a:chOff x="8414525" y="1639575"/>
            <a:chExt cx="120600" cy="779475"/>
          </a:xfrm>
        </p:grpSpPr>
        <p:sp>
          <p:nvSpPr>
            <p:cNvPr id="719" name="Google Shape;719;p80"/>
            <p:cNvSpPr/>
            <p:nvPr/>
          </p:nvSpPr>
          <p:spPr>
            <a:xfrm rot="10800000">
              <a:off x="8414525" y="163957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80"/>
            <p:cNvSpPr/>
            <p:nvPr/>
          </p:nvSpPr>
          <p:spPr>
            <a:xfrm rot="10800000">
              <a:off x="8414525" y="186460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80"/>
            <p:cNvSpPr/>
            <p:nvPr/>
          </p:nvSpPr>
          <p:spPr>
            <a:xfrm rot="10800000">
              <a:off x="8414525" y="208962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80"/>
            <p:cNvSpPr/>
            <p:nvPr/>
          </p:nvSpPr>
          <p:spPr>
            <a:xfrm rot="10800000">
              <a:off x="8414525" y="231465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23" name="Google Shape;723;p80"/>
          <p:cNvSpPr/>
          <p:nvPr/>
        </p:nvSpPr>
        <p:spPr>
          <a:xfrm>
            <a:off x="7573250" y="4249775"/>
            <a:ext cx="119100" cy="119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80"/>
          <p:cNvSpPr/>
          <p:nvPr/>
        </p:nvSpPr>
        <p:spPr>
          <a:xfrm>
            <a:off x="8354600" y="765500"/>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80"/>
          <p:cNvSpPr/>
          <p:nvPr/>
        </p:nvSpPr>
        <p:spPr>
          <a:xfrm>
            <a:off x="1086850" y="3681350"/>
            <a:ext cx="281400" cy="2814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4">
  <p:cSld name="TITLE_ONLY_1_1_1_1_1">
    <p:spTree>
      <p:nvGrpSpPr>
        <p:cNvPr id="726" name="Shape 726"/>
        <p:cNvGrpSpPr/>
        <p:nvPr/>
      </p:nvGrpSpPr>
      <p:grpSpPr>
        <a:xfrm>
          <a:off x="0" y="0"/>
          <a:ext cx="0" cy="0"/>
          <a:chOff x="0" y="0"/>
          <a:chExt cx="0" cy="0"/>
        </a:xfrm>
      </p:grpSpPr>
      <p:sp>
        <p:nvSpPr>
          <p:cNvPr id="727" name="Google Shape;727;p81"/>
          <p:cNvSpPr/>
          <p:nvPr/>
        </p:nvSpPr>
        <p:spPr>
          <a:xfrm>
            <a:off x="650825" y="77170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81"/>
          <p:cNvSpPr/>
          <p:nvPr/>
        </p:nvSpPr>
        <p:spPr>
          <a:xfrm>
            <a:off x="8163225" y="771700"/>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81"/>
          <p:cNvSpPr/>
          <p:nvPr/>
        </p:nvSpPr>
        <p:spPr>
          <a:xfrm>
            <a:off x="1013925" y="4298250"/>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30" name="Google Shape;730;p81"/>
          <p:cNvGrpSpPr/>
          <p:nvPr/>
        </p:nvGrpSpPr>
        <p:grpSpPr>
          <a:xfrm rot="10800000">
            <a:off x="8614381" y="3879303"/>
            <a:ext cx="75122" cy="485535"/>
            <a:chOff x="8414525" y="1639575"/>
            <a:chExt cx="120600" cy="779475"/>
          </a:xfrm>
        </p:grpSpPr>
        <p:sp>
          <p:nvSpPr>
            <p:cNvPr id="731" name="Google Shape;731;p81"/>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81"/>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81"/>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81"/>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5" name="Google Shape;735;p81"/>
          <p:cNvSpPr/>
          <p:nvPr/>
        </p:nvSpPr>
        <p:spPr>
          <a:xfrm>
            <a:off x="8480700" y="249965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2">
    <p:spTree>
      <p:nvGrpSpPr>
        <p:cNvPr id="736" name="Shape 736"/>
        <p:cNvGrpSpPr/>
        <p:nvPr/>
      </p:nvGrpSpPr>
      <p:grpSpPr>
        <a:xfrm>
          <a:off x="0" y="0"/>
          <a:ext cx="0" cy="0"/>
          <a:chOff x="0" y="0"/>
          <a:chExt cx="0" cy="0"/>
        </a:xfrm>
      </p:grpSpPr>
      <p:sp>
        <p:nvSpPr>
          <p:cNvPr id="737" name="Google Shape;737;p82"/>
          <p:cNvSpPr txBox="1"/>
          <p:nvPr>
            <p:ph idx="12" type="sldNum"/>
          </p:nvPr>
        </p:nvSpPr>
        <p:spPr>
          <a:xfrm>
            <a:off x="4449997" y="4902398"/>
            <a:ext cx="239100" cy="171000"/>
          </a:xfrm>
          <a:prstGeom prst="rect">
            <a:avLst/>
          </a:prstGeom>
          <a:noFill/>
          <a:ln>
            <a:noFill/>
          </a:ln>
        </p:spPr>
        <p:txBody>
          <a:bodyPr anchorCtr="0" anchor="t" bIns="35725" lIns="35725" spcFirstLastPara="1" rIns="35725" wrap="square" tIns="35725">
            <a:noAutofit/>
          </a:bodyPr>
          <a:lstStyle>
            <a:lvl1pPr indent="0" lvl="0"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CA"/>
              <a:t>‹#›</a:t>
            </a:fld>
            <a:endParaRPr sz="1400">
              <a:latin typeface="Arial"/>
              <a:ea typeface="Arial"/>
              <a:cs typeface="Arial"/>
              <a:sym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p:cSld name="TITLE_AND_BODY_1_1">
    <p:spTree>
      <p:nvGrpSpPr>
        <p:cNvPr id="738" name="Shape 738"/>
        <p:cNvGrpSpPr/>
        <p:nvPr/>
      </p:nvGrpSpPr>
      <p:grpSpPr>
        <a:xfrm>
          <a:off x="0" y="0"/>
          <a:ext cx="0" cy="0"/>
          <a:chOff x="0" y="0"/>
          <a:chExt cx="0" cy="0"/>
        </a:xfrm>
      </p:grpSpPr>
      <p:sp>
        <p:nvSpPr>
          <p:cNvPr id="739" name="Google Shape;739;p83"/>
          <p:cNvSpPr txBox="1"/>
          <p:nvPr>
            <p:ph idx="12" type="sldNum"/>
          </p:nvPr>
        </p:nvSpPr>
        <p:spPr>
          <a:xfrm>
            <a:off x="4449997" y="4902398"/>
            <a:ext cx="239100" cy="171000"/>
          </a:xfrm>
          <a:prstGeom prst="rect">
            <a:avLst/>
          </a:prstGeom>
          <a:noFill/>
          <a:ln>
            <a:noFill/>
          </a:ln>
        </p:spPr>
        <p:txBody>
          <a:bodyPr anchorCtr="0" anchor="t" bIns="35725" lIns="35725" spcFirstLastPara="1" rIns="35725" wrap="square" tIns="35725">
            <a:noAutofit/>
          </a:bodyPr>
          <a:lstStyle>
            <a:lvl1pPr indent="0" lvl="0"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blipFill>
          <a:blip r:embed="rId2">
            <a:alphaModFix/>
          </a:blip>
          <a:stretch>
            <a:fillRect/>
          </a:stretch>
        </a:blipFill>
      </p:bgPr>
    </p:bg>
    <p:spTree>
      <p:nvGrpSpPr>
        <p:cNvPr id="46" name="Shape 46"/>
        <p:cNvGrpSpPr/>
        <p:nvPr/>
      </p:nvGrpSpPr>
      <p:grpSpPr>
        <a:xfrm>
          <a:off x="0" y="0"/>
          <a:ext cx="0" cy="0"/>
          <a:chOff x="0" y="0"/>
          <a:chExt cx="0" cy="0"/>
        </a:xfrm>
      </p:grpSpPr>
      <p:sp>
        <p:nvSpPr>
          <p:cNvPr id="47" name="Google Shape;47;p9"/>
          <p:cNvSpPr txBox="1"/>
          <p:nvPr>
            <p:ph type="title"/>
          </p:nvPr>
        </p:nvSpPr>
        <p:spPr>
          <a:xfrm>
            <a:off x="311700" y="1207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8" name="Google Shape;4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
        <p:nvSpPr>
          <p:cNvPr id="49" name="Google Shape;49;p9"/>
          <p:cNvSpPr txBox="1"/>
          <p:nvPr/>
        </p:nvSpPr>
        <p:spPr>
          <a:xfrm>
            <a:off x="237700" y="4683625"/>
            <a:ext cx="8520600" cy="3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CA">
                <a:solidFill>
                  <a:srgbClr val="666666"/>
                </a:solidFill>
                <a:latin typeface="Open Sans"/>
                <a:ea typeface="Open Sans"/>
                <a:cs typeface="Open Sans"/>
                <a:sym typeface="Open Sans"/>
              </a:rPr>
              <a:t>bit.ly/tdsbul21				                                                                                                        #TDSBUL</a:t>
            </a:r>
            <a:endParaRPr>
              <a:solidFill>
                <a:srgbClr val="666666"/>
              </a:solidFill>
              <a:latin typeface="Open Sans"/>
              <a:ea typeface="Open Sans"/>
              <a:cs typeface="Open Sans"/>
              <a:sym typeface="Open Sans"/>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no illustration">
  <p:cSld name="BLANK_1">
    <p:spTree>
      <p:nvGrpSpPr>
        <p:cNvPr id="740" name="Shape 740"/>
        <p:cNvGrpSpPr/>
        <p:nvPr/>
      </p:nvGrpSpPr>
      <p:grpSpPr>
        <a:xfrm>
          <a:off x="0" y="0"/>
          <a:ext cx="0" cy="0"/>
          <a:chOff x="0" y="0"/>
          <a:chExt cx="0" cy="0"/>
        </a:xfrm>
      </p:grpSpPr>
      <p:sp>
        <p:nvSpPr>
          <p:cNvPr id="741" name="Google Shape;741;p84"/>
          <p:cNvSpPr txBox="1"/>
          <p:nvPr>
            <p:ph idx="12" type="sldNum"/>
          </p:nvPr>
        </p:nvSpPr>
        <p:spPr>
          <a:xfrm>
            <a:off x="8480584" y="4749851"/>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45" name="Shape 745"/>
        <p:cNvGrpSpPr/>
        <p:nvPr/>
      </p:nvGrpSpPr>
      <p:grpSpPr>
        <a:xfrm>
          <a:off x="0" y="0"/>
          <a:ext cx="0" cy="0"/>
          <a:chOff x="0" y="0"/>
          <a:chExt cx="0" cy="0"/>
        </a:xfrm>
      </p:grpSpPr>
      <p:sp>
        <p:nvSpPr>
          <p:cNvPr id="746" name="Google Shape;746;p86"/>
          <p:cNvSpPr txBox="1"/>
          <p:nvPr>
            <p:ph type="ctrTitle"/>
          </p:nvPr>
        </p:nvSpPr>
        <p:spPr>
          <a:xfrm>
            <a:off x="4653959" y="979088"/>
            <a:ext cx="4377600" cy="2511000"/>
          </a:xfrm>
          <a:prstGeom prst="rect">
            <a:avLst/>
          </a:prstGeom>
        </p:spPr>
        <p:txBody>
          <a:bodyPr anchorCtr="0" anchor="b" bIns="91425" lIns="91425" spcFirstLastPara="1" rIns="91425" wrap="square" tIns="91425">
            <a:noAutofit/>
          </a:bodyPr>
          <a:lstStyle>
            <a:lvl1pPr lvl="0" algn="l">
              <a:spcBef>
                <a:spcPts val="0"/>
              </a:spcBef>
              <a:spcAft>
                <a:spcPts val="0"/>
              </a:spcAft>
              <a:buSzPts val="7200"/>
              <a:buNone/>
              <a:defRPr sz="50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p:txBody>
      </p:sp>
      <p:sp>
        <p:nvSpPr>
          <p:cNvPr id="747" name="Google Shape;747;p86"/>
          <p:cNvSpPr txBox="1"/>
          <p:nvPr>
            <p:ph idx="1" type="subTitle"/>
          </p:nvPr>
        </p:nvSpPr>
        <p:spPr>
          <a:xfrm>
            <a:off x="4653951" y="3464500"/>
            <a:ext cx="3648000" cy="760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accent1"/>
              </a:buClr>
              <a:buSzPts val="2400"/>
              <a:buNone/>
              <a:defRPr b="1" sz="1800">
                <a:solidFill>
                  <a:schemeClr val="accent1"/>
                </a:solidFill>
              </a:defRPr>
            </a:lvl1pPr>
            <a:lvl2pPr lvl="1" algn="ctr">
              <a:lnSpc>
                <a:spcPct val="100000"/>
              </a:lnSpc>
              <a:spcBef>
                <a:spcPts val="0"/>
              </a:spcBef>
              <a:spcAft>
                <a:spcPts val="0"/>
              </a:spcAft>
              <a:buClr>
                <a:schemeClr val="accent1"/>
              </a:buClr>
              <a:buSzPts val="2400"/>
              <a:buNone/>
              <a:defRPr sz="2400">
                <a:solidFill>
                  <a:schemeClr val="accent1"/>
                </a:solidFill>
              </a:defRPr>
            </a:lvl2pPr>
            <a:lvl3pPr lvl="2" algn="ctr">
              <a:lnSpc>
                <a:spcPct val="100000"/>
              </a:lnSpc>
              <a:spcBef>
                <a:spcPts val="0"/>
              </a:spcBef>
              <a:spcAft>
                <a:spcPts val="0"/>
              </a:spcAft>
              <a:buClr>
                <a:schemeClr val="accent1"/>
              </a:buClr>
              <a:buSzPts val="2400"/>
              <a:buNone/>
              <a:defRPr sz="2400">
                <a:solidFill>
                  <a:schemeClr val="accent1"/>
                </a:solidFill>
              </a:defRPr>
            </a:lvl3pPr>
            <a:lvl4pPr lvl="3" algn="ctr">
              <a:lnSpc>
                <a:spcPct val="100000"/>
              </a:lnSpc>
              <a:spcBef>
                <a:spcPts val="0"/>
              </a:spcBef>
              <a:spcAft>
                <a:spcPts val="0"/>
              </a:spcAft>
              <a:buClr>
                <a:schemeClr val="accent1"/>
              </a:buClr>
              <a:buSzPts val="2400"/>
              <a:buNone/>
              <a:defRPr sz="2400">
                <a:solidFill>
                  <a:schemeClr val="accent1"/>
                </a:solidFill>
              </a:defRPr>
            </a:lvl4pPr>
            <a:lvl5pPr lvl="4" algn="ctr">
              <a:lnSpc>
                <a:spcPct val="100000"/>
              </a:lnSpc>
              <a:spcBef>
                <a:spcPts val="0"/>
              </a:spcBef>
              <a:spcAft>
                <a:spcPts val="0"/>
              </a:spcAft>
              <a:buClr>
                <a:schemeClr val="accent1"/>
              </a:buClr>
              <a:buSzPts val="2400"/>
              <a:buNone/>
              <a:defRPr sz="2400">
                <a:solidFill>
                  <a:schemeClr val="accent1"/>
                </a:solidFill>
              </a:defRPr>
            </a:lvl5pPr>
            <a:lvl6pPr lvl="5" algn="ctr">
              <a:lnSpc>
                <a:spcPct val="100000"/>
              </a:lnSpc>
              <a:spcBef>
                <a:spcPts val="0"/>
              </a:spcBef>
              <a:spcAft>
                <a:spcPts val="0"/>
              </a:spcAft>
              <a:buClr>
                <a:schemeClr val="accent1"/>
              </a:buClr>
              <a:buSzPts val="2400"/>
              <a:buNone/>
              <a:defRPr sz="2400">
                <a:solidFill>
                  <a:schemeClr val="accent1"/>
                </a:solidFill>
              </a:defRPr>
            </a:lvl6pPr>
            <a:lvl7pPr lvl="6" algn="ctr">
              <a:lnSpc>
                <a:spcPct val="100000"/>
              </a:lnSpc>
              <a:spcBef>
                <a:spcPts val="0"/>
              </a:spcBef>
              <a:spcAft>
                <a:spcPts val="0"/>
              </a:spcAft>
              <a:buClr>
                <a:schemeClr val="accent1"/>
              </a:buClr>
              <a:buSzPts val="2400"/>
              <a:buNone/>
              <a:defRPr sz="2400">
                <a:solidFill>
                  <a:schemeClr val="accent1"/>
                </a:solidFill>
              </a:defRPr>
            </a:lvl7pPr>
            <a:lvl8pPr lvl="7" algn="ctr">
              <a:lnSpc>
                <a:spcPct val="100000"/>
              </a:lnSpc>
              <a:spcBef>
                <a:spcPts val="0"/>
              </a:spcBef>
              <a:spcAft>
                <a:spcPts val="0"/>
              </a:spcAft>
              <a:buClr>
                <a:schemeClr val="accent1"/>
              </a:buClr>
              <a:buSzPts val="2400"/>
              <a:buNone/>
              <a:defRPr sz="2400">
                <a:solidFill>
                  <a:schemeClr val="accent1"/>
                </a:solidFill>
              </a:defRPr>
            </a:lvl8pPr>
            <a:lvl9pPr lvl="8" algn="ctr">
              <a:lnSpc>
                <a:spcPct val="100000"/>
              </a:lnSpc>
              <a:spcBef>
                <a:spcPts val="0"/>
              </a:spcBef>
              <a:spcAft>
                <a:spcPts val="0"/>
              </a:spcAft>
              <a:buClr>
                <a:schemeClr val="accent1"/>
              </a:buClr>
              <a:buSzPts val="2400"/>
              <a:buNone/>
              <a:defRPr sz="2400">
                <a:solidFill>
                  <a:schemeClr val="accent1"/>
                </a:solidFill>
              </a:defRPr>
            </a:lvl9pPr>
          </a:lstStyle>
          <a:p/>
        </p:txBody>
      </p:sp>
      <p:sp>
        <p:nvSpPr>
          <p:cNvPr id="748" name="Google Shape;748;p86"/>
          <p:cNvSpPr/>
          <p:nvPr/>
        </p:nvSpPr>
        <p:spPr>
          <a:xfrm>
            <a:off x="7642925" y="860000"/>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86"/>
          <p:cNvSpPr/>
          <p:nvPr/>
        </p:nvSpPr>
        <p:spPr>
          <a:xfrm>
            <a:off x="8189475" y="432305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50" name="Google Shape;750;p86"/>
          <p:cNvGrpSpPr/>
          <p:nvPr/>
        </p:nvGrpSpPr>
        <p:grpSpPr>
          <a:xfrm>
            <a:off x="8831844" y="1888678"/>
            <a:ext cx="75122" cy="485535"/>
            <a:chOff x="8414525" y="1639575"/>
            <a:chExt cx="120600" cy="779475"/>
          </a:xfrm>
        </p:grpSpPr>
        <p:sp>
          <p:nvSpPr>
            <p:cNvPr id="751" name="Google Shape;751;p86"/>
            <p:cNvSpPr/>
            <p:nvPr/>
          </p:nvSpPr>
          <p:spPr>
            <a:xfrm rot="10800000">
              <a:off x="8414525" y="163957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86"/>
            <p:cNvSpPr/>
            <p:nvPr/>
          </p:nvSpPr>
          <p:spPr>
            <a:xfrm rot="10800000">
              <a:off x="8414525" y="186460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86"/>
            <p:cNvSpPr/>
            <p:nvPr/>
          </p:nvSpPr>
          <p:spPr>
            <a:xfrm rot="10800000">
              <a:off x="8414525" y="208962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86"/>
            <p:cNvSpPr/>
            <p:nvPr/>
          </p:nvSpPr>
          <p:spPr>
            <a:xfrm rot="10800000">
              <a:off x="8414525" y="231465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5" name="Google Shape;755;p86"/>
          <p:cNvGrpSpPr/>
          <p:nvPr/>
        </p:nvGrpSpPr>
        <p:grpSpPr>
          <a:xfrm rot="-5400000">
            <a:off x="3458319" y="72378"/>
            <a:ext cx="75122" cy="485535"/>
            <a:chOff x="8414525" y="1639575"/>
            <a:chExt cx="120600" cy="779475"/>
          </a:xfrm>
        </p:grpSpPr>
        <p:sp>
          <p:nvSpPr>
            <p:cNvPr id="756" name="Google Shape;756;p86"/>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86"/>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86"/>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86"/>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0" name="Google Shape;760;p86"/>
          <p:cNvSpPr/>
          <p:nvPr/>
        </p:nvSpPr>
        <p:spPr>
          <a:xfrm>
            <a:off x="585525" y="432305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86"/>
          <p:cNvSpPr/>
          <p:nvPr/>
        </p:nvSpPr>
        <p:spPr>
          <a:xfrm>
            <a:off x="506600" y="4116200"/>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62" name="Shape 762"/>
        <p:cNvGrpSpPr/>
        <p:nvPr/>
      </p:nvGrpSpPr>
      <p:grpSpPr>
        <a:xfrm>
          <a:off x="0" y="0"/>
          <a:ext cx="0" cy="0"/>
          <a:chOff x="0" y="0"/>
          <a:chExt cx="0" cy="0"/>
        </a:xfrm>
      </p:grpSpPr>
      <p:sp>
        <p:nvSpPr>
          <p:cNvPr id="763" name="Google Shape;763;p87"/>
          <p:cNvSpPr txBox="1"/>
          <p:nvPr>
            <p:ph type="title"/>
          </p:nvPr>
        </p:nvSpPr>
        <p:spPr>
          <a:xfrm>
            <a:off x="447975" y="2327275"/>
            <a:ext cx="3737700" cy="841800"/>
          </a:xfrm>
          <a:prstGeom prst="rect">
            <a:avLst/>
          </a:prstGeom>
        </p:spPr>
        <p:txBody>
          <a:bodyPr anchorCtr="0" anchor="ctr" bIns="91425" lIns="91425" spcFirstLastPara="1" rIns="91425" wrap="square" tIns="91425">
            <a:noAutofit/>
          </a:bodyPr>
          <a:lstStyle>
            <a:lvl1pPr lvl="0" algn="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p:txBody>
      </p:sp>
      <p:sp>
        <p:nvSpPr>
          <p:cNvPr id="764" name="Google Shape;764;p87"/>
          <p:cNvSpPr txBox="1"/>
          <p:nvPr>
            <p:ph hasCustomPrompt="1" idx="2" type="title"/>
          </p:nvPr>
        </p:nvSpPr>
        <p:spPr>
          <a:xfrm>
            <a:off x="2779375" y="1286581"/>
            <a:ext cx="1406400" cy="1040700"/>
          </a:xfrm>
          <a:prstGeom prst="rect">
            <a:avLst/>
          </a:prstGeom>
        </p:spPr>
        <p:txBody>
          <a:bodyPr anchorCtr="0" anchor="ctr" bIns="91425" lIns="91425" spcFirstLastPara="1" rIns="91425" wrap="square" tIns="91425">
            <a:noAutofit/>
          </a:bodyPr>
          <a:lstStyle>
            <a:lvl1pPr lvl="0" algn="r">
              <a:spcBef>
                <a:spcPts val="0"/>
              </a:spcBef>
              <a:spcAft>
                <a:spcPts val="0"/>
              </a:spcAft>
              <a:buClr>
                <a:schemeClr val="accent1"/>
              </a:buClr>
              <a:buSzPts val="7200"/>
              <a:buNone/>
              <a:defRPr sz="7200">
                <a:solidFill>
                  <a:schemeClr val="accent1"/>
                </a:solidFill>
              </a:defRPr>
            </a:lvl1pPr>
            <a:lvl2pPr lvl="1" algn="ctr">
              <a:spcBef>
                <a:spcPts val="0"/>
              </a:spcBef>
              <a:spcAft>
                <a:spcPts val="0"/>
              </a:spcAft>
              <a:buClr>
                <a:schemeClr val="accent1"/>
              </a:buClr>
              <a:buSzPts val="7200"/>
              <a:buNone/>
              <a:defRPr sz="7200">
                <a:solidFill>
                  <a:schemeClr val="accent1"/>
                </a:solidFill>
              </a:defRPr>
            </a:lvl2pPr>
            <a:lvl3pPr lvl="2" algn="ctr">
              <a:spcBef>
                <a:spcPts val="0"/>
              </a:spcBef>
              <a:spcAft>
                <a:spcPts val="0"/>
              </a:spcAft>
              <a:buClr>
                <a:schemeClr val="accent1"/>
              </a:buClr>
              <a:buSzPts val="7200"/>
              <a:buNone/>
              <a:defRPr sz="7200">
                <a:solidFill>
                  <a:schemeClr val="accent1"/>
                </a:solidFill>
              </a:defRPr>
            </a:lvl3pPr>
            <a:lvl4pPr lvl="3" algn="ctr">
              <a:spcBef>
                <a:spcPts val="0"/>
              </a:spcBef>
              <a:spcAft>
                <a:spcPts val="0"/>
              </a:spcAft>
              <a:buClr>
                <a:schemeClr val="accent1"/>
              </a:buClr>
              <a:buSzPts val="7200"/>
              <a:buNone/>
              <a:defRPr sz="7200">
                <a:solidFill>
                  <a:schemeClr val="accent1"/>
                </a:solidFill>
              </a:defRPr>
            </a:lvl4pPr>
            <a:lvl5pPr lvl="4" algn="ctr">
              <a:spcBef>
                <a:spcPts val="0"/>
              </a:spcBef>
              <a:spcAft>
                <a:spcPts val="0"/>
              </a:spcAft>
              <a:buClr>
                <a:schemeClr val="accent1"/>
              </a:buClr>
              <a:buSzPts val="7200"/>
              <a:buNone/>
              <a:defRPr sz="7200">
                <a:solidFill>
                  <a:schemeClr val="accent1"/>
                </a:solidFill>
              </a:defRPr>
            </a:lvl5pPr>
            <a:lvl6pPr lvl="5" algn="ctr">
              <a:spcBef>
                <a:spcPts val="0"/>
              </a:spcBef>
              <a:spcAft>
                <a:spcPts val="0"/>
              </a:spcAft>
              <a:buClr>
                <a:schemeClr val="accent1"/>
              </a:buClr>
              <a:buSzPts val="7200"/>
              <a:buNone/>
              <a:defRPr sz="7200">
                <a:solidFill>
                  <a:schemeClr val="accent1"/>
                </a:solidFill>
              </a:defRPr>
            </a:lvl6pPr>
            <a:lvl7pPr lvl="6" algn="ctr">
              <a:spcBef>
                <a:spcPts val="0"/>
              </a:spcBef>
              <a:spcAft>
                <a:spcPts val="0"/>
              </a:spcAft>
              <a:buClr>
                <a:schemeClr val="accent1"/>
              </a:buClr>
              <a:buSzPts val="7200"/>
              <a:buNone/>
              <a:defRPr sz="7200">
                <a:solidFill>
                  <a:schemeClr val="accent1"/>
                </a:solidFill>
              </a:defRPr>
            </a:lvl7pPr>
            <a:lvl8pPr lvl="7" algn="ctr">
              <a:spcBef>
                <a:spcPts val="0"/>
              </a:spcBef>
              <a:spcAft>
                <a:spcPts val="0"/>
              </a:spcAft>
              <a:buClr>
                <a:schemeClr val="accent1"/>
              </a:buClr>
              <a:buSzPts val="7200"/>
              <a:buNone/>
              <a:defRPr sz="7200">
                <a:solidFill>
                  <a:schemeClr val="accent1"/>
                </a:solidFill>
              </a:defRPr>
            </a:lvl8pPr>
            <a:lvl9pPr lvl="8" algn="ctr">
              <a:spcBef>
                <a:spcPts val="0"/>
              </a:spcBef>
              <a:spcAft>
                <a:spcPts val="0"/>
              </a:spcAft>
              <a:buClr>
                <a:schemeClr val="accent1"/>
              </a:buClr>
              <a:buSzPts val="7200"/>
              <a:buNone/>
              <a:defRPr sz="7200">
                <a:solidFill>
                  <a:schemeClr val="accent1"/>
                </a:solidFill>
              </a:defRPr>
            </a:lvl9pPr>
          </a:lstStyle>
          <a:p>
            <a:r>
              <a:t>xx%</a:t>
            </a:r>
          </a:p>
        </p:txBody>
      </p:sp>
      <p:sp>
        <p:nvSpPr>
          <p:cNvPr id="765" name="Google Shape;765;p87"/>
          <p:cNvSpPr txBox="1"/>
          <p:nvPr>
            <p:ph idx="1" type="subTitle"/>
          </p:nvPr>
        </p:nvSpPr>
        <p:spPr>
          <a:xfrm>
            <a:off x="1356975" y="3359668"/>
            <a:ext cx="2828700" cy="589800"/>
          </a:xfrm>
          <a:prstGeom prst="rect">
            <a:avLst/>
          </a:prstGeom>
        </p:spPr>
        <p:txBody>
          <a:bodyPr anchorCtr="0" anchor="t" bIns="91425" lIns="91425" spcFirstLastPara="1" rIns="91425" wrap="square" tIns="91425">
            <a:noAutofit/>
          </a:bodyPr>
          <a:lstStyle>
            <a:lvl1pPr lvl="0" algn="r">
              <a:spcBef>
                <a:spcPts val="0"/>
              </a:spcBef>
              <a:spcAft>
                <a:spcPts val="0"/>
              </a:spcAft>
              <a:buNone/>
              <a:defRPr b="1">
                <a:solidFill>
                  <a:schemeClr val="accent1"/>
                </a:solidFill>
              </a:defRPr>
            </a:lvl1pPr>
            <a:lvl2pPr lvl="1" algn="r">
              <a:spcBef>
                <a:spcPts val="1600"/>
              </a:spcBef>
              <a:spcAft>
                <a:spcPts val="0"/>
              </a:spcAft>
              <a:buNone/>
              <a:defRPr b="1">
                <a:solidFill>
                  <a:schemeClr val="accent1"/>
                </a:solidFill>
              </a:defRPr>
            </a:lvl2pPr>
            <a:lvl3pPr lvl="2" algn="r">
              <a:spcBef>
                <a:spcPts val="1600"/>
              </a:spcBef>
              <a:spcAft>
                <a:spcPts val="0"/>
              </a:spcAft>
              <a:buNone/>
              <a:defRPr b="1">
                <a:solidFill>
                  <a:schemeClr val="accent1"/>
                </a:solidFill>
              </a:defRPr>
            </a:lvl3pPr>
            <a:lvl4pPr lvl="3" algn="r">
              <a:spcBef>
                <a:spcPts val="1600"/>
              </a:spcBef>
              <a:spcAft>
                <a:spcPts val="0"/>
              </a:spcAft>
              <a:buNone/>
              <a:defRPr b="1">
                <a:solidFill>
                  <a:schemeClr val="accent1"/>
                </a:solidFill>
              </a:defRPr>
            </a:lvl4pPr>
            <a:lvl5pPr lvl="4" algn="r">
              <a:spcBef>
                <a:spcPts val="1600"/>
              </a:spcBef>
              <a:spcAft>
                <a:spcPts val="0"/>
              </a:spcAft>
              <a:buNone/>
              <a:defRPr b="1">
                <a:solidFill>
                  <a:schemeClr val="accent1"/>
                </a:solidFill>
              </a:defRPr>
            </a:lvl5pPr>
            <a:lvl6pPr lvl="5" algn="r">
              <a:spcBef>
                <a:spcPts val="1600"/>
              </a:spcBef>
              <a:spcAft>
                <a:spcPts val="0"/>
              </a:spcAft>
              <a:buNone/>
              <a:defRPr b="1">
                <a:solidFill>
                  <a:schemeClr val="accent1"/>
                </a:solidFill>
              </a:defRPr>
            </a:lvl6pPr>
            <a:lvl7pPr lvl="6" algn="r">
              <a:spcBef>
                <a:spcPts val="1600"/>
              </a:spcBef>
              <a:spcAft>
                <a:spcPts val="0"/>
              </a:spcAft>
              <a:buNone/>
              <a:defRPr b="1">
                <a:solidFill>
                  <a:schemeClr val="accent1"/>
                </a:solidFill>
              </a:defRPr>
            </a:lvl7pPr>
            <a:lvl8pPr lvl="7" algn="r">
              <a:spcBef>
                <a:spcPts val="1600"/>
              </a:spcBef>
              <a:spcAft>
                <a:spcPts val="0"/>
              </a:spcAft>
              <a:buNone/>
              <a:defRPr b="1">
                <a:solidFill>
                  <a:schemeClr val="accent1"/>
                </a:solidFill>
              </a:defRPr>
            </a:lvl8pPr>
            <a:lvl9pPr lvl="8" algn="r">
              <a:spcBef>
                <a:spcPts val="1600"/>
              </a:spcBef>
              <a:spcAft>
                <a:spcPts val="1600"/>
              </a:spcAft>
              <a:buNone/>
              <a:defRPr b="1">
                <a:solidFill>
                  <a:schemeClr val="accent1"/>
                </a:solidFill>
              </a:defRPr>
            </a:lvl9pPr>
          </a:lstStyle>
          <a:p/>
        </p:txBody>
      </p:sp>
      <p:grpSp>
        <p:nvGrpSpPr>
          <p:cNvPr id="766" name="Google Shape;766;p87"/>
          <p:cNvGrpSpPr/>
          <p:nvPr/>
        </p:nvGrpSpPr>
        <p:grpSpPr>
          <a:xfrm rot="10800000">
            <a:off x="1035881" y="4184878"/>
            <a:ext cx="75122" cy="485535"/>
            <a:chOff x="8414525" y="1639575"/>
            <a:chExt cx="120600" cy="779475"/>
          </a:xfrm>
        </p:grpSpPr>
        <p:sp>
          <p:nvSpPr>
            <p:cNvPr id="767" name="Google Shape;767;p87"/>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87"/>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87"/>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87"/>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1" name="Google Shape;771;p87"/>
          <p:cNvSpPr/>
          <p:nvPr/>
        </p:nvSpPr>
        <p:spPr>
          <a:xfrm>
            <a:off x="8295125" y="460445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72" name="Google Shape;772;p87"/>
          <p:cNvGrpSpPr/>
          <p:nvPr/>
        </p:nvGrpSpPr>
        <p:grpSpPr>
          <a:xfrm rot="5400000">
            <a:off x="2198919" y="423465"/>
            <a:ext cx="75122" cy="485535"/>
            <a:chOff x="8414525" y="1639575"/>
            <a:chExt cx="120600" cy="779475"/>
          </a:xfrm>
        </p:grpSpPr>
        <p:sp>
          <p:nvSpPr>
            <p:cNvPr id="773" name="Google Shape;773;p87"/>
            <p:cNvSpPr/>
            <p:nvPr/>
          </p:nvSpPr>
          <p:spPr>
            <a:xfrm rot="10800000">
              <a:off x="8414525" y="163957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87"/>
            <p:cNvSpPr/>
            <p:nvPr/>
          </p:nvSpPr>
          <p:spPr>
            <a:xfrm rot="10800000">
              <a:off x="8414525" y="186460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87"/>
            <p:cNvSpPr/>
            <p:nvPr/>
          </p:nvSpPr>
          <p:spPr>
            <a:xfrm rot="10800000">
              <a:off x="8414525" y="208962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87"/>
            <p:cNvSpPr/>
            <p:nvPr/>
          </p:nvSpPr>
          <p:spPr>
            <a:xfrm rot="10800000">
              <a:off x="8414525" y="231465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7" name="Google Shape;777;p87"/>
          <p:cNvSpPr/>
          <p:nvPr/>
        </p:nvSpPr>
        <p:spPr>
          <a:xfrm>
            <a:off x="621750" y="1141075"/>
            <a:ext cx="281400" cy="2814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87"/>
          <p:cNvSpPr/>
          <p:nvPr/>
        </p:nvSpPr>
        <p:spPr>
          <a:xfrm>
            <a:off x="8457425" y="355650"/>
            <a:ext cx="119100" cy="119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79" name="Google Shape;779;p87"/>
          <p:cNvGrpSpPr/>
          <p:nvPr/>
        </p:nvGrpSpPr>
        <p:grpSpPr>
          <a:xfrm rot="10800000">
            <a:off x="8763856" y="2272128"/>
            <a:ext cx="75122" cy="485535"/>
            <a:chOff x="8414525" y="1639575"/>
            <a:chExt cx="120600" cy="779475"/>
          </a:xfrm>
        </p:grpSpPr>
        <p:sp>
          <p:nvSpPr>
            <p:cNvPr id="780" name="Google Shape;780;p87"/>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87"/>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87"/>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87"/>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84" name="Shape 784"/>
        <p:cNvGrpSpPr/>
        <p:nvPr/>
      </p:nvGrpSpPr>
      <p:grpSpPr>
        <a:xfrm>
          <a:off x="0" y="0"/>
          <a:ext cx="0" cy="0"/>
          <a:chOff x="0" y="0"/>
          <a:chExt cx="0" cy="0"/>
        </a:xfrm>
      </p:grpSpPr>
      <p:sp>
        <p:nvSpPr>
          <p:cNvPr id="785" name="Google Shape;785;p88"/>
          <p:cNvSpPr txBox="1"/>
          <p:nvPr>
            <p:ph type="title"/>
          </p:nvPr>
        </p:nvSpPr>
        <p:spPr>
          <a:xfrm>
            <a:off x="311700" y="365160"/>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786" name="Google Shape;786;p88"/>
          <p:cNvSpPr txBox="1"/>
          <p:nvPr>
            <p:ph idx="1" type="subTitle"/>
          </p:nvPr>
        </p:nvSpPr>
        <p:spPr>
          <a:xfrm>
            <a:off x="726225" y="1130579"/>
            <a:ext cx="7691700" cy="3537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None/>
              <a:defRPr sz="1100"/>
            </a:lvl1pPr>
            <a:lvl2pPr lvl="1">
              <a:lnSpc>
                <a:spcPct val="100000"/>
              </a:lnSpc>
              <a:spcBef>
                <a:spcPts val="1600"/>
              </a:spcBef>
              <a:spcAft>
                <a:spcPts val="0"/>
              </a:spcAft>
              <a:buNone/>
              <a:defRPr sz="1100"/>
            </a:lvl2pPr>
            <a:lvl3pPr lvl="2">
              <a:lnSpc>
                <a:spcPct val="100000"/>
              </a:lnSpc>
              <a:spcBef>
                <a:spcPts val="1600"/>
              </a:spcBef>
              <a:spcAft>
                <a:spcPts val="0"/>
              </a:spcAft>
              <a:buNone/>
              <a:defRPr sz="1100"/>
            </a:lvl3pPr>
            <a:lvl4pPr lvl="3">
              <a:lnSpc>
                <a:spcPct val="100000"/>
              </a:lnSpc>
              <a:spcBef>
                <a:spcPts val="1600"/>
              </a:spcBef>
              <a:spcAft>
                <a:spcPts val="0"/>
              </a:spcAft>
              <a:buNone/>
              <a:defRPr sz="1100"/>
            </a:lvl4pPr>
            <a:lvl5pPr lvl="4">
              <a:lnSpc>
                <a:spcPct val="100000"/>
              </a:lnSpc>
              <a:spcBef>
                <a:spcPts val="1600"/>
              </a:spcBef>
              <a:spcAft>
                <a:spcPts val="0"/>
              </a:spcAft>
              <a:buNone/>
              <a:defRPr sz="1100"/>
            </a:lvl5pPr>
            <a:lvl6pPr lvl="5">
              <a:lnSpc>
                <a:spcPct val="100000"/>
              </a:lnSpc>
              <a:spcBef>
                <a:spcPts val="1600"/>
              </a:spcBef>
              <a:spcAft>
                <a:spcPts val="0"/>
              </a:spcAft>
              <a:buNone/>
              <a:defRPr sz="1100"/>
            </a:lvl6pPr>
            <a:lvl7pPr lvl="6">
              <a:lnSpc>
                <a:spcPct val="100000"/>
              </a:lnSpc>
              <a:spcBef>
                <a:spcPts val="1600"/>
              </a:spcBef>
              <a:spcAft>
                <a:spcPts val="0"/>
              </a:spcAft>
              <a:buNone/>
              <a:defRPr sz="1100"/>
            </a:lvl7pPr>
            <a:lvl8pPr lvl="7">
              <a:lnSpc>
                <a:spcPct val="100000"/>
              </a:lnSpc>
              <a:spcBef>
                <a:spcPts val="1600"/>
              </a:spcBef>
              <a:spcAft>
                <a:spcPts val="0"/>
              </a:spcAft>
              <a:buNone/>
              <a:defRPr sz="1100"/>
            </a:lvl8pPr>
            <a:lvl9pPr lvl="8">
              <a:lnSpc>
                <a:spcPct val="100000"/>
              </a:lnSpc>
              <a:spcBef>
                <a:spcPts val="1600"/>
              </a:spcBef>
              <a:spcAft>
                <a:spcPts val="1600"/>
              </a:spcAft>
              <a:buNone/>
              <a:defRPr sz="1100"/>
            </a:lvl9pPr>
          </a:lstStyle>
          <a:p/>
        </p:txBody>
      </p:sp>
      <p:grpSp>
        <p:nvGrpSpPr>
          <p:cNvPr id="787" name="Google Shape;787;p88"/>
          <p:cNvGrpSpPr/>
          <p:nvPr/>
        </p:nvGrpSpPr>
        <p:grpSpPr>
          <a:xfrm rot="10800000">
            <a:off x="8671194" y="2432440"/>
            <a:ext cx="75122" cy="485535"/>
            <a:chOff x="8414525" y="1639575"/>
            <a:chExt cx="120600" cy="779475"/>
          </a:xfrm>
        </p:grpSpPr>
        <p:sp>
          <p:nvSpPr>
            <p:cNvPr id="788" name="Google Shape;788;p88"/>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88"/>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88"/>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88"/>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92" name="Google Shape;792;p88"/>
          <p:cNvSpPr/>
          <p:nvPr/>
        </p:nvSpPr>
        <p:spPr>
          <a:xfrm>
            <a:off x="344300" y="51080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88"/>
          <p:cNvSpPr/>
          <p:nvPr/>
        </p:nvSpPr>
        <p:spPr>
          <a:xfrm>
            <a:off x="225200" y="1375675"/>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94" name="Google Shape;794;p88"/>
          <p:cNvGrpSpPr/>
          <p:nvPr/>
        </p:nvGrpSpPr>
        <p:grpSpPr>
          <a:xfrm rot="-5400000">
            <a:off x="931444" y="4645303"/>
            <a:ext cx="75122" cy="485535"/>
            <a:chOff x="8414525" y="1639575"/>
            <a:chExt cx="120600" cy="779475"/>
          </a:xfrm>
        </p:grpSpPr>
        <p:sp>
          <p:nvSpPr>
            <p:cNvPr id="795" name="Google Shape;795;p88"/>
            <p:cNvSpPr/>
            <p:nvPr/>
          </p:nvSpPr>
          <p:spPr>
            <a:xfrm rot="10800000">
              <a:off x="8414525" y="163957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88"/>
            <p:cNvSpPr/>
            <p:nvPr/>
          </p:nvSpPr>
          <p:spPr>
            <a:xfrm rot="10800000">
              <a:off x="8414525" y="186460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88"/>
            <p:cNvSpPr/>
            <p:nvPr/>
          </p:nvSpPr>
          <p:spPr>
            <a:xfrm rot="10800000">
              <a:off x="8414525" y="208962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88"/>
            <p:cNvSpPr/>
            <p:nvPr/>
          </p:nvSpPr>
          <p:spPr>
            <a:xfrm rot="10800000">
              <a:off x="8414525" y="231465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99" name="Shape 799"/>
        <p:cNvGrpSpPr/>
        <p:nvPr/>
      </p:nvGrpSpPr>
      <p:grpSpPr>
        <a:xfrm>
          <a:off x="0" y="0"/>
          <a:ext cx="0" cy="0"/>
          <a:chOff x="0" y="0"/>
          <a:chExt cx="0" cy="0"/>
        </a:xfrm>
      </p:grpSpPr>
      <p:sp>
        <p:nvSpPr>
          <p:cNvPr id="800" name="Google Shape;800;p89"/>
          <p:cNvSpPr txBox="1"/>
          <p:nvPr>
            <p:ph type="title"/>
          </p:nvPr>
        </p:nvSpPr>
        <p:spPr>
          <a:xfrm>
            <a:off x="311700" y="365160"/>
            <a:ext cx="8520600" cy="572700"/>
          </a:xfrm>
          <a:prstGeom prst="rect">
            <a:avLst/>
          </a:prstGeom>
        </p:spPr>
        <p:txBody>
          <a:bodyPr anchorCtr="0" anchor="t" bIns="91425" lIns="91425" spcFirstLastPara="1" rIns="91425" wrap="square" tIns="91425">
            <a:noAutofit/>
          </a:bodyPr>
          <a:lstStyle>
            <a:lvl1pPr lvl="0" algn="ctr">
              <a:spcBef>
                <a:spcPts val="0"/>
              </a:spcBef>
              <a:spcAft>
                <a:spcPts val="0"/>
              </a:spcAft>
              <a:buSzPts val="3200"/>
              <a:buNone/>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p:txBody>
      </p:sp>
      <p:sp>
        <p:nvSpPr>
          <p:cNvPr id="801" name="Google Shape;801;p89"/>
          <p:cNvSpPr txBox="1"/>
          <p:nvPr>
            <p:ph idx="1" type="subTitle"/>
          </p:nvPr>
        </p:nvSpPr>
        <p:spPr>
          <a:xfrm>
            <a:off x="5114576" y="1442700"/>
            <a:ext cx="3201300" cy="396900"/>
          </a:xfrm>
          <a:prstGeom prst="rect">
            <a:avLst/>
          </a:prstGeom>
        </p:spPr>
        <p:txBody>
          <a:bodyPr anchorCtr="0" anchor="t" bIns="91425" lIns="91425" spcFirstLastPara="1" rIns="91425" wrap="square" tIns="91425">
            <a:noAutofit/>
          </a:bodyPr>
          <a:lstStyle>
            <a:lvl1pPr lvl="0" algn="r">
              <a:spcBef>
                <a:spcPts val="0"/>
              </a:spcBef>
              <a:spcAft>
                <a:spcPts val="0"/>
              </a:spcAft>
              <a:buNone/>
              <a:defRPr b="1" sz="1600">
                <a:solidFill>
                  <a:schemeClr val="accent1"/>
                </a:solidFill>
              </a:defRPr>
            </a:lvl1pPr>
            <a:lvl2pPr lvl="1" algn="r">
              <a:spcBef>
                <a:spcPts val="1600"/>
              </a:spcBef>
              <a:spcAft>
                <a:spcPts val="0"/>
              </a:spcAft>
              <a:buNone/>
              <a:defRPr sz="1600">
                <a:solidFill>
                  <a:schemeClr val="accent1"/>
                </a:solidFill>
              </a:defRPr>
            </a:lvl2pPr>
            <a:lvl3pPr lvl="2" algn="r">
              <a:spcBef>
                <a:spcPts val="1600"/>
              </a:spcBef>
              <a:spcAft>
                <a:spcPts val="0"/>
              </a:spcAft>
              <a:buNone/>
              <a:defRPr sz="1600">
                <a:solidFill>
                  <a:schemeClr val="accent1"/>
                </a:solidFill>
              </a:defRPr>
            </a:lvl3pPr>
            <a:lvl4pPr lvl="3" algn="r">
              <a:spcBef>
                <a:spcPts val="1600"/>
              </a:spcBef>
              <a:spcAft>
                <a:spcPts val="0"/>
              </a:spcAft>
              <a:buNone/>
              <a:defRPr sz="1600">
                <a:solidFill>
                  <a:schemeClr val="accent1"/>
                </a:solidFill>
              </a:defRPr>
            </a:lvl4pPr>
            <a:lvl5pPr lvl="4" algn="r">
              <a:spcBef>
                <a:spcPts val="1600"/>
              </a:spcBef>
              <a:spcAft>
                <a:spcPts val="0"/>
              </a:spcAft>
              <a:buNone/>
              <a:defRPr sz="1600">
                <a:solidFill>
                  <a:schemeClr val="accent1"/>
                </a:solidFill>
              </a:defRPr>
            </a:lvl5pPr>
            <a:lvl6pPr lvl="5" algn="r">
              <a:spcBef>
                <a:spcPts val="1600"/>
              </a:spcBef>
              <a:spcAft>
                <a:spcPts val="0"/>
              </a:spcAft>
              <a:buNone/>
              <a:defRPr sz="1600">
                <a:solidFill>
                  <a:schemeClr val="accent1"/>
                </a:solidFill>
              </a:defRPr>
            </a:lvl6pPr>
            <a:lvl7pPr lvl="6" algn="r">
              <a:spcBef>
                <a:spcPts val="1600"/>
              </a:spcBef>
              <a:spcAft>
                <a:spcPts val="0"/>
              </a:spcAft>
              <a:buNone/>
              <a:defRPr sz="1600">
                <a:solidFill>
                  <a:schemeClr val="accent1"/>
                </a:solidFill>
              </a:defRPr>
            </a:lvl7pPr>
            <a:lvl8pPr lvl="7" algn="r">
              <a:spcBef>
                <a:spcPts val="1600"/>
              </a:spcBef>
              <a:spcAft>
                <a:spcPts val="0"/>
              </a:spcAft>
              <a:buNone/>
              <a:defRPr sz="1600">
                <a:solidFill>
                  <a:schemeClr val="accent1"/>
                </a:solidFill>
              </a:defRPr>
            </a:lvl8pPr>
            <a:lvl9pPr lvl="8" algn="r">
              <a:spcBef>
                <a:spcPts val="1600"/>
              </a:spcBef>
              <a:spcAft>
                <a:spcPts val="1600"/>
              </a:spcAft>
              <a:buNone/>
              <a:defRPr sz="1600">
                <a:solidFill>
                  <a:schemeClr val="accent1"/>
                </a:solidFill>
              </a:defRPr>
            </a:lvl9pPr>
          </a:lstStyle>
          <a:p/>
        </p:txBody>
      </p:sp>
      <p:sp>
        <p:nvSpPr>
          <p:cNvPr id="802" name="Google Shape;802;p89"/>
          <p:cNvSpPr txBox="1"/>
          <p:nvPr>
            <p:ph idx="2" type="subTitle"/>
          </p:nvPr>
        </p:nvSpPr>
        <p:spPr>
          <a:xfrm>
            <a:off x="5111296" y="1796650"/>
            <a:ext cx="3204600" cy="912900"/>
          </a:xfrm>
          <a:prstGeom prst="rect">
            <a:avLst/>
          </a:prstGeom>
        </p:spPr>
        <p:txBody>
          <a:bodyPr anchorCtr="0" anchor="t" bIns="91425" lIns="91425" spcFirstLastPara="1" rIns="91425" wrap="square" tIns="91425">
            <a:noAutofit/>
          </a:bodyPr>
          <a:lstStyle>
            <a:lvl1pPr lvl="0" algn="r">
              <a:spcBef>
                <a:spcPts val="0"/>
              </a:spcBef>
              <a:spcAft>
                <a:spcPts val="0"/>
              </a:spcAft>
              <a:buNone/>
              <a:defRPr/>
            </a:lvl1pPr>
            <a:lvl2pPr lvl="1" algn="r">
              <a:spcBef>
                <a:spcPts val="1600"/>
              </a:spcBef>
              <a:spcAft>
                <a:spcPts val="0"/>
              </a:spcAft>
              <a:buNone/>
              <a:defRPr/>
            </a:lvl2pPr>
            <a:lvl3pPr lvl="2" algn="r">
              <a:spcBef>
                <a:spcPts val="1600"/>
              </a:spcBef>
              <a:spcAft>
                <a:spcPts val="0"/>
              </a:spcAft>
              <a:buNone/>
              <a:defRPr/>
            </a:lvl3pPr>
            <a:lvl4pPr lvl="3" algn="r">
              <a:spcBef>
                <a:spcPts val="1600"/>
              </a:spcBef>
              <a:spcAft>
                <a:spcPts val="0"/>
              </a:spcAft>
              <a:buNone/>
              <a:defRPr/>
            </a:lvl4pPr>
            <a:lvl5pPr lvl="4" algn="r">
              <a:spcBef>
                <a:spcPts val="1600"/>
              </a:spcBef>
              <a:spcAft>
                <a:spcPts val="0"/>
              </a:spcAft>
              <a:buNone/>
              <a:defRPr/>
            </a:lvl5pPr>
            <a:lvl6pPr lvl="5" algn="r">
              <a:spcBef>
                <a:spcPts val="1600"/>
              </a:spcBef>
              <a:spcAft>
                <a:spcPts val="0"/>
              </a:spcAft>
              <a:buNone/>
              <a:defRPr/>
            </a:lvl6pPr>
            <a:lvl7pPr lvl="6" algn="r">
              <a:spcBef>
                <a:spcPts val="1600"/>
              </a:spcBef>
              <a:spcAft>
                <a:spcPts val="0"/>
              </a:spcAft>
              <a:buNone/>
              <a:defRPr/>
            </a:lvl7pPr>
            <a:lvl8pPr lvl="7" algn="r">
              <a:spcBef>
                <a:spcPts val="1600"/>
              </a:spcBef>
              <a:spcAft>
                <a:spcPts val="0"/>
              </a:spcAft>
              <a:buNone/>
              <a:defRPr/>
            </a:lvl8pPr>
            <a:lvl9pPr lvl="8" algn="r">
              <a:spcBef>
                <a:spcPts val="1600"/>
              </a:spcBef>
              <a:spcAft>
                <a:spcPts val="1600"/>
              </a:spcAft>
              <a:buNone/>
              <a:defRPr/>
            </a:lvl9pPr>
          </a:lstStyle>
          <a:p/>
        </p:txBody>
      </p:sp>
      <p:sp>
        <p:nvSpPr>
          <p:cNvPr id="803" name="Google Shape;803;p89"/>
          <p:cNvSpPr txBox="1"/>
          <p:nvPr>
            <p:ph idx="3" type="subTitle"/>
          </p:nvPr>
        </p:nvSpPr>
        <p:spPr>
          <a:xfrm>
            <a:off x="5117742" y="2866278"/>
            <a:ext cx="3198300" cy="396900"/>
          </a:xfrm>
          <a:prstGeom prst="rect">
            <a:avLst/>
          </a:prstGeom>
        </p:spPr>
        <p:txBody>
          <a:bodyPr anchorCtr="0" anchor="t" bIns="91425" lIns="91425" spcFirstLastPara="1" rIns="91425" wrap="square" tIns="91425">
            <a:noAutofit/>
          </a:bodyPr>
          <a:lstStyle>
            <a:lvl1pPr lvl="0" algn="r">
              <a:spcBef>
                <a:spcPts val="0"/>
              </a:spcBef>
              <a:spcAft>
                <a:spcPts val="0"/>
              </a:spcAft>
              <a:buNone/>
              <a:defRPr b="1" sz="1600">
                <a:solidFill>
                  <a:schemeClr val="accent1"/>
                </a:solidFill>
              </a:defRPr>
            </a:lvl1pPr>
            <a:lvl2pPr lvl="1" algn="r">
              <a:spcBef>
                <a:spcPts val="1600"/>
              </a:spcBef>
              <a:spcAft>
                <a:spcPts val="0"/>
              </a:spcAft>
              <a:buNone/>
              <a:defRPr sz="1600">
                <a:solidFill>
                  <a:schemeClr val="accent1"/>
                </a:solidFill>
              </a:defRPr>
            </a:lvl2pPr>
            <a:lvl3pPr lvl="2" algn="r">
              <a:spcBef>
                <a:spcPts val="1600"/>
              </a:spcBef>
              <a:spcAft>
                <a:spcPts val="0"/>
              </a:spcAft>
              <a:buNone/>
              <a:defRPr sz="1600">
                <a:solidFill>
                  <a:schemeClr val="accent1"/>
                </a:solidFill>
              </a:defRPr>
            </a:lvl3pPr>
            <a:lvl4pPr lvl="3" algn="r">
              <a:spcBef>
                <a:spcPts val="1600"/>
              </a:spcBef>
              <a:spcAft>
                <a:spcPts val="0"/>
              </a:spcAft>
              <a:buNone/>
              <a:defRPr sz="1600">
                <a:solidFill>
                  <a:schemeClr val="accent1"/>
                </a:solidFill>
              </a:defRPr>
            </a:lvl4pPr>
            <a:lvl5pPr lvl="4" algn="r">
              <a:spcBef>
                <a:spcPts val="1600"/>
              </a:spcBef>
              <a:spcAft>
                <a:spcPts val="0"/>
              </a:spcAft>
              <a:buNone/>
              <a:defRPr sz="1600">
                <a:solidFill>
                  <a:schemeClr val="accent1"/>
                </a:solidFill>
              </a:defRPr>
            </a:lvl5pPr>
            <a:lvl6pPr lvl="5" algn="r">
              <a:spcBef>
                <a:spcPts val="1600"/>
              </a:spcBef>
              <a:spcAft>
                <a:spcPts val="0"/>
              </a:spcAft>
              <a:buNone/>
              <a:defRPr sz="1600">
                <a:solidFill>
                  <a:schemeClr val="accent1"/>
                </a:solidFill>
              </a:defRPr>
            </a:lvl6pPr>
            <a:lvl7pPr lvl="6" algn="r">
              <a:spcBef>
                <a:spcPts val="1600"/>
              </a:spcBef>
              <a:spcAft>
                <a:spcPts val="0"/>
              </a:spcAft>
              <a:buNone/>
              <a:defRPr sz="1600">
                <a:solidFill>
                  <a:schemeClr val="accent1"/>
                </a:solidFill>
              </a:defRPr>
            </a:lvl7pPr>
            <a:lvl8pPr lvl="7" algn="r">
              <a:spcBef>
                <a:spcPts val="1600"/>
              </a:spcBef>
              <a:spcAft>
                <a:spcPts val="0"/>
              </a:spcAft>
              <a:buNone/>
              <a:defRPr sz="1600">
                <a:solidFill>
                  <a:schemeClr val="accent1"/>
                </a:solidFill>
              </a:defRPr>
            </a:lvl8pPr>
            <a:lvl9pPr lvl="8" algn="r">
              <a:spcBef>
                <a:spcPts val="1600"/>
              </a:spcBef>
              <a:spcAft>
                <a:spcPts val="1600"/>
              </a:spcAft>
              <a:buNone/>
              <a:defRPr sz="1600">
                <a:solidFill>
                  <a:schemeClr val="accent1"/>
                </a:solidFill>
              </a:defRPr>
            </a:lvl9pPr>
          </a:lstStyle>
          <a:p/>
        </p:txBody>
      </p:sp>
      <p:sp>
        <p:nvSpPr>
          <p:cNvPr id="804" name="Google Shape;804;p89"/>
          <p:cNvSpPr txBox="1"/>
          <p:nvPr>
            <p:ph idx="4" type="subTitle"/>
          </p:nvPr>
        </p:nvSpPr>
        <p:spPr>
          <a:xfrm>
            <a:off x="5111250" y="3220230"/>
            <a:ext cx="3201600" cy="912900"/>
          </a:xfrm>
          <a:prstGeom prst="rect">
            <a:avLst/>
          </a:prstGeom>
        </p:spPr>
        <p:txBody>
          <a:bodyPr anchorCtr="0" anchor="t" bIns="91425" lIns="91425" spcFirstLastPara="1" rIns="91425" wrap="square" tIns="91425">
            <a:noAutofit/>
          </a:bodyPr>
          <a:lstStyle>
            <a:lvl1pPr lvl="0" algn="r">
              <a:spcBef>
                <a:spcPts val="0"/>
              </a:spcBef>
              <a:spcAft>
                <a:spcPts val="0"/>
              </a:spcAft>
              <a:buNone/>
              <a:defRPr/>
            </a:lvl1pPr>
            <a:lvl2pPr lvl="1" algn="r">
              <a:spcBef>
                <a:spcPts val="1600"/>
              </a:spcBef>
              <a:spcAft>
                <a:spcPts val="0"/>
              </a:spcAft>
              <a:buNone/>
              <a:defRPr/>
            </a:lvl2pPr>
            <a:lvl3pPr lvl="2" algn="r">
              <a:spcBef>
                <a:spcPts val="1600"/>
              </a:spcBef>
              <a:spcAft>
                <a:spcPts val="0"/>
              </a:spcAft>
              <a:buNone/>
              <a:defRPr/>
            </a:lvl3pPr>
            <a:lvl4pPr lvl="3" algn="r">
              <a:spcBef>
                <a:spcPts val="1600"/>
              </a:spcBef>
              <a:spcAft>
                <a:spcPts val="0"/>
              </a:spcAft>
              <a:buNone/>
              <a:defRPr/>
            </a:lvl4pPr>
            <a:lvl5pPr lvl="4" algn="r">
              <a:spcBef>
                <a:spcPts val="1600"/>
              </a:spcBef>
              <a:spcAft>
                <a:spcPts val="0"/>
              </a:spcAft>
              <a:buNone/>
              <a:defRPr/>
            </a:lvl5pPr>
            <a:lvl6pPr lvl="5" algn="r">
              <a:spcBef>
                <a:spcPts val="1600"/>
              </a:spcBef>
              <a:spcAft>
                <a:spcPts val="0"/>
              </a:spcAft>
              <a:buNone/>
              <a:defRPr/>
            </a:lvl6pPr>
            <a:lvl7pPr lvl="6" algn="r">
              <a:spcBef>
                <a:spcPts val="1600"/>
              </a:spcBef>
              <a:spcAft>
                <a:spcPts val="0"/>
              </a:spcAft>
              <a:buNone/>
              <a:defRPr/>
            </a:lvl7pPr>
            <a:lvl8pPr lvl="7" algn="r">
              <a:spcBef>
                <a:spcPts val="1600"/>
              </a:spcBef>
              <a:spcAft>
                <a:spcPts val="0"/>
              </a:spcAft>
              <a:buNone/>
              <a:defRPr/>
            </a:lvl8pPr>
            <a:lvl9pPr lvl="8" algn="r">
              <a:spcBef>
                <a:spcPts val="1600"/>
              </a:spcBef>
              <a:spcAft>
                <a:spcPts val="1600"/>
              </a:spcAft>
              <a:buNone/>
              <a:defRPr/>
            </a:lvl9pPr>
          </a:lstStyle>
          <a:p/>
        </p:txBody>
      </p:sp>
      <p:sp>
        <p:nvSpPr>
          <p:cNvPr id="805" name="Google Shape;805;p89"/>
          <p:cNvSpPr/>
          <p:nvPr/>
        </p:nvSpPr>
        <p:spPr>
          <a:xfrm>
            <a:off x="650825" y="771700"/>
            <a:ext cx="281400" cy="281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89"/>
          <p:cNvSpPr/>
          <p:nvPr/>
        </p:nvSpPr>
        <p:spPr>
          <a:xfrm>
            <a:off x="8832300" y="1963525"/>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89"/>
          <p:cNvSpPr/>
          <p:nvPr/>
        </p:nvSpPr>
        <p:spPr>
          <a:xfrm>
            <a:off x="311700" y="4298250"/>
            <a:ext cx="119100" cy="119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8" name="Google Shape;808;p89"/>
          <p:cNvGrpSpPr/>
          <p:nvPr/>
        </p:nvGrpSpPr>
        <p:grpSpPr>
          <a:xfrm rot="5400000">
            <a:off x="8284856" y="491378"/>
            <a:ext cx="75122" cy="485535"/>
            <a:chOff x="8414525" y="1639575"/>
            <a:chExt cx="120600" cy="779475"/>
          </a:xfrm>
        </p:grpSpPr>
        <p:sp>
          <p:nvSpPr>
            <p:cNvPr id="809" name="Google Shape;809;p89"/>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89"/>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89"/>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89"/>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3" name="Google Shape;813;p89"/>
          <p:cNvSpPr/>
          <p:nvPr/>
        </p:nvSpPr>
        <p:spPr>
          <a:xfrm>
            <a:off x="8565175" y="421710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14" name="Shape 814"/>
        <p:cNvGrpSpPr/>
        <p:nvPr/>
      </p:nvGrpSpPr>
      <p:grpSpPr>
        <a:xfrm>
          <a:off x="0" y="0"/>
          <a:ext cx="0" cy="0"/>
          <a:chOff x="0" y="0"/>
          <a:chExt cx="0" cy="0"/>
        </a:xfrm>
      </p:grpSpPr>
      <p:sp>
        <p:nvSpPr>
          <p:cNvPr id="815" name="Google Shape;815;p90"/>
          <p:cNvSpPr txBox="1"/>
          <p:nvPr>
            <p:ph type="title"/>
          </p:nvPr>
        </p:nvSpPr>
        <p:spPr>
          <a:xfrm>
            <a:off x="311700" y="365160"/>
            <a:ext cx="8520600" cy="572700"/>
          </a:xfrm>
          <a:prstGeom prst="rect">
            <a:avLst/>
          </a:prstGeom>
        </p:spPr>
        <p:txBody>
          <a:bodyPr anchorCtr="0" anchor="t" bIns="91425" lIns="91425" spcFirstLastPara="1" rIns="91425" wrap="square" tIns="91425">
            <a:noAutofit/>
          </a:bodyPr>
          <a:lstStyle>
            <a:lvl1pPr lvl="0" algn="ctr">
              <a:spcBef>
                <a:spcPts val="0"/>
              </a:spcBef>
              <a:spcAft>
                <a:spcPts val="0"/>
              </a:spcAft>
              <a:buSzPts val="3200"/>
              <a:buNone/>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p:txBody>
      </p:sp>
      <p:grpSp>
        <p:nvGrpSpPr>
          <p:cNvPr id="816" name="Google Shape;816;p90"/>
          <p:cNvGrpSpPr/>
          <p:nvPr/>
        </p:nvGrpSpPr>
        <p:grpSpPr>
          <a:xfrm rot="10800000">
            <a:off x="311706" y="1551103"/>
            <a:ext cx="75122" cy="485535"/>
            <a:chOff x="8414525" y="1639575"/>
            <a:chExt cx="120600" cy="779475"/>
          </a:xfrm>
        </p:grpSpPr>
        <p:sp>
          <p:nvSpPr>
            <p:cNvPr id="817" name="Google Shape;817;p90"/>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90"/>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90"/>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90"/>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1" name="Google Shape;821;p90"/>
          <p:cNvSpPr/>
          <p:nvPr/>
        </p:nvSpPr>
        <p:spPr>
          <a:xfrm>
            <a:off x="435925" y="205775"/>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22" name="Google Shape;822;p90"/>
          <p:cNvGrpSpPr/>
          <p:nvPr/>
        </p:nvGrpSpPr>
        <p:grpSpPr>
          <a:xfrm rot="5400000">
            <a:off x="8479419" y="3935815"/>
            <a:ext cx="75122" cy="485535"/>
            <a:chOff x="8414525" y="1639575"/>
            <a:chExt cx="120600" cy="779475"/>
          </a:xfrm>
        </p:grpSpPr>
        <p:sp>
          <p:nvSpPr>
            <p:cNvPr id="823" name="Google Shape;823;p90"/>
            <p:cNvSpPr/>
            <p:nvPr/>
          </p:nvSpPr>
          <p:spPr>
            <a:xfrm rot="10800000">
              <a:off x="8414525" y="163957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90"/>
            <p:cNvSpPr/>
            <p:nvPr/>
          </p:nvSpPr>
          <p:spPr>
            <a:xfrm rot="10800000">
              <a:off x="8414525" y="186460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90"/>
            <p:cNvSpPr/>
            <p:nvPr/>
          </p:nvSpPr>
          <p:spPr>
            <a:xfrm rot="10800000">
              <a:off x="8414525" y="208962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90"/>
            <p:cNvSpPr/>
            <p:nvPr/>
          </p:nvSpPr>
          <p:spPr>
            <a:xfrm rot="10800000">
              <a:off x="8414525" y="231465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7" name="Google Shape;827;p90"/>
          <p:cNvSpPr/>
          <p:nvPr/>
        </p:nvSpPr>
        <p:spPr>
          <a:xfrm>
            <a:off x="7334275" y="4729750"/>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90"/>
          <p:cNvSpPr/>
          <p:nvPr/>
        </p:nvSpPr>
        <p:spPr>
          <a:xfrm>
            <a:off x="8759750" y="3013200"/>
            <a:ext cx="119100" cy="119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90"/>
          <p:cNvSpPr/>
          <p:nvPr/>
        </p:nvSpPr>
        <p:spPr>
          <a:xfrm>
            <a:off x="483800" y="3294825"/>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30" name="Shape 830"/>
        <p:cNvGrpSpPr/>
        <p:nvPr/>
      </p:nvGrpSpPr>
      <p:grpSpPr>
        <a:xfrm>
          <a:off x="0" y="0"/>
          <a:ext cx="0" cy="0"/>
          <a:chOff x="0" y="0"/>
          <a:chExt cx="0" cy="0"/>
        </a:xfrm>
      </p:grpSpPr>
      <p:sp>
        <p:nvSpPr>
          <p:cNvPr id="831" name="Google Shape;831;p91"/>
          <p:cNvSpPr txBox="1"/>
          <p:nvPr>
            <p:ph type="title"/>
          </p:nvPr>
        </p:nvSpPr>
        <p:spPr>
          <a:xfrm>
            <a:off x="311700" y="365160"/>
            <a:ext cx="8520600" cy="572700"/>
          </a:xfrm>
          <a:prstGeom prst="rect">
            <a:avLst/>
          </a:prstGeom>
        </p:spPr>
        <p:txBody>
          <a:bodyPr anchorCtr="0" anchor="t" bIns="91425" lIns="91425" spcFirstLastPara="1" rIns="91425" wrap="square" tIns="91425">
            <a:noAutofit/>
          </a:bodyPr>
          <a:lstStyle>
            <a:lvl1pPr lvl="0" algn="ctr">
              <a:spcBef>
                <a:spcPts val="0"/>
              </a:spcBef>
              <a:spcAft>
                <a:spcPts val="0"/>
              </a:spcAft>
              <a:buSzPts val="3200"/>
              <a:buNone/>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p:txBody>
      </p:sp>
      <p:sp>
        <p:nvSpPr>
          <p:cNvPr id="832" name="Google Shape;832;p91"/>
          <p:cNvSpPr txBox="1"/>
          <p:nvPr>
            <p:ph idx="1" type="subTitle"/>
          </p:nvPr>
        </p:nvSpPr>
        <p:spPr>
          <a:xfrm>
            <a:off x="1305750" y="1956300"/>
            <a:ext cx="2399700" cy="1647000"/>
          </a:xfrm>
          <a:prstGeom prst="rect">
            <a:avLst/>
          </a:prstGeom>
        </p:spPr>
        <p:txBody>
          <a:bodyPr anchorCtr="0" anchor="t" bIns="91425" lIns="91425" spcFirstLastPara="1" rIns="91425" wrap="square" tIns="91425">
            <a:noAutofit/>
          </a:bodyPr>
          <a:lstStyle>
            <a:lvl1pPr lvl="0">
              <a:spcBef>
                <a:spcPts val="0"/>
              </a:spcBef>
              <a:spcAft>
                <a:spcPts val="0"/>
              </a:spcAft>
              <a:buNone/>
              <a:defRPr sz="1600"/>
            </a:lvl1pPr>
            <a:lvl2pPr lvl="1">
              <a:spcBef>
                <a:spcPts val="1600"/>
              </a:spcBef>
              <a:spcAft>
                <a:spcPts val="0"/>
              </a:spcAft>
              <a:buNone/>
              <a:defRPr sz="1600"/>
            </a:lvl2pPr>
            <a:lvl3pPr lvl="2">
              <a:spcBef>
                <a:spcPts val="1600"/>
              </a:spcBef>
              <a:spcAft>
                <a:spcPts val="0"/>
              </a:spcAft>
              <a:buNone/>
              <a:defRPr sz="1600"/>
            </a:lvl3pPr>
            <a:lvl4pPr lvl="3">
              <a:spcBef>
                <a:spcPts val="1600"/>
              </a:spcBef>
              <a:spcAft>
                <a:spcPts val="0"/>
              </a:spcAft>
              <a:buNone/>
              <a:defRPr sz="1600"/>
            </a:lvl4pPr>
            <a:lvl5pPr lvl="4">
              <a:spcBef>
                <a:spcPts val="1600"/>
              </a:spcBef>
              <a:spcAft>
                <a:spcPts val="0"/>
              </a:spcAft>
              <a:buNone/>
              <a:defRPr sz="1600"/>
            </a:lvl5pPr>
            <a:lvl6pPr lvl="5">
              <a:spcBef>
                <a:spcPts val="1600"/>
              </a:spcBef>
              <a:spcAft>
                <a:spcPts val="0"/>
              </a:spcAft>
              <a:buNone/>
              <a:defRPr sz="1600"/>
            </a:lvl6pPr>
            <a:lvl7pPr lvl="6">
              <a:spcBef>
                <a:spcPts val="1600"/>
              </a:spcBef>
              <a:spcAft>
                <a:spcPts val="0"/>
              </a:spcAft>
              <a:buNone/>
              <a:defRPr sz="1600"/>
            </a:lvl7pPr>
            <a:lvl8pPr lvl="7">
              <a:spcBef>
                <a:spcPts val="1600"/>
              </a:spcBef>
              <a:spcAft>
                <a:spcPts val="0"/>
              </a:spcAft>
              <a:buNone/>
              <a:defRPr sz="1600"/>
            </a:lvl8pPr>
            <a:lvl9pPr lvl="8">
              <a:spcBef>
                <a:spcPts val="1600"/>
              </a:spcBef>
              <a:spcAft>
                <a:spcPts val="1600"/>
              </a:spcAft>
              <a:buNone/>
              <a:defRPr sz="1600"/>
            </a:lvl9pPr>
          </a:lstStyle>
          <a:p/>
        </p:txBody>
      </p:sp>
      <p:sp>
        <p:nvSpPr>
          <p:cNvPr id="833" name="Google Shape;833;p91"/>
          <p:cNvSpPr/>
          <p:nvPr/>
        </p:nvSpPr>
        <p:spPr>
          <a:xfrm>
            <a:off x="655325" y="3875688"/>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34" name="Google Shape;834;p91"/>
          <p:cNvGrpSpPr/>
          <p:nvPr/>
        </p:nvGrpSpPr>
        <p:grpSpPr>
          <a:xfrm rot="-5400000">
            <a:off x="8622994" y="657528"/>
            <a:ext cx="75122" cy="485535"/>
            <a:chOff x="8414525" y="1639575"/>
            <a:chExt cx="120600" cy="779475"/>
          </a:xfrm>
        </p:grpSpPr>
        <p:sp>
          <p:nvSpPr>
            <p:cNvPr id="835" name="Google Shape;835;p91"/>
            <p:cNvSpPr/>
            <p:nvPr/>
          </p:nvSpPr>
          <p:spPr>
            <a:xfrm rot="10800000">
              <a:off x="8414525" y="163957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91"/>
            <p:cNvSpPr/>
            <p:nvPr/>
          </p:nvSpPr>
          <p:spPr>
            <a:xfrm rot="10800000">
              <a:off x="8414525" y="186460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91"/>
            <p:cNvSpPr/>
            <p:nvPr/>
          </p:nvSpPr>
          <p:spPr>
            <a:xfrm rot="10800000">
              <a:off x="8414525" y="208962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91"/>
            <p:cNvSpPr/>
            <p:nvPr/>
          </p:nvSpPr>
          <p:spPr>
            <a:xfrm rot="10800000">
              <a:off x="8414525" y="231465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9" name="Google Shape;839;p91"/>
          <p:cNvGrpSpPr/>
          <p:nvPr/>
        </p:nvGrpSpPr>
        <p:grpSpPr>
          <a:xfrm>
            <a:off x="236581" y="2127365"/>
            <a:ext cx="75122" cy="485535"/>
            <a:chOff x="8414525" y="1639575"/>
            <a:chExt cx="120600" cy="779475"/>
          </a:xfrm>
        </p:grpSpPr>
        <p:sp>
          <p:nvSpPr>
            <p:cNvPr id="840" name="Google Shape;840;p91"/>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91"/>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91"/>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91"/>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4" name="Google Shape;844;p91"/>
          <p:cNvSpPr/>
          <p:nvPr/>
        </p:nvSpPr>
        <p:spPr>
          <a:xfrm>
            <a:off x="816650" y="729575"/>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91"/>
          <p:cNvSpPr/>
          <p:nvPr/>
        </p:nvSpPr>
        <p:spPr>
          <a:xfrm>
            <a:off x="8150438" y="4294813"/>
            <a:ext cx="119100" cy="119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91"/>
          <p:cNvSpPr/>
          <p:nvPr/>
        </p:nvSpPr>
        <p:spPr>
          <a:xfrm>
            <a:off x="987600" y="923175"/>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91"/>
          <p:cNvSpPr/>
          <p:nvPr/>
        </p:nvSpPr>
        <p:spPr>
          <a:xfrm>
            <a:off x="8710975" y="2374800"/>
            <a:ext cx="281400" cy="2814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48" name="Shape 848"/>
        <p:cNvGrpSpPr/>
        <p:nvPr/>
      </p:nvGrpSpPr>
      <p:grpSpPr>
        <a:xfrm>
          <a:off x="0" y="0"/>
          <a:ext cx="0" cy="0"/>
          <a:chOff x="0" y="0"/>
          <a:chExt cx="0" cy="0"/>
        </a:xfrm>
      </p:grpSpPr>
      <p:sp>
        <p:nvSpPr>
          <p:cNvPr id="849" name="Google Shape;849;p92"/>
          <p:cNvSpPr txBox="1"/>
          <p:nvPr>
            <p:ph type="title"/>
          </p:nvPr>
        </p:nvSpPr>
        <p:spPr>
          <a:xfrm>
            <a:off x="680675" y="1366050"/>
            <a:ext cx="4674600" cy="2411400"/>
          </a:xfrm>
          <a:prstGeom prst="rect">
            <a:avLst/>
          </a:prstGeom>
        </p:spPr>
        <p:txBody>
          <a:bodyPr anchorCtr="0" anchor="ctr" bIns="91425" lIns="91425" spcFirstLastPara="1" rIns="91425" wrap="square" tIns="91425">
            <a:noAutofit/>
          </a:bodyPr>
          <a:lstStyle>
            <a:lvl1pPr lvl="0" algn="l">
              <a:spcBef>
                <a:spcPts val="0"/>
              </a:spcBef>
              <a:spcAft>
                <a:spcPts val="0"/>
              </a:spcAft>
              <a:buSzPts val="7200"/>
              <a:buNone/>
              <a:defRPr sz="80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p:txBody>
      </p:sp>
      <p:sp>
        <p:nvSpPr>
          <p:cNvPr id="850" name="Google Shape;850;p92"/>
          <p:cNvSpPr/>
          <p:nvPr/>
        </p:nvSpPr>
        <p:spPr>
          <a:xfrm>
            <a:off x="650825" y="77170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92"/>
          <p:cNvSpPr/>
          <p:nvPr/>
        </p:nvSpPr>
        <p:spPr>
          <a:xfrm>
            <a:off x="8832300" y="1963525"/>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92"/>
          <p:cNvSpPr/>
          <p:nvPr/>
        </p:nvSpPr>
        <p:spPr>
          <a:xfrm>
            <a:off x="390500" y="4821200"/>
            <a:ext cx="119100" cy="119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3" name="Google Shape;853;p92"/>
          <p:cNvGrpSpPr/>
          <p:nvPr/>
        </p:nvGrpSpPr>
        <p:grpSpPr>
          <a:xfrm rot="5400000">
            <a:off x="8284856" y="491378"/>
            <a:ext cx="75122" cy="485535"/>
            <a:chOff x="8414525" y="1639575"/>
            <a:chExt cx="120600" cy="779475"/>
          </a:xfrm>
        </p:grpSpPr>
        <p:sp>
          <p:nvSpPr>
            <p:cNvPr id="854" name="Google Shape;854;p92"/>
            <p:cNvSpPr/>
            <p:nvPr/>
          </p:nvSpPr>
          <p:spPr>
            <a:xfrm rot="10800000">
              <a:off x="8414525" y="163957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92"/>
            <p:cNvSpPr/>
            <p:nvPr/>
          </p:nvSpPr>
          <p:spPr>
            <a:xfrm rot="10800000">
              <a:off x="8414525" y="186460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92"/>
            <p:cNvSpPr/>
            <p:nvPr/>
          </p:nvSpPr>
          <p:spPr>
            <a:xfrm rot="10800000">
              <a:off x="8414525" y="208962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92"/>
            <p:cNvSpPr/>
            <p:nvPr/>
          </p:nvSpPr>
          <p:spPr>
            <a:xfrm rot="10800000">
              <a:off x="8414525" y="231465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58" name="Google Shape;858;p92"/>
          <p:cNvSpPr/>
          <p:nvPr/>
        </p:nvSpPr>
        <p:spPr>
          <a:xfrm>
            <a:off x="8486375" y="425290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92"/>
          <p:cNvSpPr/>
          <p:nvPr/>
        </p:nvSpPr>
        <p:spPr>
          <a:xfrm>
            <a:off x="3105525" y="4323050"/>
            <a:ext cx="281400" cy="2814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60" name="Google Shape;860;p92"/>
          <p:cNvGrpSpPr/>
          <p:nvPr/>
        </p:nvGrpSpPr>
        <p:grpSpPr>
          <a:xfrm rot="10800000">
            <a:off x="3105531" y="847903"/>
            <a:ext cx="75122" cy="485535"/>
            <a:chOff x="8414525" y="1639575"/>
            <a:chExt cx="120600" cy="779475"/>
          </a:xfrm>
        </p:grpSpPr>
        <p:sp>
          <p:nvSpPr>
            <p:cNvPr id="861" name="Google Shape;861;p92"/>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92"/>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92"/>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92"/>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65" name="Shape 865"/>
        <p:cNvGrpSpPr/>
        <p:nvPr/>
      </p:nvGrpSpPr>
      <p:grpSpPr>
        <a:xfrm>
          <a:off x="0" y="0"/>
          <a:ext cx="0" cy="0"/>
          <a:chOff x="0" y="0"/>
          <a:chExt cx="0" cy="0"/>
        </a:xfrm>
      </p:grpSpPr>
      <p:sp>
        <p:nvSpPr>
          <p:cNvPr id="866" name="Google Shape;866;p93"/>
          <p:cNvSpPr txBox="1"/>
          <p:nvPr>
            <p:ph type="title"/>
          </p:nvPr>
        </p:nvSpPr>
        <p:spPr>
          <a:xfrm>
            <a:off x="2385600" y="1447075"/>
            <a:ext cx="4372800" cy="1248000"/>
          </a:xfrm>
          <a:prstGeom prst="rect">
            <a:avLst/>
          </a:prstGeom>
        </p:spPr>
        <p:txBody>
          <a:bodyPr anchorCtr="0" anchor="t" bIns="91425" lIns="91425" spcFirstLastPara="1" rIns="91425" wrap="square" tIns="91425">
            <a:noAutofit/>
          </a:bodyPr>
          <a:lstStyle>
            <a:lvl1pPr lvl="0" algn="ctr">
              <a:spcBef>
                <a:spcPts val="0"/>
              </a:spcBef>
              <a:spcAft>
                <a:spcPts val="0"/>
              </a:spcAft>
              <a:buSzPts val="3200"/>
              <a:buNone/>
              <a:defRPr sz="8500"/>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p:txBody>
      </p:sp>
      <p:sp>
        <p:nvSpPr>
          <p:cNvPr id="867" name="Google Shape;867;p93"/>
          <p:cNvSpPr txBox="1"/>
          <p:nvPr>
            <p:ph idx="1" type="subTitle"/>
          </p:nvPr>
        </p:nvSpPr>
        <p:spPr>
          <a:xfrm>
            <a:off x="2385600" y="2781050"/>
            <a:ext cx="4372800" cy="11520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sz="1600"/>
            </a:lvl1pPr>
            <a:lvl2pPr lvl="1" algn="ctr">
              <a:spcBef>
                <a:spcPts val="1600"/>
              </a:spcBef>
              <a:spcAft>
                <a:spcPts val="0"/>
              </a:spcAft>
              <a:buNone/>
              <a:defRPr sz="1600"/>
            </a:lvl2pPr>
            <a:lvl3pPr lvl="2" algn="ctr">
              <a:spcBef>
                <a:spcPts val="1600"/>
              </a:spcBef>
              <a:spcAft>
                <a:spcPts val="0"/>
              </a:spcAft>
              <a:buNone/>
              <a:defRPr sz="1600"/>
            </a:lvl3pPr>
            <a:lvl4pPr lvl="3" algn="ctr">
              <a:spcBef>
                <a:spcPts val="1600"/>
              </a:spcBef>
              <a:spcAft>
                <a:spcPts val="0"/>
              </a:spcAft>
              <a:buNone/>
              <a:defRPr sz="1600"/>
            </a:lvl4pPr>
            <a:lvl5pPr lvl="4" algn="ctr">
              <a:spcBef>
                <a:spcPts val="1600"/>
              </a:spcBef>
              <a:spcAft>
                <a:spcPts val="0"/>
              </a:spcAft>
              <a:buNone/>
              <a:defRPr sz="1600"/>
            </a:lvl5pPr>
            <a:lvl6pPr lvl="5" algn="ctr">
              <a:spcBef>
                <a:spcPts val="1600"/>
              </a:spcBef>
              <a:spcAft>
                <a:spcPts val="0"/>
              </a:spcAft>
              <a:buNone/>
              <a:defRPr sz="1600"/>
            </a:lvl6pPr>
            <a:lvl7pPr lvl="6" algn="ctr">
              <a:spcBef>
                <a:spcPts val="1600"/>
              </a:spcBef>
              <a:spcAft>
                <a:spcPts val="0"/>
              </a:spcAft>
              <a:buNone/>
              <a:defRPr sz="1600"/>
            </a:lvl7pPr>
            <a:lvl8pPr lvl="7" algn="ctr">
              <a:spcBef>
                <a:spcPts val="1600"/>
              </a:spcBef>
              <a:spcAft>
                <a:spcPts val="0"/>
              </a:spcAft>
              <a:buNone/>
              <a:defRPr sz="1600"/>
            </a:lvl8pPr>
            <a:lvl9pPr lvl="8" algn="ctr">
              <a:spcBef>
                <a:spcPts val="1600"/>
              </a:spcBef>
              <a:spcAft>
                <a:spcPts val="1600"/>
              </a:spcAft>
              <a:buNone/>
              <a:defRPr sz="1600"/>
            </a:lvl9pPr>
          </a:lstStyle>
          <a:p/>
        </p:txBody>
      </p:sp>
      <p:sp>
        <p:nvSpPr>
          <p:cNvPr id="868" name="Google Shape;868;p93"/>
          <p:cNvSpPr/>
          <p:nvPr/>
        </p:nvSpPr>
        <p:spPr>
          <a:xfrm>
            <a:off x="650825" y="77170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93"/>
          <p:cNvSpPr/>
          <p:nvPr/>
        </p:nvSpPr>
        <p:spPr>
          <a:xfrm>
            <a:off x="8163225" y="771700"/>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93"/>
          <p:cNvSpPr/>
          <p:nvPr/>
        </p:nvSpPr>
        <p:spPr>
          <a:xfrm>
            <a:off x="1013925" y="4298250"/>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71" name="Google Shape;871;p93"/>
          <p:cNvGrpSpPr/>
          <p:nvPr/>
        </p:nvGrpSpPr>
        <p:grpSpPr>
          <a:xfrm rot="10800000">
            <a:off x="8614381" y="3879303"/>
            <a:ext cx="75122" cy="485535"/>
            <a:chOff x="8414525" y="1639575"/>
            <a:chExt cx="120600" cy="779475"/>
          </a:xfrm>
        </p:grpSpPr>
        <p:sp>
          <p:nvSpPr>
            <p:cNvPr id="872" name="Google Shape;872;p93"/>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93"/>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93"/>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93"/>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76" name="Google Shape;876;p93"/>
          <p:cNvSpPr/>
          <p:nvPr/>
        </p:nvSpPr>
        <p:spPr>
          <a:xfrm>
            <a:off x="8480700" y="249965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77" name="Shape 877"/>
        <p:cNvGrpSpPr/>
        <p:nvPr/>
      </p:nvGrpSpPr>
      <p:grpSpPr>
        <a:xfrm>
          <a:off x="0" y="0"/>
          <a:ext cx="0" cy="0"/>
          <a:chOff x="0" y="0"/>
          <a:chExt cx="0" cy="0"/>
        </a:xfrm>
      </p:grpSpPr>
      <p:sp>
        <p:nvSpPr>
          <p:cNvPr id="878" name="Google Shape;878;p94"/>
          <p:cNvSpPr txBox="1"/>
          <p:nvPr>
            <p:ph type="title"/>
          </p:nvPr>
        </p:nvSpPr>
        <p:spPr>
          <a:xfrm>
            <a:off x="3925691" y="938325"/>
            <a:ext cx="4656900" cy="1332600"/>
          </a:xfrm>
          <a:prstGeom prst="rect">
            <a:avLst/>
          </a:prstGeom>
        </p:spPr>
        <p:txBody>
          <a:bodyPr anchorCtr="0" anchor="t" bIns="91425" lIns="91425" spcFirstLastPara="1" rIns="91425" wrap="square" tIns="91425">
            <a:noAutofit/>
          </a:bodyPr>
          <a:lstStyle>
            <a:lvl1pPr lvl="0" algn="l">
              <a:spcBef>
                <a:spcPts val="0"/>
              </a:spcBef>
              <a:spcAft>
                <a:spcPts val="0"/>
              </a:spcAft>
              <a:buSzPts val="3200"/>
              <a:buNone/>
              <a:defRPr sz="4100"/>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column text 1">
  <p:cSld name="ONE_COLUMN_TEXT">
    <p:bg>
      <p:bgPr>
        <a:blipFill>
          <a:blip r:embed="rId2">
            <a:alphaModFix/>
          </a:blip>
          <a:stretch>
            <a:fillRect/>
          </a:stretch>
        </a:blipFill>
      </p:bgPr>
    </p:bg>
    <p:spTree>
      <p:nvGrpSpPr>
        <p:cNvPr id="50" name="Shape 50"/>
        <p:cNvGrpSpPr/>
        <p:nvPr/>
      </p:nvGrpSpPr>
      <p:grpSpPr>
        <a:xfrm>
          <a:off x="0" y="0"/>
          <a:ext cx="0" cy="0"/>
          <a:chOff x="0" y="0"/>
          <a:chExt cx="0" cy="0"/>
        </a:xfrm>
      </p:grpSpPr>
      <p:sp>
        <p:nvSpPr>
          <p:cNvPr id="51" name="Google Shape;51;p10"/>
          <p:cNvSpPr txBox="1"/>
          <p:nvPr>
            <p:ph type="title"/>
          </p:nvPr>
        </p:nvSpPr>
        <p:spPr>
          <a:xfrm>
            <a:off x="311700" y="1393800"/>
            <a:ext cx="2808000" cy="6630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2" name="Google Shape;52;p10"/>
          <p:cNvSpPr txBox="1"/>
          <p:nvPr>
            <p:ph idx="1" type="body"/>
          </p:nvPr>
        </p:nvSpPr>
        <p:spPr>
          <a:xfrm>
            <a:off x="311700" y="2125326"/>
            <a:ext cx="2808000" cy="26346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3" name="Google Shape;5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
        <p:nvSpPr>
          <p:cNvPr id="54" name="Google Shape;54;p10"/>
          <p:cNvSpPr txBox="1"/>
          <p:nvPr/>
        </p:nvSpPr>
        <p:spPr>
          <a:xfrm>
            <a:off x="237700" y="4683625"/>
            <a:ext cx="8520600" cy="3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CA">
                <a:solidFill>
                  <a:srgbClr val="666666"/>
                </a:solidFill>
                <a:latin typeface="Open Sans"/>
                <a:ea typeface="Open Sans"/>
                <a:cs typeface="Open Sans"/>
                <a:sym typeface="Open Sans"/>
              </a:rPr>
              <a:t>bit.ly/tdsbul21				                                                                                                        #TDSBUL</a:t>
            </a:r>
            <a:endParaRPr>
              <a:solidFill>
                <a:srgbClr val="666666"/>
              </a:solidFill>
              <a:latin typeface="Open Sans"/>
              <a:ea typeface="Open Sans"/>
              <a:cs typeface="Open Sans"/>
              <a:sym typeface="Open Sans"/>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79" name="Shape 879"/>
        <p:cNvGrpSpPr/>
        <p:nvPr/>
      </p:nvGrpSpPr>
      <p:grpSpPr>
        <a:xfrm>
          <a:off x="0" y="0"/>
          <a:ext cx="0" cy="0"/>
          <a:chOff x="0" y="0"/>
          <a:chExt cx="0" cy="0"/>
        </a:xfrm>
      </p:grpSpPr>
      <p:sp>
        <p:nvSpPr>
          <p:cNvPr id="880" name="Google Shape;880;p95"/>
          <p:cNvSpPr txBox="1"/>
          <p:nvPr>
            <p:ph hasCustomPrompt="1" type="title"/>
          </p:nvPr>
        </p:nvSpPr>
        <p:spPr>
          <a:xfrm>
            <a:off x="1888525" y="1776575"/>
            <a:ext cx="5368200" cy="11364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accent1"/>
              </a:buClr>
              <a:buSzPts val="7200"/>
              <a:buNone/>
              <a:defRPr sz="6700">
                <a:solidFill>
                  <a:schemeClr val="accent1"/>
                </a:solidFill>
              </a:defRPr>
            </a:lvl1pPr>
            <a:lvl2pPr lvl="1" algn="ctr">
              <a:spcBef>
                <a:spcPts val="0"/>
              </a:spcBef>
              <a:spcAft>
                <a:spcPts val="0"/>
              </a:spcAft>
              <a:buClr>
                <a:schemeClr val="accent1"/>
              </a:buClr>
              <a:buSzPts val="7200"/>
              <a:buNone/>
              <a:defRPr sz="7200">
                <a:solidFill>
                  <a:schemeClr val="accent1"/>
                </a:solidFill>
              </a:defRPr>
            </a:lvl2pPr>
            <a:lvl3pPr lvl="2" algn="ctr">
              <a:spcBef>
                <a:spcPts val="0"/>
              </a:spcBef>
              <a:spcAft>
                <a:spcPts val="0"/>
              </a:spcAft>
              <a:buClr>
                <a:schemeClr val="accent1"/>
              </a:buClr>
              <a:buSzPts val="7200"/>
              <a:buNone/>
              <a:defRPr sz="7200">
                <a:solidFill>
                  <a:schemeClr val="accent1"/>
                </a:solidFill>
              </a:defRPr>
            </a:lvl3pPr>
            <a:lvl4pPr lvl="3" algn="ctr">
              <a:spcBef>
                <a:spcPts val="0"/>
              </a:spcBef>
              <a:spcAft>
                <a:spcPts val="0"/>
              </a:spcAft>
              <a:buClr>
                <a:schemeClr val="accent1"/>
              </a:buClr>
              <a:buSzPts val="7200"/>
              <a:buNone/>
              <a:defRPr sz="7200">
                <a:solidFill>
                  <a:schemeClr val="accent1"/>
                </a:solidFill>
              </a:defRPr>
            </a:lvl4pPr>
            <a:lvl5pPr lvl="4" algn="ctr">
              <a:spcBef>
                <a:spcPts val="0"/>
              </a:spcBef>
              <a:spcAft>
                <a:spcPts val="0"/>
              </a:spcAft>
              <a:buClr>
                <a:schemeClr val="accent1"/>
              </a:buClr>
              <a:buSzPts val="7200"/>
              <a:buNone/>
              <a:defRPr sz="7200">
                <a:solidFill>
                  <a:schemeClr val="accent1"/>
                </a:solidFill>
              </a:defRPr>
            </a:lvl5pPr>
            <a:lvl6pPr lvl="5" algn="ctr">
              <a:spcBef>
                <a:spcPts val="0"/>
              </a:spcBef>
              <a:spcAft>
                <a:spcPts val="0"/>
              </a:spcAft>
              <a:buClr>
                <a:schemeClr val="accent1"/>
              </a:buClr>
              <a:buSzPts val="7200"/>
              <a:buNone/>
              <a:defRPr sz="7200">
                <a:solidFill>
                  <a:schemeClr val="accent1"/>
                </a:solidFill>
              </a:defRPr>
            </a:lvl6pPr>
            <a:lvl7pPr lvl="6" algn="ctr">
              <a:spcBef>
                <a:spcPts val="0"/>
              </a:spcBef>
              <a:spcAft>
                <a:spcPts val="0"/>
              </a:spcAft>
              <a:buClr>
                <a:schemeClr val="accent1"/>
              </a:buClr>
              <a:buSzPts val="7200"/>
              <a:buNone/>
              <a:defRPr sz="7200">
                <a:solidFill>
                  <a:schemeClr val="accent1"/>
                </a:solidFill>
              </a:defRPr>
            </a:lvl7pPr>
            <a:lvl8pPr lvl="7" algn="ctr">
              <a:spcBef>
                <a:spcPts val="0"/>
              </a:spcBef>
              <a:spcAft>
                <a:spcPts val="0"/>
              </a:spcAft>
              <a:buClr>
                <a:schemeClr val="accent1"/>
              </a:buClr>
              <a:buSzPts val="7200"/>
              <a:buNone/>
              <a:defRPr sz="7200">
                <a:solidFill>
                  <a:schemeClr val="accent1"/>
                </a:solidFill>
              </a:defRPr>
            </a:lvl8pPr>
            <a:lvl9pPr lvl="8" algn="ctr">
              <a:spcBef>
                <a:spcPts val="0"/>
              </a:spcBef>
              <a:spcAft>
                <a:spcPts val="0"/>
              </a:spcAft>
              <a:buClr>
                <a:schemeClr val="accent1"/>
              </a:buClr>
              <a:buSzPts val="7200"/>
              <a:buNone/>
              <a:defRPr sz="7200">
                <a:solidFill>
                  <a:schemeClr val="accent1"/>
                </a:solidFill>
              </a:defRPr>
            </a:lvl9pPr>
          </a:lstStyle>
          <a:p>
            <a:r>
              <a:t>xx%</a:t>
            </a:r>
          </a:p>
        </p:txBody>
      </p:sp>
      <p:sp>
        <p:nvSpPr>
          <p:cNvPr id="881" name="Google Shape;881;p95"/>
          <p:cNvSpPr txBox="1"/>
          <p:nvPr>
            <p:ph idx="1" type="subTitle"/>
          </p:nvPr>
        </p:nvSpPr>
        <p:spPr>
          <a:xfrm>
            <a:off x="2284150" y="2788325"/>
            <a:ext cx="4574400" cy="7935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sz="2000"/>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p:txBody>
      </p:sp>
      <p:sp>
        <p:nvSpPr>
          <p:cNvPr id="882" name="Google Shape;882;p95"/>
          <p:cNvSpPr/>
          <p:nvPr/>
        </p:nvSpPr>
        <p:spPr>
          <a:xfrm>
            <a:off x="509600" y="446375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95"/>
          <p:cNvSpPr/>
          <p:nvPr/>
        </p:nvSpPr>
        <p:spPr>
          <a:xfrm>
            <a:off x="8832300" y="1963525"/>
            <a:ext cx="119100" cy="119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95"/>
          <p:cNvSpPr/>
          <p:nvPr/>
        </p:nvSpPr>
        <p:spPr>
          <a:xfrm>
            <a:off x="428850" y="3366975"/>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85" name="Google Shape;885;p95"/>
          <p:cNvGrpSpPr/>
          <p:nvPr/>
        </p:nvGrpSpPr>
        <p:grpSpPr>
          <a:xfrm rot="5400000">
            <a:off x="7983981" y="501503"/>
            <a:ext cx="75122" cy="485535"/>
            <a:chOff x="8414525" y="1639575"/>
            <a:chExt cx="120600" cy="779475"/>
          </a:xfrm>
        </p:grpSpPr>
        <p:sp>
          <p:nvSpPr>
            <p:cNvPr id="886" name="Google Shape;886;p95"/>
            <p:cNvSpPr/>
            <p:nvPr/>
          </p:nvSpPr>
          <p:spPr>
            <a:xfrm rot="10800000">
              <a:off x="8414525" y="163957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95"/>
            <p:cNvSpPr/>
            <p:nvPr/>
          </p:nvSpPr>
          <p:spPr>
            <a:xfrm rot="10800000">
              <a:off x="8414525" y="186460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95"/>
            <p:cNvSpPr/>
            <p:nvPr/>
          </p:nvSpPr>
          <p:spPr>
            <a:xfrm rot="10800000">
              <a:off x="8414525" y="208962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95"/>
            <p:cNvSpPr/>
            <p:nvPr/>
          </p:nvSpPr>
          <p:spPr>
            <a:xfrm rot="10800000">
              <a:off x="8414525" y="231465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0" name="Google Shape;890;p95"/>
          <p:cNvSpPr/>
          <p:nvPr/>
        </p:nvSpPr>
        <p:spPr>
          <a:xfrm>
            <a:off x="8550900" y="3847675"/>
            <a:ext cx="281400" cy="2814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95"/>
          <p:cNvSpPr/>
          <p:nvPr/>
        </p:nvSpPr>
        <p:spPr>
          <a:xfrm>
            <a:off x="3649950" y="168150"/>
            <a:ext cx="281400" cy="2814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92" name="Google Shape;892;p95"/>
          <p:cNvGrpSpPr/>
          <p:nvPr/>
        </p:nvGrpSpPr>
        <p:grpSpPr>
          <a:xfrm rot="10800000">
            <a:off x="547956" y="296278"/>
            <a:ext cx="75122" cy="485535"/>
            <a:chOff x="8414525" y="1639575"/>
            <a:chExt cx="120600" cy="779475"/>
          </a:xfrm>
        </p:grpSpPr>
        <p:sp>
          <p:nvSpPr>
            <p:cNvPr id="893" name="Google Shape;893;p95"/>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95"/>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95"/>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95"/>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897" name="Shape 897"/>
        <p:cNvGrpSpPr/>
        <p:nvPr/>
      </p:nvGrpSpPr>
      <p:grpSpPr>
        <a:xfrm>
          <a:off x="0" y="0"/>
          <a:ext cx="0" cy="0"/>
          <a:chOff x="0" y="0"/>
          <a:chExt cx="0" cy="0"/>
        </a:xfrm>
      </p:grpSpPr>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3_1">
    <p:spTree>
      <p:nvGrpSpPr>
        <p:cNvPr id="898" name="Shape 898"/>
        <p:cNvGrpSpPr/>
        <p:nvPr/>
      </p:nvGrpSpPr>
      <p:grpSpPr>
        <a:xfrm>
          <a:off x="0" y="0"/>
          <a:ext cx="0" cy="0"/>
          <a:chOff x="0" y="0"/>
          <a:chExt cx="0" cy="0"/>
        </a:xfrm>
      </p:grpSpPr>
      <p:sp>
        <p:nvSpPr>
          <p:cNvPr id="899" name="Google Shape;899;p97"/>
          <p:cNvSpPr txBox="1"/>
          <p:nvPr>
            <p:ph type="title"/>
          </p:nvPr>
        </p:nvSpPr>
        <p:spPr>
          <a:xfrm>
            <a:off x="718750" y="365160"/>
            <a:ext cx="7706400" cy="5727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p:txBody>
      </p:sp>
      <p:sp>
        <p:nvSpPr>
          <p:cNvPr id="900" name="Google Shape;900;p97"/>
          <p:cNvSpPr txBox="1"/>
          <p:nvPr>
            <p:ph idx="1" type="subTitle"/>
          </p:nvPr>
        </p:nvSpPr>
        <p:spPr>
          <a:xfrm>
            <a:off x="1633481" y="1229700"/>
            <a:ext cx="2728800" cy="396900"/>
          </a:xfrm>
          <a:prstGeom prst="rect">
            <a:avLst/>
          </a:prstGeom>
        </p:spPr>
        <p:txBody>
          <a:bodyPr anchorCtr="0" anchor="t" bIns="91425" lIns="91425" spcFirstLastPara="1" rIns="91425" wrap="square" tIns="91425">
            <a:noAutofit/>
          </a:bodyPr>
          <a:lstStyle>
            <a:lvl1pPr lvl="0">
              <a:spcBef>
                <a:spcPts val="0"/>
              </a:spcBef>
              <a:spcAft>
                <a:spcPts val="0"/>
              </a:spcAft>
              <a:buNone/>
              <a:defRPr b="1" sz="1600">
                <a:solidFill>
                  <a:schemeClr val="accent1"/>
                </a:solidFill>
              </a:defRPr>
            </a:lvl1pPr>
            <a:lvl2pPr lvl="1">
              <a:spcBef>
                <a:spcPts val="1600"/>
              </a:spcBef>
              <a:spcAft>
                <a:spcPts val="0"/>
              </a:spcAft>
              <a:buNone/>
              <a:defRPr b="1" sz="1600">
                <a:solidFill>
                  <a:schemeClr val="accent1"/>
                </a:solidFill>
              </a:defRPr>
            </a:lvl2pPr>
            <a:lvl3pPr lvl="2">
              <a:spcBef>
                <a:spcPts val="1600"/>
              </a:spcBef>
              <a:spcAft>
                <a:spcPts val="0"/>
              </a:spcAft>
              <a:buNone/>
              <a:defRPr b="1" sz="1600">
                <a:solidFill>
                  <a:schemeClr val="accent1"/>
                </a:solidFill>
              </a:defRPr>
            </a:lvl3pPr>
            <a:lvl4pPr lvl="3">
              <a:spcBef>
                <a:spcPts val="1600"/>
              </a:spcBef>
              <a:spcAft>
                <a:spcPts val="0"/>
              </a:spcAft>
              <a:buNone/>
              <a:defRPr b="1" sz="1600">
                <a:solidFill>
                  <a:schemeClr val="accent1"/>
                </a:solidFill>
              </a:defRPr>
            </a:lvl4pPr>
            <a:lvl5pPr lvl="4">
              <a:spcBef>
                <a:spcPts val="1600"/>
              </a:spcBef>
              <a:spcAft>
                <a:spcPts val="0"/>
              </a:spcAft>
              <a:buNone/>
              <a:defRPr b="1" sz="1600">
                <a:solidFill>
                  <a:schemeClr val="accent1"/>
                </a:solidFill>
              </a:defRPr>
            </a:lvl5pPr>
            <a:lvl6pPr lvl="5">
              <a:spcBef>
                <a:spcPts val="1600"/>
              </a:spcBef>
              <a:spcAft>
                <a:spcPts val="0"/>
              </a:spcAft>
              <a:buNone/>
              <a:defRPr b="1" sz="1600">
                <a:solidFill>
                  <a:schemeClr val="accent1"/>
                </a:solidFill>
              </a:defRPr>
            </a:lvl6pPr>
            <a:lvl7pPr lvl="6">
              <a:spcBef>
                <a:spcPts val="1600"/>
              </a:spcBef>
              <a:spcAft>
                <a:spcPts val="0"/>
              </a:spcAft>
              <a:buNone/>
              <a:defRPr b="1" sz="1600">
                <a:solidFill>
                  <a:schemeClr val="accent1"/>
                </a:solidFill>
              </a:defRPr>
            </a:lvl7pPr>
            <a:lvl8pPr lvl="7">
              <a:spcBef>
                <a:spcPts val="1600"/>
              </a:spcBef>
              <a:spcAft>
                <a:spcPts val="0"/>
              </a:spcAft>
              <a:buNone/>
              <a:defRPr b="1" sz="1600">
                <a:solidFill>
                  <a:schemeClr val="accent1"/>
                </a:solidFill>
              </a:defRPr>
            </a:lvl8pPr>
            <a:lvl9pPr lvl="8">
              <a:spcBef>
                <a:spcPts val="1600"/>
              </a:spcBef>
              <a:spcAft>
                <a:spcPts val="1600"/>
              </a:spcAft>
              <a:buNone/>
              <a:defRPr b="1" sz="1600">
                <a:solidFill>
                  <a:schemeClr val="accent1"/>
                </a:solidFill>
              </a:defRPr>
            </a:lvl9pPr>
          </a:lstStyle>
          <a:p/>
        </p:txBody>
      </p:sp>
      <p:sp>
        <p:nvSpPr>
          <p:cNvPr id="901" name="Google Shape;901;p97"/>
          <p:cNvSpPr txBox="1"/>
          <p:nvPr>
            <p:ph idx="2" type="subTitle"/>
          </p:nvPr>
        </p:nvSpPr>
        <p:spPr>
          <a:xfrm>
            <a:off x="1632672" y="1542315"/>
            <a:ext cx="2730000" cy="569400"/>
          </a:xfrm>
          <a:prstGeom prst="rect">
            <a:avLst/>
          </a:prstGeom>
        </p:spPr>
        <p:txBody>
          <a:bodyPr anchorCtr="0" anchor="t" bIns="91425" lIns="91425" spcFirstLastPara="1" rIns="91425" wrap="square" tIns="91425">
            <a:noAutofit/>
          </a:bodyPr>
          <a:lstStyle>
            <a:lvl1pPr lvl="0">
              <a:spcBef>
                <a:spcPts val="0"/>
              </a:spcBef>
              <a:spcAft>
                <a:spcPts val="0"/>
              </a:spcAft>
              <a:buNone/>
              <a:defRPr/>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p:txBody>
      </p:sp>
      <p:sp>
        <p:nvSpPr>
          <p:cNvPr id="902" name="Google Shape;902;p97"/>
          <p:cNvSpPr txBox="1"/>
          <p:nvPr>
            <p:ph hasCustomPrompt="1" idx="3" type="title"/>
          </p:nvPr>
        </p:nvSpPr>
        <p:spPr>
          <a:xfrm>
            <a:off x="867202" y="1544397"/>
            <a:ext cx="632700" cy="422400"/>
          </a:xfrm>
          <a:prstGeom prst="rect">
            <a:avLst/>
          </a:prstGeom>
        </p:spPr>
        <p:txBody>
          <a:bodyPr anchorCtr="0" anchor="ctr"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r>
              <a:t>xx%</a:t>
            </a:r>
          </a:p>
        </p:txBody>
      </p:sp>
      <p:sp>
        <p:nvSpPr>
          <p:cNvPr id="903" name="Google Shape;903;p97"/>
          <p:cNvSpPr txBox="1"/>
          <p:nvPr>
            <p:ph idx="4" type="subTitle"/>
          </p:nvPr>
        </p:nvSpPr>
        <p:spPr>
          <a:xfrm>
            <a:off x="1636339" y="2422672"/>
            <a:ext cx="2736900" cy="393300"/>
          </a:xfrm>
          <a:prstGeom prst="rect">
            <a:avLst/>
          </a:prstGeom>
        </p:spPr>
        <p:txBody>
          <a:bodyPr anchorCtr="0" anchor="t" bIns="91425" lIns="91425" spcFirstLastPara="1" rIns="91425" wrap="square" tIns="91425">
            <a:noAutofit/>
          </a:bodyPr>
          <a:lstStyle>
            <a:lvl1pPr lvl="0">
              <a:spcBef>
                <a:spcPts val="0"/>
              </a:spcBef>
              <a:spcAft>
                <a:spcPts val="0"/>
              </a:spcAft>
              <a:buNone/>
              <a:defRPr b="1" sz="1600">
                <a:solidFill>
                  <a:schemeClr val="accent1"/>
                </a:solidFill>
              </a:defRPr>
            </a:lvl1pPr>
            <a:lvl2pPr lvl="1">
              <a:spcBef>
                <a:spcPts val="1600"/>
              </a:spcBef>
              <a:spcAft>
                <a:spcPts val="0"/>
              </a:spcAft>
              <a:buNone/>
              <a:defRPr b="1" sz="1600">
                <a:solidFill>
                  <a:schemeClr val="accent1"/>
                </a:solidFill>
              </a:defRPr>
            </a:lvl2pPr>
            <a:lvl3pPr lvl="2">
              <a:spcBef>
                <a:spcPts val="1600"/>
              </a:spcBef>
              <a:spcAft>
                <a:spcPts val="0"/>
              </a:spcAft>
              <a:buNone/>
              <a:defRPr b="1" sz="1600">
                <a:solidFill>
                  <a:schemeClr val="accent1"/>
                </a:solidFill>
              </a:defRPr>
            </a:lvl3pPr>
            <a:lvl4pPr lvl="3">
              <a:spcBef>
                <a:spcPts val="1600"/>
              </a:spcBef>
              <a:spcAft>
                <a:spcPts val="0"/>
              </a:spcAft>
              <a:buNone/>
              <a:defRPr b="1" sz="1600">
                <a:solidFill>
                  <a:schemeClr val="accent1"/>
                </a:solidFill>
              </a:defRPr>
            </a:lvl4pPr>
            <a:lvl5pPr lvl="4">
              <a:spcBef>
                <a:spcPts val="1600"/>
              </a:spcBef>
              <a:spcAft>
                <a:spcPts val="0"/>
              </a:spcAft>
              <a:buNone/>
              <a:defRPr b="1" sz="1600">
                <a:solidFill>
                  <a:schemeClr val="accent1"/>
                </a:solidFill>
              </a:defRPr>
            </a:lvl5pPr>
            <a:lvl6pPr lvl="5">
              <a:spcBef>
                <a:spcPts val="1600"/>
              </a:spcBef>
              <a:spcAft>
                <a:spcPts val="0"/>
              </a:spcAft>
              <a:buNone/>
              <a:defRPr b="1" sz="1600">
                <a:solidFill>
                  <a:schemeClr val="accent1"/>
                </a:solidFill>
              </a:defRPr>
            </a:lvl6pPr>
            <a:lvl7pPr lvl="6">
              <a:spcBef>
                <a:spcPts val="1600"/>
              </a:spcBef>
              <a:spcAft>
                <a:spcPts val="0"/>
              </a:spcAft>
              <a:buNone/>
              <a:defRPr b="1" sz="1600">
                <a:solidFill>
                  <a:schemeClr val="accent1"/>
                </a:solidFill>
              </a:defRPr>
            </a:lvl7pPr>
            <a:lvl8pPr lvl="7">
              <a:spcBef>
                <a:spcPts val="1600"/>
              </a:spcBef>
              <a:spcAft>
                <a:spcPts val="0"/>
              </a:spcAft>
              <a:buNone/>
              <a:defRPr b="1" sz="1600">
                <a:solidFill>
                  <a:schemeClr val="accent1"/>
                </a:solidFill>
              </a:defRPr>
            </a:lvl8pPr>
            <a:lvl9pPr lvl="8">
              <a:spcBef>
                <a:spcPts val="1600"/>
              </a:spcBef>
              <a:spcAft>
                <a:spcPts val="1600"/>
              </a:spcAft>
              <a:buNone/>
              <a:defRPr b="1" sz="1600">
                <a:solidFill>
                  <a:schemeClr val="accent1"/>
                </a:solidFill>
              </a:defRPr>
            </a:lvl9pPr>
          </a:lstStyle>
          <a:p/>
        </p:txBody>
      </p:sp>
      <p:sp>
        <p:nvSpPr>
          <p:cNvPr id="904" name="Google Shape;904;p97"/>
          <p:cNvSpPr txBox="1"/>
          <p:nvPr>
            <p:ph idx="5" type="subTitle"/>
          </p:nvPr>
        </p:nvSpPr>
        <p:spPr>
          <a:xfrm>
            <a:off x="1631249" y="2737363"/>
            <a:ext cx="2733900" cy="572700"/>
          </a:xfrm>
          <a:prstGeom prst="rect">
            <a:avLst/>
          </a:prstGeom>
        </p:spPr>
        <p:txBody>
          <a:bodyPr anchorCtr="0" anchor="t" bIns="91425" lIns="91425" spcFirstLastPara="1" rIns="91425" wrap="square" tIns="91425">
            <a:noAutofit/>
          </a:bodyPr>
          <a:lstStyle>
            <a:lvl1pPr lvl="0">
              <a:spcBef>
                <a:spcPts val="0"/>
              </a:spcBef>
              <a:spcAft>
                <a:spcPts val="0"/>
              </a:spcAft>
              <a:buNone/>
              <a:defRPr/>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p:txBody>
      </p:sp>
      <p:sp>
        <p:nvSpPr>
          <p:cNvPr id="905" name="Google Shape;905;p97"/>
          <p:cNvSpPr txBox="1"/>
          <p:nvPr>
            <p:ph hasCustomPrompt="1" idx="6" type="title"/>
          </p:nvPr>
        </p:nvSpPr>
        <p:spPr>
          <a:xfrm>
            <a:off x="868115" y="2756608"/>
            <a:ext cx="630900" cy="420600"/>
          </a:xfrm>
          <a:prstGeom prst="rect">
            <a:avLst/>
          </a:prstGeom>
        </p:spPr>
        <p:txBody>
          <a:bodyPr anchorCtr="0" anchor="ctr"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r>
              <a:t>xx%</a:t>
            </a:r>
          </a:p>
        </p:txBody>
      </p:sp>
      <p:sp>
        <p:nvSpPr>
          <p:cNvPr id="906" name="Google Shape;906;p97"/>
          <p:cNvSpPr txBox="1"/>
          <p:nvPr>
            <p:ph idx="7" type="subTitle"/>
          </p:nvPr>
        </p:nvSpPr>
        <p:spPr>
          <a:xfrm>
            <a:off x="1637968" y="3617146"/>
            <a:ext cx="2730000" cy="393300"/>
          </a:xfrm>
          <a:prstGeom prst="rect">
            <a:avLst/>
          </a:prstGeom>
        </p:spPr>
        <p:txBody>
          <a:bodyPr anchorCtr="0" anchor="t" bIns="91425" lIns="91425" spcFirstLastPara="1" rIns="91425" wrap="square" tIns="91425">
            <a:noAutofit/>
          </a:bodyPr>
          <a:lstStyle>
            <a:lvl1pPr lvl="0">
              <a:spcBef>
                <a:spcPts val="0"/>
              </a:spcBef>
              <a:spcAft>
                <a:spcPts val="0"/>
              </a:spcAft>
              <a:buNone/>
              <a:defRPr b="1" sz="1600">
                <a:solidFill>
                  <a:schemeClr val="accent1"/>
                </a:solidFill>
              </a:defRPr>
            </a:lvl1pPr>
            <a:lvl2pPr lvl="1">
              <a:spcBef>
                <a:spcPts val="1600"/>
              </a:spcBef>
              <a:spcAft>
                <a:spcPts val="0"/>
              </a:spcAft>
              <a:buNone/>
              <a:defRPr b="1" sz="1600">
                <a:solidFill>
                  <a:schemeClr val="accent1"/>
                </a:solidFill>
              </a:defRPr>
            </a:lvl2pPr>
            <a:lvl3pPr lvl="2">
              <a:spcBef>
                <a:spcPts val="1600"/>
              </a:spcBef>
              <a:spcAft>
                <a:spcPts val="0"/>
              </a:spcAft>
              <a:buNone/>
              <a:defRPr b="1" sz="1600">
                <a:solidFill>
                  <a:schemeClr val="accent1"/>
                </a:solidFill>
              </a:defRPr>
            </a:lvl3pPr>
            <a:lvl4pPr lvl="3">
              <a:spcBef>
                <a:spcPts val="1600"/>
              </a:spcBef>
              <a:spcAft>
                <a:spcPts val="0"/>
              </a:spcAft>
              <a:buNone/>
              <a:defRPr b="1" sz="1600">
                <a:solidFill>
                  <a:schemeClr val="accent1"/>
                </a:solidFill>
              </a:defRPr>
            </a:lvl4pPr>
            <a:lvl5pPr lvl="4">
              <a:spcBef>
                <a:spcPts val="1600"/>
              </a:spcBef>
              <a:spcAft>
                <a:spcPts val="0"/>
              </a:spcAft>
              <a:buNone/>
              <a:defRPr b="1" sz="1600">
                <a:solidFill>
                  <a:schemeClr val="accent1"/>
                </a:solidFill>
              </a:defRPr>
            </a:lvl5pPr>
            <a:lvl6pPr lvl="5">
              <a:spcBef>
                <a:spcPts val="1600"/>
              </a:spcBef>
              <a:spcAft>
                <a:spcPts val="0"/>
              </a:spcAft>
              <a:buNone/>
              <a:defRPr b="1" sz="1600">
                <a:solidFill>
                  <a:schemeClr val="accent1"/>
                </a:solidFill>
              </a:defRPr>
            </a:lvl6pPr>
            <a:lvl7pPr lvl="6">
              <a:spcBef>
                <a:spcPts val="1600"/>
              </a:spcBef>
              <a:spcAft>
                <a:spcPts val="0"/>
              </a:spcAft>
              <a:buNone/>
              <a:defRPr b="1" sz="1600">
                <a:solidFill>
                  <a:schemeClr val="accent1"/>
                </a:solidFill>
              </a:defRPr>
            </a:lvl7pPr>
            <a:lvl8pPr lvl="7">
              <a:spcBef>
                <a:spcPts val="1600"/>
              </a:spcBef>
              <a:spcAft>
                <a:spcPts val="0"/>
              </a:spcAft>
              <a:buNone/>
              <a:defRPr b="1" sz="1600">
                <a:solidFill>
                  <a:schemeClr val="accent1"/>
                </a:solidFill>
              </a:defRPr>
            </a:lvl8pPr>
            <a:lvl9pPr lvl="8">
              <a:spcBef>
                <a:spcPts val="1600"/>
              </a:spcBef>
              <a:spcAft>
                <a:spcPts val="1600"/>
              </a:spcAft>
              <a:buNone/>
              <a:defRPr b="1" sz="1600">
                <a:solidFill>
                  <a:schemeClr val="accent1"/>
                </a:solidFill>
              </a:defRPr>
            </a:lvl9pPr>
          </a:lstStyle>
          <a:p/>
        </p:txBody>
      </p:sp>
      <p:sp>
        <p:nvSpPr>
          <p:cNvPr id="907" name="Google Shape;907;p97"/>
          <p:cNvSpPr txBox="1"/>
          <p:nvPr>
            <p:ph idx="8" type="subTitle"/>
          </p:nvPr>
        </p:nvSpPr>
        <p:spPr>
          <a:xfrm>
            <a:off x="1631249" y="3932456"/>
            <a:ext cx="2733900" cy="572700"/>
          </a:xfrm>
          <a:prstGeom prst="rect">
            <a:avLst/>
          </a:prstGeom>
        </p:spPr>
        <p:txBody>
          <a:bodyPr anchorCtr="0" anchor="t" bIns="91425" lIns="91425" spcFirstLastPara="1" rIns="91425" wrap="square" tIns="91425">
            <a:noAutofit/>
          </a:bodyPr>
          <a:lstStyle>
            <a:lvl1pPr lvl="0">
              <a:spcBef>
                <a:spcPts val="0"/>
              </a:spcBef>
              <a:spcAft>
                <a:spcPts val="0"/>
              </a:spcAft>
              <a:buNone/>
              <a:defRPr/>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p:txBody>
      </p:sp>
      <p:sp>
        <p:nvSpPr>
          <p:cNvPr id="908" name="Google Shape;908;p97"/>
          <p:cNvSpPr txBox="1"/>
          <p:nvPr>
            <p:ph hasCustomPrompt="1" idx="9" type="title"/>
          </p:nvPr>
        </p:nvSpPr>
        <p:spPr>
          <a:xfrm>
            <a:off x="868115" y="3926170"/>
            <a:ext cx="630900" cy="420600"/>
          </a:xfrm>
          <a:prstGeom prst="rect">
            <a:avLst/>
          </a:prstGeom>
        </p:spPr>
        <p:txBody>
          <a:bodyPr anchorCtr="0" anchor="ctr"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r>
              <a:t>xx%</a:t>
            </a:r>
          </a:p>
        </p:txBody>
      </p:sp>
      <p:sp>
        <p:nvSpPr>
          <p:cNvPr id="909" name="Google Shape;909;p97"/>
          <p:cNvSpPr txBox="1"/>
          <p:nvPr>
            <p:ph idx="13" type="subTitle"/>
          </p:nvPr>
        </p:nvSpPr>
        <p:spPr>
          <a:xfrm>
            <a:off x="5748896" y="1231500"/>
            <a:ext cx="2742000" cy="393300"/>
          </a:xfrm>
          <a:prstGeom prst="rect">
            <a:avLst/>
          </a:prstGeom>
        </p:spPr>
        <p:txBody>
          <a:bodyPr anchorCtr="0" anchor="t" bIns="91425" lIns="91425" spcFirstLastPara="1" rIns="91425" wrap="square" tIns="91425">
            <a:noAutofit/>
          </a:bodyPr>
          <a:lstStyle>
            <a:lvl1pPr lvl="0">
              <a:spcBef>
                <a:spcPts val="0"/>
              </a:spcBef>
              <a:spcAft>
                <a:spcPts val="0"/>
              </a:spcAft>
              <a:buNone/>
              <a:defRPr b="1" sz="1600">
                <a:solidFill>
                  <a:schemeClr val="accent1"/>
                </a:solidFill>
              </a:defRPr>
            </a:lvl1pPr>
            <a:lvl2pPr lvl="1">
              <a:spcBef>
                <a:spcPts val="1600"/>
              </a:spcBef>
              <a:spcAft>
                <a:spcPts val="0"/>
              </a:spcAft>
              <a:buNone/>
              <a:defRPr b="1" sz="1600">
                <a:solidFill>
                  <a:schemeClr val="accent1"/>
                </a:solidFill>
              </a:defRPr>
            </a:lvl2pPr>
            <a:lvl3pPr lvl="2">
              <a:spcBef>
                <a:spcPts val="1600"/>
              </a:spcBef>
              <a:spcAft>
                <a:spcPts val="0"/>
              </a:spcAft>
              <a:buNone/>
              <a:defRPr b="1" sz="1600">
                <a:solidFill>
                  <a:schemeClr val="accent1"/>
                </a:solidFill>
              </a:defRPr>
            </a:lvl3pPr>
            <a:lvl4pPr lvl="3">
              <a:spcBef>
                <a:spcPts val="1600"/>
              </a:spcBef>
              <a:spcAft>
                <a:spcPts val="0"/>
              </a:spcAft>
              <a:buNone/>
              <a:defRPr b="1" sz="1600">
                <a:solidFill>
                  <a:schemeClr val="accent1"/>
                </a:solidFill>
              </a:defRPr>
            </a:lvl4pPr>
            <a:lvl5pPr lvl="4">
              <a:spcBef>
                <a:spcPts val="1600"/>
              </a:spcBef>
              <a:spcAft>
                <a:spcPts val="0"/>
              </a:spcAft>
              <a:buNone/>
              <a:defRPr b="1" sz="1600">
                <a:solidFill>
                  <a:schemeClr val="accent1"/>
                </a:solidFill>
              </a:defRPr>
            </a:lvl5pPr>
            <a:lvl6pPr lvl="5">
              <a:spcBef>
                <a:spcPts val="1600"/>
              </a:spcBef>
              <a:spcAft>
                <a:spcPts val="0"/>
              </a:spcAft>
              <a:buNone/>
              <a:defRPr b="1" sz="1600">
                <a:solidFill>
                  <a:schemeClr val="accent1"/>
                </a:solidFill>
              </a:defRPr>
            </a:lvl6pPr>
            <a:lvl7pPr lvl="6">
              <a:spcBef>
                <a:spcPts val="1600"/>
              </a:spcBef>
              <a:spcAft>
                <a:spcPts val="0"/>
              </a:spcAft>
              <a:buNone/>
              <a:defRPr b="1" sz="1600">
                <a:solidFill>
                  <a:schemeClr val="accent1"/>
                </a:solidFill>
              </a:defRPr>
            </a:lvl7pPr>
            <a:lvl8pPr lvl="7">
              <a:spcBef>
                <a:spcPts val="1600"/>
              </a:spcBef>
              <a:spcAft>
                <a:spcPts val="0"/>
              </a:spcAft>
              <a:buNone/>
              <a:defRPr b="1" sz="1600">
                <a:solidFill>
                  <a:schemeClr val="accent1"/>
                </a:solidFill>
              </a:defRPr>
            </a:lvl8pPr>
            <a:lvl9pPr lvl="8">
              <a:spcBef>
                <a:spcPts val="1600"/>
              </a:spcBef>
              <a:spcAft>
                <a:spcPts val="1600"/>
              </a:spcAft>
              <a:buNone/>
              <a:defRPr b="1" sz="1600">
                <a:solidFill>
                  <a:schemeClr val="accent1"/>
                </a:solidFill>
              </a:defRPr>
            </a:lvl9pPr>
          </a:lstStyle>
          <a:p/>
        </p:txBody>
      </p:sp>
      <p:sp>
        <p:nvSpPr>
          <p:cNvPr id="910" name="Google Shape;910;p97"/>
          <p:cNvSpPr txBox="1"/>
          <p:nvPr>
            <p:ph idx="14" type="subTitle"/>
          </p:nvPr>
        </p:nvSpPr>
        <p:spPr>
          <a:xfrm>
            <a:off x="5742147" y="1540665"/>
            <a:ext cx="2742000" cy="572700"/>
          </a:xfrm>
          <a:prstGeom prst="rect">
            <a:avLst/>
          </a:prstGeom>
        </p:spPr>
        <p:txBody>
          <a:bodyPr anchorCtr="0" anchor="t" bIns="91425" lIns="91425" spcFirstLastPara="1" rIns="91425" wrap="square" tIns="91425">
            <a:noAutofit/>
          </a:bodyPr>
          <a:lstStyle>
            <a:lvl1pPr lvl="0">
              <a:spcBef>
                <a:spcPts val="0"/>
              </a:spcBef>
              <a:spcAft>
                <a:spcPts val="0"/>
              </a:spcAft>
              <a:buNone/>
              <a:defRPr/>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p:txBody>
      </p:sp>
      <p:sp>
        <p:nvSpPr>
          <p:cNvPr id="911" name="Google Shape;911;p97"/>
          <p:cNvSpPr txBox="1"/>
          <p:nvPr>
            <p:ph hasCustomPrompt="1" idx="15" type="title"/>
          </p:nvPr>
        </p:nvSpPr>
        <p:spPr>
          <a:xfrm>
            <a:off x="4998630" y="1545297"/>
            <a:ext cx="630900" cy="420600"/>
          </a:xfrm>
          <a:prstGeom prst="rect">
            <a:avLst/>
          </a:prstGeom>
        </p:spPr>
        <p:txBody>
          <a:bodyPr anchorCtr="0" anchor="ctr"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r>
              <a:t>xx%</a:t>
            </a:r>
          </a:p>
        </p:txBody>
      </p:sp>
      <p:sp>
        <p:nvSpPr>
          <p:cNvPr id="912" name="Google Shape;912;p97"/>
          <p:cNvSpPr txBox="1"/>
          <p:nvPr>
            <p:ph idx="16" type="subTitle"/>
          </p:nvPr>
        </p:nvSpPr>
        <p:spPr>
          <a:xfrm>
            <a:off x="5748896" y="2422672"/>
            <a:ext cx="2742000" cy="393300"/>
          </a:xfrm>
          <a:prstGeom prst="rect">
            <a:avLst/>
          </a:prstGeom>
        </p:spPr>
        <p:txBody>
          <a:bodyPr anchorCtr="0" anchor="t" bIns="91425" lIns="91425" spcFirstLastPara="1" rIns="91425" wrap="square" tIns="91425">
            <a:noAutofit/>
          </a:bodyPr>
          <a:lstStyle>
            <a:lvl1pPr lvl="0">
              <a:spcBef>
                <a:spcPts val="0"/>
              </a:spcBef>
              <a:spcAft>
                <a:spcPts val="0"/>
              </a:spcAft>
              <a:buNone/>
              <a:defRPr b="1" sz="1600">
                <a:solidFill>
                  <a:schemeClr val="accent1"/>
                </a:solidFill>
              </a:defRPr>
            </a:lvl1pPr>
            <a:lvl2pPr lvl="1">
              <a:spcBef>
                <a:spcPts val="1600"/>
              </a:spcBef>
              <a:spcAft>
                <a:spcPts val="0"/>
              </a:spcAft>
              <a:buNone/>
              <a:defRPr b="1" sz="1600">
                <a:solidFill>
                  <a:schemeClr val="accent1"/>
                </a:solidFill>
              </a:defRPr>
            </a:lvl2pPr>
            <a:lvl3pPr lvl="2">
              <a:spcBef>
                <a:spcPts val="1600"/>
              </a:spcBef>
              <a:spcAft>
                <a:spcPts val="0"/>
              </a:spcAft>
              <a:buNone/>
              <a:defRPr b="1" sz="1600">
                <a:solidFill>
                  <a:schemeClr val="accent1"/>
                </a:solidFill>
              </a:defRPr>
            </a:lvl3pPr>
            <a:lvl4pPr lvl="3">
              <a:spcBef>
                <a:spcPts val="1600"/>
              </a:spcBef>
              <a:spcAft>
                <a:spcPts val="0"/>
              </a:spcAft>
              <a:buNone/>
              <a:defRPr b="1" sz="1600">
                <a:solidFill>
                  <a:schemeClr val="accent1"/>
                </a:solidFill>
              </a:defRPr>
            </a:lvl4pPr>
            <a:lvl5pPr lvl="4">
              <a:spcBef>
                <a:spcPts val="1600"/>
              </a:spcBef>
              <a:spcAft>
                <a:spcPts val="0"/>
              </a:spcAft>
              <a:buNone/>
              <a:defRPr b="1" sz="1600">
                <a:solidFill>
                  <a:schemeClr val="accent1"/>
                </a:solidFill>
              </a:defRPr>
            </a:lvl5pPr>
            <a:lvl6pPr lvl="5">
              <a:spcBef>
                <a:spcPts val="1600"/>
              </a:spcBef>
              <a:spcAft>
                <a:spcPts val="0"/>
              </a:spcAft>
              <a:buNone/>
              <a:defRPr b="1" sz="1600">
                <a:solidFill>
                  <a:schemeClr val="accent1"/>
                </a:solidFill>
              </a:defRPr>
            </a:lvl6pPr>
            <a:lvl7pPr lvl="6">
              <a:spcBef>
                <a:spcPts val="1600"/>
              </a:spcBef>
              <a:spcAft>
                <a:spcPts val="0"/>
              </a:spcAft>
              <a:buNone/>
              <a:defRPr b="1" sz="1600">
                <a:solidFill>
                  <a:schemeClr val="accent1"/>
                </a:solidFill>
              </a:defRPr>
            </a:lvl7pPr>
            <a:lvl8pPr lvl="7">
              <a:spcBef>
                <a:spcPts val="1600"/>
              </a:spcBef>
              <a:spcAft>
                <a:spcPts val="0"/>
              </a:spcAft>
              <a:buNone/>
              <a:defRPr b="1" sz="1600">
                <a:solidFill>
                  <a:schemeClr val="accent1"/>
                </a:solidFill>
              </a:defRPr>
            </a:lvl8pPr>
            <a:lvl9pPr lvl="8">
              <a:spcBef>
                <a:spcPts val="1600"/>
              </a:spcBef>
              <a:spcAft>
                <a:spcPts val="1600"/>
              </a:spcAft>
              <a:buNone/>
              <a:defRPr b="1" sz="1600">
                <a:solidFill>
                  <a:schemeClr val="accent1"/>
                </a:solidFill>
              </a:defRPr>
            </a:lvl9pPr>
          </a:lstStyle>
          <a:p/>
        </p:txBody>
      </p:sp>
      <p:sp>
        <p:nvSpPr>
          <p:cNvPr id="913" name="Google Shape;913;p97"/>
          <p:cNvSpPr txBox="1"/>
          <p:nvPr>
            <p:ph idx="17" type="subTitle"/>
          </p:nvPr>
        </p:nvSpPr>
        <p:spPr>
          <a:xfrm>
            <a:off x="5742151" y="2737363"/>
            <a:ext cx="2742000" cy="572700"/>
          </a:xfrm>
          <a:prstGeom prst="rect">
            <a:avLst/>
          </a:prstGeom>
        </p:spPr>
        <p:txBody>
          <a:bodyPr anchorCtr="0" anchor="t" bIns="91425" lIns="91425" spcFirstLastPara="1" rIns="91425" wrap="square" tIns="91425">
            <a:noAutofit/>
          </a:bodyPr>
          <a:lstStyle>
            <a:lvl1pPr lvl="0">
              <a:spcBef>
                <a:spcPts val="0"/>
              </a:spcBef>
              <a:spcAft>
                <a:spcPts val="0"/>
              </a:spcAft>
              <a:buNone/>
              <a:defRPr/>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p:txBody>
      </p:sp>
      <p:sp>
        <p:nvSpPr>
          <p:cNvPr id="914" name="Google Shape;914;p97"/>
          <p:cNvSpPr txBox="1"/>
          <p:nvPr>
            <p:ph hasCustomPrompt="1" idx="18" type="title"/>
          </p:nvPr>
        </p:nvSpPr>
        <p:spPr>
          <a:xfrm>
            <a:off x="4998630" y="2756608"/>
            <a:ext cx="630900" cy="420600"/>
          </a:xfrm>
          <a:prstGeom prst="rect">
            <a:avLst/>
          </a:prstGeom>
        </p:spPr>
        <p:txBody>
          <a:bodyPr anchorCtr="0" anchor="ctr"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r>
              <a:t>xx%</a:t>
            </a:r>
          </a:p>
        </p:txBody>
      </p:sp>
      <p:sp>
        <p:nvSpPr>
          <p:cNvPr id="915" name="Google Shape;915;p97"/>
          <p:cNvSpPr txBox="1"/>
          <p:nvPr>
            <p:ph idx="19" type="subTitle"/>
          </p:nvPr>
        </p:nvSpPr>
        <p:spPr>
          <a:xfrm>
            <a:off x="5748896" y="3617146"/>
            <a:ext cx="2742000" cy="393300"/>
          </a:xfrm>
          <a:prstGeom prst="rect">
            <a:avLst/>
          </a:prstGeom>
        </p:spPr>
        <p:txBody>
          <a:bodyPr anchorCtr="0" anchor="t" bIns="91425" lIns="91425" spcFirstLastPara="1" rIns="91425" wrap="square" tIns="91425">
            <a:noAutofit/>
          </a:bodyPr>
          <a:lstStyle>
            <a:lvl1pPr lvl="0">
              <a:spcBef>
                <a:spcPts val="0"/>
              </a:spcBef>
              <a:spcAft>
                <a:spcPts val="0"/>
              </a:spcAft>
              <a:buNone/>
              <a:defRPr b="1" sz="1600">
                <a:solidFill>
                  <a:schemeClr val="accent1"/>
                </a:solidFill>
              </a:defRPr>
            </a:lvl1pPr>
            <a:lvl2pPr lvl="1">
              <a:spcBef>
                <a:spcPts val="1600"/>
              </a:spcBef>
              <a:spcAft>
                <a:spcPts val="0"/>
              </a:spcAft>
              <a:buNone/>
              <a:defRPr b="1" sz="1600">
                <a:solidFill>
                  <a:schemeClr val="accent1"/>
                </a:solidFill>
              </a:defRPr>
            </a:lvl2pPr>
            <a:lvl3pPr lvl="2">
              <a:spcBef>
                <a:spcPts val="1600"/>
              </a:spcBef>
              <a:spcAft>
                <a:spcPts val="0"/>
              </a:spcAft>
              <a:buNone/>
              <a:defRPr b="1" sz="1600">
                <a:solidFill>
                  <a:schemeClr val="accent1"/>
                </a:solidFill>
              </a:defRPr>
            </a:lvl3pPr>
            <a:lvl4pPr lvl="3">
              <a:spcBef>
                <a:spcPts val="1600"/>
              </a:spcBef>
              <a:spcAft>
                <a:spcPts val="0"/>
              </a:spcAft>
              <a:buNone/>
              <a:defRPr b="1" sz="1600">
                <a:solidFill>
                  <a:schemeClr val="accent1"/>
                </a:solidFill>
              </a:defRPr>
            </a:lvl4pPr>
            <a:lvl5pPr lvl="4">
              <a:spcBef>
                <a:spcPts val="1600"/>
              </a:spcBef>
              <a:spcAft>
                <a:spcPts val="0"/>
              </a:spcAft>
              <a:buNone/>
              <a:defRPr b="1" sz="1600">
                <a:solidFill>
                  <a:schemeClr val="accent1"/>
                </a:solidFill>
              </a:defRPr>
            </a:lvl5pPr>
            <a:lvl6pPr lvl="5">
              <a:spcBef>
                <a:spcPts val="1600"/>
              </a:spcBef>
              <a:spcAft>
                <a:spcPts val="0"/>
              </a:spcAft>
              <a:buNone/>
              <a:defRPr b="1" sz="1600">
                <a:solidFill>
                  <a:schemeClr val="accent1"/>
                </a:solidFill>
              </a:defRPr>
            </a:lvl6pPr>
            <a:lvl7pPr lvl="6">
              <a:spcBef>
                <a:spcPts val="1600"/>
              </a:spcBef>
              <a:spcAft>
                <a:spcPts val="0"/>
              </a:spcAft>
              <a:buNone/>
              <a:defRPr b="1" sz="1600">
                <a:solidFill>
                  <a:schemeClr val="accent1"/>
                </a:solidFill>
              </a:defRPr>
            </a:lvl7pPr>
            <a:lvl8pPr lvl="7">
              <a:spcBef>
                <a:spcPts val="1600"/>
              </a:spcBef>
              <a:spcAft>
                <a:spcPts val="0"/>
              </a:spcAft>
              <a:buNone/>
              <a:defRPr b="1" sz="1600">
                <a:solidFill>
                  <a:schemeClr val="accent1"/>
                </a:solidFill>
              </a:defRPr>
            </a:lvl8pPr>
            <a:lvl9pPr lvl="8">
              <a:spcBef>
                <a:spcPts val="1600"/>
              </a:spcBef>
              <a:spcAft>
                <a:spcPts val="1600"/>
              </a:spcAft>
              <a:buNone/>
              <a:defRPr b="1" sz="1600">
                <a:solidFill>
                  <a:schemeClr val="accent1"/>
                </a:solidFill>
              </a:defRPr>
            </a:lvl9pPr>
          </a:lstStyle>
          <a:p/>
        </p:txBody>
      </p:sp>
      <p:sp>
        <p:nvSpPr>
          <p:cNvPr id="916" name="Google Shape;916;p97"/>
          <p:cNvSpPr txBox="1"/>
          <p:nvPr>
            <p:ph idx="20" type="subTitle"/>
          </p:nvPr>
        </p:nvSpPr>
        <p:spPr>
          <a:xfrm>
            <a:off x="5742151" y="3932456"/>
            <a:ext cx="2742000" cy="572700"/>
          </a:xfrm>
          <a:prstGeom prst="rect">
            <a:avLst/>
          </a:prstGeom>
        </p:spPr>
        <p:txBody>
          <a:bodyPr anchorCtr="0" anchor="t" bIns="91425" lIns="91425" spcFirstLastPara="1" rIns="91425" wrap="square" tIns="91425">
            <a:noAutofit/>
          </a:bodyPr>
          <a:lstStyle>
            <a:lvl1pPr lvl="0">
              <a:spcBef>
                <a:spcPts val="0"/>
              </a:spcBef>
              <a:spcAft>
                <a:spcPts val="0"/>
              </a:spcAft>
              <a:buNone/>
              <a:defRPr/>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p:txBody>
      </p:sp>
      <p:sp>
        <p:nvSpPr>
          <p:cNvPr id="917" name="Google Shape;917;p97"/>
          <p:cNvSpPr txBox="1"/>
          <p:nvPr>
            <p:ph hasCustomPrompt="1" idx="21" type="title"/>
          </p:nvPr>
        </p:nvSpPr>
        <p:spPr>
          <a:xfrm>
            <a:off x="4998630" y="3926170"/>
            <a:ext cx="630900" cy="420600"/>
          </a:xfrm>
          <a:prstGeom prst="rect">
            <a:avLst/>
          </a:prstGeom>
        </p:spPr>
        <p:txBody>
          <a:bodyPr anchorCtr="0" anchor="ctr"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r>
              <a:t>xx%</a:t>
            </a:r>
          </a:p>
        </p:txBody>
      </p:sp>
      <p:grpSp>
        <p:nvGrpSpPr>
          <p:cNvPr id="918" name="Google Shape;918;p97"/>
          <p:cNvGrpSpPr/>
          <p:nvPr/>
        </p:nvGrpSpPr>
        <p:grpSpPr>
          <a:xfrm rot="10800000">
            <a:off x="8767619" y="977790"/>
            <a:ext cx="75122" cy="485535"/>
            <a:chOff x="8414525" y="1639575"/>
            <a:chExt cx="120600" cy="779475"/>
          </a:xfrm>
        </p:grpSpPr>
        <p:sp>
          <p:nvSpPr>
            <p:cNvPr id="919" name="Google Shape;919;p97"/>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97"/>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97"/>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97"/>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23" name="Google Shape;923;p97"/>
          <p:cNvSpPr/>
          <p:nvPr/>
        </p:nvSpPr>
        <p:spPr>
          <a:xfrm>
            <a:off x="8425150" y="51080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97"/>
          <p:cNvSpPr/>
          <p:nvPr/>
        </p:nvSpPr>
        <p:spPr>
          <a:xfrm>
            <a:off x="8358225" y="4769925"/>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25" name="Google Shape;925;p97"/>
          <p:cNvGrpSpPr/>
          <p:nvPr/>
        </p:nvGrpSpPr>
        <p:grpSpPr>
          <a:xfrm rot="-5400000">
            <a:off x="963594" y="697478"/>
            <a:ext cx="75122" cy="485535"/>
            <a:chOff x="8414525" y="1639575"/>
            <a:chExt cx="120600" cy="779475"/>
          </a:xfrm>
        </p:grpSpPr>
        <p:sp>
          <p:nvSpPr>
            <p:cNvPr id="926" name="Google Shape;926;p97"/>
            <p:cNvSpPr/>
            <p:nvPr/>
          </p:nvSpPr>
          <p:spPr>
            <a:xfrm rot="10800000">
              <a:off x="8414525" y="163957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97"/>
            <p:cNvSpPr/>
            <p:nvPr/>
          </p:nvSpPr>
          <p:spPr>
            <a:xfrm rot="10800000">
              <a:off x="8414525" y="186460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97"/>
            <p:cNvSpPr/>
            <p:nvPr/>
          </p:nvSpPr>
          <p:spPr>
            <a:xfrm rot="10800000">
              <a:off x="8414525" y="208962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97"/>
            <p:cNvSpPr/>
            <p:nvPr/>
          </p:nvSpPr>
          <p:spPr>
            <a:xfrm rot="10800000">
              <a:off x="8414525" y="231465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0" name="Google Shape;930;p97"/>
          <p:cNvSpPr/>
          <p:nvPr/>
        </p:nvSpPr>
        <p:spPr>
          <a:xfrm>
            <a:off x="308075" y="4217400"/>
            <a:ext cx="281400" cy="2814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97"/>
          <p:cNvSpPr/>
          <p:nvPr/>
        </p:nvSpPr>
        <p:spPr>
          <a:xfrm>
            <a:off x="554575" y="4604450"/>
            <a:ext cx="119100" cy="119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4">
    <p:spTree>
      <p:nvGrpSpPr>
        <p:cNvPr id="932" name="Shape 932"/>
        <p:cNvGrpSpPr/>
        <p:nvPr/>
      </p:nvGrpSpPr>
      <p:grpSpPr>
        <a:xfrm>
          <a:off x="0" y="0"/>
          <a:ext cx="0" cy="0"/>
          <a:chOff x="0" y="0"/>
          <a:chExt cx="0" cy="0"/>
        </a:xfrm>
      </p:grpSpPr>
      <p:sp>
        <p:nvSpPr>
          <p:cNvPr id="933" name="Google Shape;933;p98"/>
          <p:cNvSpPr txBox="1"/>
          <p:nvPr>
            <p:ph idx="1" type="subTitle"/>
          </p:nvPr>
        </p:nvSpPr>
        <p:spPr>
          <a:xfrm>
            <a:off x="1647675" y="2867816"/>
            <a:ext cx="1659600" cy="3969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b="1" sz="1600">
                <a:solidFill>
                  <a:schemeClr val="accent1"/>
                </a:solidFill>
              </a:defRPr>
            </a:lvl1pPr>
            <a:lvl2pPr lvl="1" algn="ctr">
              <a:spcBef>
                <a:spcPts val="1600"/>
              </a:spcBef>
              <a:spcAft>
                <a:spcPts val="0"/>
              </a:spcAft>
              <a:buNone/>
              <a:defRPr sz="1600">
                <a:solidFill>
                  <a:schemeClr val="accent1"/>
                </a:solidFill>
              </a:defRPr>
            </a:lvl2pPr>
            <a:lvl3pPr lvl="2" algn="ctr">
              <a:spcBef>
                <a:spcPts val="1600"/>
              </a:spcBef>
              <a:spcAft>
                <a:spcPts val="0"/>
              </a:spcAft>
              <a:buNone/>
              <a:defRPr sz="1600">
                <a:solidFill>
                  <a:schemeClr val="accent1"/>
                </a:solidFill>
              </a:defRPr>
            </a:lvl3pPr>
            <a:lvl4pPr lvl="3" algn="ctr">
              <a:spcBef>
                <a:spcPts val="1600"/>
              </a:spcBef>
              <a:spcAft>
                <a:spcPts val="0"/>
              </a:spcAft>
              <a:buNone/>
              <a:defRPr sz="1600">
                <a:solidFill>
                  <a:schemeClr val="accent1"/>
                </a:solidFill>
              </a:defRPr>
            </a:lvl4pPr>
            <a:lvl5pPr lvl="4" algn="ctr">
              <a:spcBef>
                <a:spcPts val="1600"/>
              </a:spcBef>
              <a:spcAft>
                <a:spcPts val="0"/>
              </a:spcAft>
              <a:buNone/>
              <a:defRPr sz="1600">
                <a:solidFill>
                  <a:schemeClr val="accent1"/>
                </a:solidFill>
              </a:defRPr>
            </a:lvl5pPr>
            <a:lvl6pPr lvl="5" algn="ctr">
              <a:spcBef>
                <a:spcPts val="1600"/>
              </a:spcBef>
              <a:spcAft>
                <a:spcPts val="0"/>
              </a:spcAft>
              <a:buNone/>
              <a:defRPr sz="1600">
                <a:solidFill>
                  <a:schemeClr val="accent1"/>
                </a:solidFill>
              </a:defRPr>
            </a:lvl6pPr>
            <a:lvl7pPr lvl="6" algn="ctr">
              <a:spcBef>
                <a:spcPts val="1600"/>
              </a:spcBef>
              <a:spcAft>
                <a:spcPts val="0"/>
              </a:spcAft>
              <a:buNone/>
              <a:defRPr sz="1600">
                <a:solidFill>
                  <a:schemeClr val="accent1"/>
                </a:solidFill>
              </a:defRPr>
            </a:lvl7pPr>
            <a:lvl8pPr lvl="7" algn="ctr">
              <a:spcBef>
                <a:spcPts val="1600"/>
              </a:spcBef>
              <a:spcAft>
                <a:spcPts val="0"/>
              </a:spcAft>
              <a:buNone/>
              <a:defRPr sz="1600">
                <a:solidFill>
                  <a:schemeClr val="accent1"/>
                </a:solidFill>
              </a:defRPr>
            </a:lvl8pPr>
            <a:lvl9pPr lvl="8" algn="ctr">
              <a:spcBef>
                <a:spcPts val="1600"/>
              </a:spcBef>
              <a:spcAft>
                <a:spcPts val="1600"/>
              </a:spcAft>
              <a:buNone/>
              <a:defRPr sz="1600">
                <a:solidFill>
                  <a:schemeClr val="accent1"/>
                </a:solidFill>
              </a:defRPr>
            </a:lvl9pPr>
          </a:lstStyle>
          <a:p/>
        </p:txBody>
      </p:sp>
      <p:sp>
        <p:nvSpPr>
          <p:cNvPr id="934" name="Google Shape;934;p98"/>
          <p:cNvSpPr txBox="1"/>
          <p:nvPr>
            <p:ph idx="2" type="subTitle"/>
          </p:nvPr>
        </p:nvSpPr>
        <p:spPr>
          <a:xfrm>
            <a:off x="1647675" y="3188289"/>
            <a:ext cx="1659600" cy="9030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a:solidFill>
                  <a:schemeClr val="dk1"/>
                </a:solidFill>
              </a:defRPr>
            </a:lvl1pPr>
            <a:lvl2pPr lvl="1" algn="ctr">
              <a:spcBef>
                <a:spcPts val="1600"/>
              </a:spcBef>
              <a:spcAft>
                <a:spcPts val="0"/>
              </a:spcAft>
              <a:buNone/>
              <a:defRPr>
                <a:solidFill>
                  <a:schemeClr val="dk1"/>
                </a:solidFill>
              </a:defRPr>
            </a:lvl2pPr>
            <a:lvl3pPr lvl="2" algn="ctr">
              <a:spcBef>
                <a:spcPts val="1600"/>
              </a:spcBef>
              <a:spcAft>
                <a:spcPts val="0"/>
              </a:spcAft>
              <a:buNone/>
              <a:defRPr>
                <a:solidFill>
                  <a:schemeClr val="dk1"/>
                </a:solidFill>
              </a:defRPr>
            </a:lvl3pPr>
            <a:lvl4pPr lvl="3" algn="ctr">
              <a:spcBef>
                <a:spcPts val="1600"/>
              </a:spcBef>
              <a:spcAft>
                <a:spcPts val="0"/>
              </a:spcAft>
              <a:buNone/>
              <a:defRPr>
                <a:solidFill>
                  <a:schemeClr val="dk1"/>
                </a:solidFill>
              </a:defRPr>
            </a:lvl4pPr>
            <a:lvl5pPr lvl="4" algn="ctr">
              <a:spcBef>
                <a:spcPts val="1600"/>
              </a:spcBef>
              <a:spcAft>
                <a:spcPts val="0"/>
              </a:spcAft>
              <a:buNone/>
              <a:defRPr>
                <a:solidFill>
                  <a:schemeClr val="dk1"/>
                </a:solidFill>
              </a:defRPr>
            </a:lvl5pPr>
            <a:lvl6pPr lvl="5" algn="ctr">
              <a:spcBef>
                <a:spcPts val="1600"/>
              </a:spcBef>
              <a:spcAft>
                <a:spcPts val="0"/>
              </a:spcAft>
              <a:buNone/>
              <a:defRPr>
                <a:solidFill>
                  <a:schemeClr val="dk1"/>
                </a:solidFill>
              </a:defRPr>
            </a:lvl6pPr>
            <a:lvl7pPr lvl="6" algn="ctr">
              <a:spcBef>
                <a:spcPts val="1600"/>
              </a:spcBef>
              <a:spcAft>
                <a:spcPts val="0"/>
              </a:spcAft>
              <a:buNone/>
              <a:defRPr>
                <a:solidFill>
                  <a:schemeClr val="dk1"/>
                </a:solidFill>
              </a:defRPr>
            </a:lvl7pPr>
            <a:lvl8pPr lvl="7" algn="ctr">
              <a:spcBef>
                <a:spcPts val="1600"/>
              </a:spcBef>
              <a:spcAft>
                <a:spcPts val="0"/>
              </a:spcAft>
              <a:buNone/>
              <a:defRPr>
                <a:solidFill>
                  <a:schemeClr val="dk1"/>
                </a:solidFill>
              </a:defRPr>
            </a:lvl8pPr>
            <a:lvl9pPr lvl="8" algn="ctr">
              <a:spcBef>
                <a:spcPts val="1600"/>
              </a:spcBef>
              <a:spcAft>
                <a:spcPts val="1600"/>
              </a:spcAft>
              <a:buNone/>
              <a:defRPr>
                <a:solidFill>
                  <a:schemeClr val="dk1"/>
                </a:solidFill>
              </a:defRPr>
            </a:lvl9pPr>
          </a:lstStyle>
          <a:p/>
        </p:txBody>
      </p:sp>
      <p:sp>
        <p:nvSpPr>
          <p:cNvPr id="935" name="Google Shape;935;p98"/>
          <p:cNvSpPr txBox="1"/>
          <p:nvPr>
            <p:ph idx="3" type="subTitle"/>
          </p:nvPr>
        </p:nvSpPr>
        <p:spPr>
          <a:xfrm>
            <a:off x="3742200" y="2867816"/>
            <a:ext cx="1659600" cy="3969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b="1" sz="1600">
                <a:solidFill>
                  <a:schemeClr val="accent1"/>
                </a:solidFill>
              </a:defRPr>
            </a:lvl1pPr>
            <a:lvl2pPr lvl="1" algn="ctr">
              <a:spcBef>
                <a:spcPts val="1600"/>
              </a:spcBef>
              <a:spcAft>
                <a:spcPts val="0"/>
              </a:spcAft>
              <a:buNone/>
              <a:defRPr sz="1600">
                <a:solidFill>
                  <a:schemeClr val="accent1"/>
                </a:solidFill>
              </a:defRPr>
            </a:lvl2pPr>
            <a:lvl3pPr lvl="2" algn="ctr">
              <a:spcBef>
                <a:spcPts val="1600"/>
              </a:spcBef>
              <a:spcAft>
                <a:spcPts val="0"/>
              </a:spcAft>
              <a:buNone/>
              <a:defRPr sz="1600">
                <a:solidFill>
                  <a:schemeClr val="accent1"/>
                </a:solidFill>
              </a:defRPr>
            </a:lvl3pPr>
            <a:lvl4pPr lvl="3" algn="ctr">
              <a:spcBef>
                <a:spcPts val="1600"/>
              </a:spcBef>
              <a:spcAft>
                <a:spcPts val="0"/>
              </a:spcAft>
              <a:buNone/>
              <a:defRPr sz="1600">
                <a:solidFill>
                  <a:schemeClr val="accent1"/>
                </a:solidFill>
              </a:defRPr>
            </a:lvl4pPr>
            <a:lvl5pPr lvl="4" algn="ctr">
              <a:spcBef>
                <a:spcPts val="1600"/>
              </a:spcBef>
              <a:spcAft>
                <a:spcPts val="0"/>
              </a:spcAft>
              <a:buNone/>
              <a:defRPr sz="1600">
                <a:solidFill>
                  <a:schemeClr val="accent1"/>
                </a:solidFill>
              </a:defRPr>
            </a:lvl5pPr>
            <a:lvl6pPr lvl="5" algn="ctr">
              <a:spcBef>
                <a:spcPts val="1600"/>
              </a:spcBef>
              <a:spcAft>
                <a:spcPts val="0"/>
              </a:spcAft>
              <a:buNone/>
              <a:defRPr sz="1600">
                <a:solidFill>
                  <a:schemeClr val="accent1"/>
                </a:solidFill>
              </a:defRPr>
            </a:lvl6pPr>
            <a:lvl7pPr lvl="6" algn="ctr">
              <a:spcBef>
                <a:spcPts val="1600"/>
              </a:spcBef>
              <a:spcAft>
                <a:spcPts val="0"/>
              </a:spcAft>
              <a:buNone/>
              <a:defRPr sz="1600">
                <a:solidFill>
                  <a:schemeClr val="accent1"/>
                </a:solidFill>
              </a:defRPr>
            </a:lvl7pPr>
            <a:lvl8pPr lvl="7" algn="ctr">
              <a:spcBef>
                <a:spcPts val="1600"/>
              </a:spcBef>
              <a:spcAft>
                <a:spcPts val="0"/>
              </a:spcAft>
              <a:buNone/>
              <a:defRPr sz="1600">
                <a:solidFill>
                  <a:schemeClr val="accent1"/>
                </a:solidFill>
              </a:defRPr>
            </a:lvl8pPr>
            <a:lvl9pPr lvl="8" algn="ctr">
              <a:spcBef>
                <a:spcPts val="1600"/>
              </a:spcBef>
              <a:spcAft>
                <a:spcPts val="1600"/>
              </a:spcAft>
              <a:buNone/>
              <a:defRPr sz="1600">
                <a:solidFill>
                  <a:schemeClr val="accent1"/>
                </a:solidFill>
              </a:defRPr>
            </a:lvl9pPr>
          </a:lstStyle>
          <a:p/>
        </p:txBody>
      </p:sp>
      <p:sp>
        <p:nvSpPr>
          <p:cNvPr id="936" name="Google Shape;936;p98"/>
          <p:cNvSpPr txBox="1"/>
          <p:nvPr>
            <p:ph idx="4" type="subTitle"/>
          </p:nvPr>
        </p:nvSpPr>
        <p:spPr>
          <a:xfrm>
            <a:off x="3742200" y="3188289"/>
            <a:ext cx="1659600" cy="9030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a:solidFill>
                  <a:schemeClr val="dk1"/>
                </a:solidFill>
              </a:defRPr>
            </a:lvl1pPr>
            <a:lvl2pPr lvl="1" algn="ctr">
              <a:spcBef>
                <a:spcPts val="1600"/>
              </a:spcBef>
              <a:spcAft>
                <a:spcPts val="0"/>
              </a:spcAft>
              <a:buNone/>
              <a:defRPr>
                <a:solidFill>
                  <a:schemeClr val="dk1"/>
                </a:solidFill>
              </a:defRPr>
            </a:lvl2pPr>
            <a:lvl3pPr lvl="2" algn="ctr">
              <a:spcBef>
                <a:spcPts val="1600"/>
              </a:spcBef>
              <a:spcAft>
                <a:spcPts val="0"/>
              </a:spcAft>
              <a:buNone/>
              <a:defRPr>
                <a:solidFill>
                  <a:schemeClr val="dk1"/>
                </a:solidFill>
              </a:defRPr>
            </a:lvl3pPr>
            <a:lvl4pPr lvl="3" algn="ctr">
              <a:spcBef>
                <a:spcPts val="1600"/>
              </a:spcBef>
              <a:spcAft>
                <a:spcPts val="0"/>
              </a:spcAft>
              <a:buNone/>
              <a:defRPr>
                <a:solidFill>
                  <a:schemeClr val="dk1"/>
                </a:solidFill>
              </a:defRPr>
            </a:lvl4pPr>
            <a:lvl5pPr lvl="4" algn="ctr">
              <a:spcBef>
                <a:spcPts val="1600"/>
              </a:spcBef>
              <a:spcAft>
                <a:spcPts val="0"/>
              </a:spcAft>
              <a:buNone/>
              <a:defRPr>
                <a:solidFill>
                  <a:schemeClr val="dk1"/>
                </a:solidFill>
              </a:defRPr>
            </a:lvl5pPr>
            <a:lvl6pPr lvl="5" algn="ctr">
              <a:spcBef>
                <a:spcPts val="1600"/>
              </a:spcBef>
              <a:spcAft>
                <a:spcPts val="0"/>
              </a:spcAft>
              <a:buNone/>
              <a:defRPr>
                <a:solidFill>
                  <a:schemeClr val="dk1"/>
                </a:solidFill>
              </a:defRPr>
            </a:lvl6pPr>
            <a:lvl7pPr lvl="6" algn="ctr">
              <a:spcBef>
                <a:spcPts val="1600"/>
              </a:spcBef>
              <a:spcAft>
                <a:spcPts val="0"/>
              </a:spcAft>
              <a:buNone/>
              <a:defRPr>
                <a:solidFill>
                  <a:schemeClr val="dk1"/>
                </a:solidFill>
              </a:defRPr>
            </a:lvl7pPr>
            <a:lvl8pPr lvl="7" algn="ctr">
              <a:spcBef>
                <a:spcPts val="1600"/>
              </a:spcBef>
              <a:spcAft>
                <a:spcPts val="0"/>
              </a:spcAft>
              <a:buNone/>
              <a:defRPr>
                <a:solidFill>
                  <a:schemeClr val="dk1"/>
                </a:solidFill>
              </a:defRPr>
            </a:lvl8pPr>
            <a:lvl9pPr lvl="8" algn="ctr">
              <a:spcBef>
                <a:spcPts val="1600"/>
              </a:spcBef>
              <a:spcAft>
                <a:spcPts val="1600"/>
              </a:spcAft>
              <a:buNone/>
              <a:defRPr>
                <a:solidFill>
                  <a:schemeClr val="dk1"/>
                </a:solidFill>
              </a:defRPr>
            </a:lvl9pPr>
          </a:lstStyle>
          <a:p/>
        </p:txBody>
      </p:sp>
      <p:sp>
        <p:nvSpPr>
          <p:cNvPr id="937" name="Google Shape;937;p98"/>
          <p:cNvSpPr txBox="1"/>
          <p:nvPr>
            <p:ph idx="5" type="subTitle"/>
          </p:nvPr>
        </p:nvSpPr>
        <p:spPr>
          <a:xfrm>
            <a:off x="5836725" y="2867816"/>
            <a:ext cx="1659600" cy="3969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b="1" sz="1600">
                <a:solidFill>
                  <a:schemeClr val="accent1"/>
                </a:solidFill>
              </a:defRPr>
            </a:lvl1pPr>
            <a:lvl2pPr lvl="1" algn="ctr">
              <a:spcBef>
                <a:spcPts val="1600"/>
              </a:spcBef>
              <a:spcAft>
                <a:spcPts val="0"/>
              </a:spcAft>
              <a:buNone/>
              <a:defRPr sz="1600">
                <a:solidFill>
                  <a:schemeClr val="accent1"/>
                </a:solidFill>
              </a:defRPr>
            </a:lvl2pPr>
            <a:lvl3pPr lvl="2" algn="ctr">
              <a:spcBef>
                <a:spcPts val="1600"/>
              </a:spcBef>
              <a:spcAft>
                <a:spcPts val="0"/>
              </a:spcAft>
              <a:buNone/>
              <a:defRPr sz="1600">
                <a:solidFill>
                  <a:schemeClr val="accent1"/>
                </a:solidFill>
              </a:defRPr>
            </a:lvl3pPr>
            <a:lvl4pPr lvl="3" algn="ctr">
              <a:spcBef>
                <a:spcPts val="1600"/>
              </a:spcBef>
              <a:spcAft>
                <a:spcPts val="0"/>
              </a:spcAft>
              <a:buNone/>
              <a:defRPr sz="1600">
                <a:solidFill>
                  <a:schemeClr val="accent1"/>
                </a:solidFill>
              </a:defRPr>
            </a:lvl4pPr>
            <a:lvl5pPr lvl="4" algn="ctr">
              <a:spcBef>
                <a:spcPts val="1600"/>
              </a:spcBef>
              <a:spcAft>
                <a:spcPts val="0"/>
              </a:spcAft>
              <a:buNone/>
              <a:defRPr sz="1600">
                <a:solidFill>
                  <a:schemeClr val="accent1"/>
                </a:solidFill>
              </a:defRPr>
            </a:lvl5pPr>
            <a:lvl6pPr lvl="5" algn="ctr">
              <a:spcBef>
                <a:spcPts val="1600"/>
              </a:spcBef>
              <a:spcAft>
                <a:spcPts val="0"/>
              </a:spcAft>
              <a:buNone/>
              <a:defRPr sz="1600">
                <a:solidFill>
                  <a:schemeClr val="accent1"/>
                </a:solidFill>
              </a:defRPr>
            </a:lvl6pPr>
            <a:lvl7pPr lvl="6" algn="ctr">
              <a:spcBef>
                <a:spcPts val="1600"/>
              </a:spcBef>
              <a:spcAft>
                <a:spcPts val="0"/>
              </a:spcAft>
              <a:buNone/>
              <a:defRPr sz="1600">
                <a:solidFill>
                  <a:schemeClr val="accent1"/>
                </a:solidFill>
              </a:defRPr>
            </a:lvl7pPr>
            <a:lvl8pPr lvl="7" algn="ctr">
              <a:spcBef>
                <a:spcPts val="1600"/>
              </a:spcBef>
              <a:spcAft>
                <a:spcPts val="0"/>
              </a:spcAft>
              <a:buNone/>
              <a:defRPr sz="1600">
                <a:solidFill>
                  <a:schemeClr val="accent1"/>
                </a:solidFill>
              </a:defRPr>
            </a:lvl8pPr>
            <a:lvl9pPr lvl="8" algn="ctr">
              <a:spcBef>
                <a:spcPts val="1600"/>
              </a:spcBef>
              <a:spcAft>
                <a:spcPts val="1600"/>
              </a:spcAft>
              <a:buNone/>
              <a:defRPr sz="1600">
                <a:solidFill>
                  <a:schemeClr val="accent1"/>
                </a:solidFill>
              </a:defRPr>
            </a:lvl9pPr>
          </a:lstStyle>
          <a:p/>
        </p:txBody>
      </p:sp>
      <p:sp>
        <p:nvSpPr>
          <p:cNvPr id="938" name="Google Shape;938;p98"/>
          <p:cNvSpPr txBox="1"/>
          <p:nvPr>
            <p:ph idx="6" type="subTitle"/>
          </p:nvPr>
        </p:nvSpPr>
        <p:spPr>
          <a:xfrm>
            <a:off x="5836725" y="3188289"/>
            <a:ext cx="1659600" cy="9030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a:solidFill>
                  <a:schemeClr val="dk1"/>
                </a:solidFill>
              </a:defRPr>
            </a:lvl1pPr>
            <a:lvl2pPr lvl="1" algn="ctr">
              <a:spcBef>
                <a:spcPts val="1600"/>
              </a:spcBef>
              <a:spcAft>
                <a:spcPts val="0"/>
              </a:spcAft>
              <a:buNone/>
              <a:defRPr>
                <a:solidFill>
                  <a:schemeClr val="dk1"/>
                </a:solidFill>
              </a:defRPr>
            </a:lvl2pPr>
            <a:lvl3pPr lvl="2" algn="ctr">
              <a:spcBef>
                <a:spcPts val="1600"/>
              </a:spcBef>
              <a:spcAft>
                <a:spcPts val="0"/>
              </a:spcAft>
              <a:buNone/>
              <a:defRPr>
                <a:solidFill>
                  <a:schemeClr val="dk1"/>
                </a:solidFill>
              </a:defRPr>
            </a:lvl3pPr>
            <a:lvl4pPr lvl="3" algn="ctr">
              <a:spcBef>
                <a:spcPts val="1600"/>
              </a:spcBef>
              <a:spcAft>
                <a:spcPts val="0"/>
              </a:spcAft>
              <a:buNone/>
              <a:defRPr>
                <a:solidFill>
                  <a:schemeClr val="dk1"/>
                </a:solidFill>
              </a:defRPr>
            </a:lvl4pPr>
            <a:lvl5pPr lvl="4" algn="ctr">
              <a:spcBef>
                <a:spcPts val="1600"/>
              </a:spcBef>
              <a:spcAft>
                <a:spcPts val="0"/>
              </a:spcAft>
              <a:buNone/>
              <a:defRPr>
                <a:solidFill>
                  <a:schemeClr val="dk1"/>
                </a:solidFill>
              </a:defRPr>
            </a:lvl5pPr>
            <a:lvl6pPr lvl="5" algn="ctr">
              <a:spcBef>
                <a:spcPts val="1600"/>
              </a:spcBef>
              <a:spcAft>
                <a:spcPts val="0"/>
              </a:spcAft>
              <a:buNone/>
              <a:defRPr>
                <a:solidFill>
                  <a:schemeClr val="dk1"/>
                </a:solidFill>
              </a:defRPr>
            </a:lvl6pPr>
            <a:lvl7pPr lvl="6" algn="ctr">
              <a:spcBef>
                <a:spcPts val="1600"/>
              </a:spcBef>
              <a:spcAft>
                <a:spcPts val="0"/>
              </a:spcAft>
              <a:buNone/>
              <a:defRPr>
                <a:solidFill>
                  <a:schemeClr val="dk1"/>
                </a:solidFill>
              </a:defRPr>
            </a:lvl7pPr>
            <a:lvl8pPr lvl="7" algn="ctr">
              <a:spcBef>
                <a:spcPts val="1600"/>
              </a:spcBef>
              <a:spcAft>
                <a:spcPts val="0"/>
              </a:spcAft>
              <a:buNone/>
              <a:defRPr>
                <a:solidFill>
                  <a:schemeClr val="dk1"/>
                </a:solidFill>
              </a:defRPr>
            </a:lvl8pPr>
            <a:lvl9pPr lvl="8" algn="ctr">
              <a:spcBef>
                <a:spcPts val="1600"/>
              </a:spcBef>
              <a:spcAft>
                <a:spcPts val="1600"/>
              </a:spcAft>
              <a:buNone/>
              <a:defRPr>
                <a:solidFill>
                  <a:schemeClr val="dk1"/>
                </a:solidFill>
              </a:defRPr>
            </a:lvl9pPr>
          </a:lstStyle>
          <a:p/>
        </p:txBody>
      </p:sp>
      <p:sp>
        <p:nvSpPr>
          <p:cNvPr id="939" name="Google Shape;939;p98"/>
          <p:cNvSpPr txBox="1"/>
          <p:nvPr>
            <p:ph type="title"/>
          </p:nvPr>
        </p:nvSpPr>
        <p:spPr>
          <a:xfrm>
            <a:off x="706050" y="365160"/>
            <a:ext cx="7731900" cy="572700"/>
          </a:xfrm>
          <a:prstGeom prst="rect">
            <a:avLst/>
          </a:prstGeom>
        </p:spPr>
        <p:txBody>
          <a:bodyPr anchorCtr="0" anchor="t" bIns="91425" lIns="91425" spcFirstLastPara="1" rIns="91425" wrap="square" tIns="91425">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940" name="Google Shape;940;p98"/>
          <p:cNvSpPr/>
          <p:nvPr/>
        </p:nvSpPr>
        <p:spPr>
          <a:xfrm>
            <a:off x="8595650" y="763525"/>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98"/>
          <p:cNvSpPr/>
          <p:nvPr/>
        </p:nvSpPr>
        <p:spPr>
          <a:xfrm>
            <a:off x="8652275" y="2184675"/>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42" name="Google Shape;942;p98"/>
          <p:cNvGrpSpPr/>
          <p:nvPr/>
        </p:nvGrpSpPr>
        <p:grpSpPr>
          <a:xfrm rot="5400000">
            <a:off x="8020544" y="4302140"/>
            <a:ext cx="75122" cy="485535"/>
            <a:chOff x="8414525" y="1639575"/>
            <a:chExt cx="120600" cy="779475"/>
          </a:xfrm>
        </p:grpSpPr>
        <p:sp>
          <p:nvSpPr>
            <p:cNvPr id="943" name="Google Shape;943;p98"/>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98"/>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98"/>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98"/>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7" name="Google Shape;947;p98"/>
          <p:cNvGrpSpPr/>
          <p:nvPr/>
        </p:nvGrpSpPr>
        <p:grpSpPr>
          <a:xfrm>
            <a:off x="314419" y="1403128"/>
            <a:ext cx="75122" cy="485535"/>
            <a:chOff x="8414525" y="1639575"/>
            <a:chExt cx="120600" cy="779475"/>
          </a:xfrm>
        </p:grpSpPr>
        <p:sp>
          <p:nvSpPr>
            <p:cNvPr id="948" name="Google Shape;948;p98"/>
            <p:cNvSpPr/>
            <p:nvPr/>
          </p:nvSpPr>
          <p:spPr>
            <a:xfrm rot="10800000">
              <a:off x="8414525" y="163957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98"/>
            <p:cNvSpPr/>
            <p:nvPr/>
          </p:nvSpPr>
          <p:spPr>
            <a:xfrm rot="10800000">
              <a:off x="8414525" y="186460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98"/>
            <p:cNvSpPr/>
            <p:nvPr/>
          </p:nvSpPr>
          <p:spPr>
            <a:xfrm rot="10800000">
              <a:off x="8414525" y="208962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98"/>
            <p:cNvSpPr/>
            <p:nvPr/>
          </p:nvSpPr>
          <p:spPr>
            <a:xfrm rot="10800000">
              <a:off x="8414525" y="231465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2" name="Google Shape;952;p98"/>
          <p:cNvSpPr/>
          <p:nvPr/>
        </p:nvSpPr>
        <p:spPr>
          <a:xfrm>
            <a:off x="585525" y="427620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98"/>
          <p:cNvSpPr/>
          <p:nvPr/>
        </p:nvSpPr>
        <p:spPr>
          <a:xfrm>
            <a:off x="708300" y="4485350"/>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MAIN_POINT_1">
    <p:spTree>
      <p:nvGrpSpPr>
        <p:cNvPr id="954" name="Shape 954"/>
        <p:cNvGrpSpPr/>
        <p:nvPr/>
      </p:nvGrpSpPr>
      <p:grpSpPr>
        <a:xfrm>
          <a:off x="0" y="0"/>
          <a:ext cx="0" cy="0"/>
          <a:chOff x="0" y="0"/>
          <a:chExt cx="0" cy="0"/>
        </a:xfrm>
      </p:grpSpPr>
      <p:sp>
        <p:nvSpPr>
          <p:cNvPr id="955" name="Google Shape;955;p99"/>
          <p:cNvSpPr txBox="1"/>
          <p:nvPr>
            <p:ph type="title"/>
          </p:nvPr>
        </p:nvSpPr>
        <p:spPr>
          <a:xfrm>
            <a:off x="2357875" y="3069175"/>
            <a:ext cx="4428300" cy="463800"/>
          </a:xfrm>
          <a:prstGeom prst="rect">
            <a:avLst/>
          </a:prstGeom>
        </p:spPr>
        <p:txBody>
          <a:bodyPr anchorCtr="0" anchor="ctr" bIns="91425" lIns="91425" spcFirstLastPara="1" rIns="91425" wrap="square" tIns="91425">
            <a:noAutofit/>
          </a:bodyPr>
          <a:lstStyle>
            <a:lvl1pPr lvl="0">
              <a:spcBef>
                <a:spcPts val="0"/>
              </a:spcBef>
              <a:spcAft>
                <a:spcPts val="0"/>
              </a:spcAft>
              <a:buSzPts val="1400"/>
              <a:buNone/>
              <a:defRPr sz="1600">
                <a:solidFill>
                  <a:schemeClr val="accent1"/>
                </a:solidFill>
              </a:defRPr>
            </a:lvl1pPr>
            <a:lvl2pPr lvl="1" algn="l">
              <a:spcBef>
                <a:spcPts val="0"/>
              </a:spcBef>
              <a:spcAft>
                <a:spcPts val="0"/>
              </a:spcAft>
              <a:buSzPts val="1400"/>
              <a:buNone/>
              <a:defRPr sz="1400"/>
            </a:lvl2pPr>
            <a:lvl3pPr lvl="2" algn="l">
              <a:spcBef>
                <a:spcPts val="0"/>
              </a:spcBef>
              <a:spcAft>
                <a:spcPts val="0"/>
              </a:spcAft>
              <a:buSzPts val="1400"/>
              <a:buNone/>
              <a:defRPr sz="1400"/>
            </a:lvl3pPr>
            <a:lvl4pPr lvl="3" algn="l">
              <a:spcBef>
                <a:spcPts val="0"/>
              </a:spcBef>
              <a:spcAft>
                <a:spcPts val="0"/>
              </a:spcAft>
              <a:buSzPts val="1400"/>
              <a:buNone/>
              <a:defRPr sz="1400"/>
            </a:lvl4pPr>
            <a:lvl5pPr lvl="4" algn="l">
              <a:spcBef>
                <a:spcPts val="0"/>
              </a:spcBef>
              <a:spcAft>
                <a:spcPts val="0"/>
              </a:spcAft>
              <a:buSzPts val="1400"/>
              <a:buNone/>
              <a:defRPr sz="1400"/>
            </a:lvl5pPr>
            <a:lvl6pPr lvl="5" algn="l">
              <a:spcBef>
                <a:spcPts val="0"/>
              </a:spcBef>
              <a:spcAft>
                <a:spcPts val="0"/>
              </a:spcAft>
              <a:buSzPts val="1400"/>
              <a:buNone/>
              <a:defRPr sz="1400"/>
            </a:lvl6pPr>
            <a:lvl7pPr lvl="6" algn="l">
              <a:spcBef>
                <a:spcPts val="0"/>
              </a:spcBef>
              <a:spcAft>
                <a:spcPts val="0"/>
              </a:spcAft>
              <a:buSzPts val="1400"/>
              <a:buNone/>
              <a:defRPr sz="1400"/>
            </a:lvl7pPr>
            <a:lvl8pPr lvl="7" algn="l">
              <a:spcBef>
                <a:spcPts val="0"/>
              </a:spcBef>
              <a:spcAft>
                <a:spcPts val="0"/>
              </a:spcAft>
              <a:buSzPts val="1400"/>
              <a:buNone/>
              <a:defRPr sz="1400"/>
            </a:lvl8pPr>
            <a:lvl9pPr lvl="8" algn="l">
              <a:spcBef>
                <a:spcPts val="0"/>
              </a:spcBef>
              <a:spcAft>
                <a:spcPts val="0"/>
              </a:spcAft>
              <a:buSzPts val="1400"/>
              <a:buNone/>
              <a:defRPr sz="1400"/>
            </a:lvl9pPr>
          </a:lstStyle>
          <a:p/>
        </p:txBody>
      </p:sp>
      <p:sp>
        <p:nvSpPr>
          <p:cNvPr id="956" name="Google Shape;956;p99"/>
          <p:cNvSpPr txBox="1"/>
          <p:nvPr>
            <p:ph idx="1" type="subTitle"/>
          </p:nvPr>
        </p:nvSpPr>
        <p:spPr>
          <a:xfrm>
            <a:off x="2357875" y="1706275"/>
            <a:ext cx="4428300" cy="15168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sz="2000"/>
            </a:lvl1pPr>
            <a:lvl2pPr lvl="1" algn="ctr">
              <a:spcBef>
                <a:spcPts val="1600"/>
              </a:spcBef>
              <a:spcAft>
                <a:spcPts val="0"/>
              </a:spcAft>
              <a:buNone/>
              <a:defRPr sz="2000"/>
            </a:lvl2pPr>
            <a:lvl3pPr lvl="2" algn="ctr">
              <a:spcBef>
                <a:spcPts val="1600"/>
              </a:spcBef>
              <a:spcAft>
                <a:spcPts val="0"/>
              </a:spcAft>
              <a:buNone/>
              <a:defRPr sz="2000"/>
            </a:lvl3pPr>
            <a:lvl4pPr lvl="3" algn="ctr">
              <a:spcBef>
                <a:spcPts val="1600"/>
              </a:spcBef>
              <a:spcAft>
                <a:spcPts val="0"/>
              </a:spcAft>
              <a:buNone/>
              <a:defRPr sz="2000"/>
            </a:lvl4pPr>
            <a:lvl5pPr lvl="4" algn="ctr">
              <a:spcBef>
                <a:spcPts val="1600"/>
              </a:spcBef>
              <a:spcAft>
                <a:spcPts val="0"/>
              </a:spcAft>
              <a:buNone/>
              <a:defRPr sz="2000"/>
            </a:lvl5pPr>
            <a:lvl6pPr lvl="5" algn="ctr">
              <a:spcBef>
                <a:spcPts val="1600"/>
              </a:spcBef>
              <a:spcAft>
                <a:spcPts val="0"/>
              </a:spcAft>
              <a:buNone/>
              <a:defRPr sz="2000"/>
            </a:lvl6pPr>
            <a:lvl7pPr lvl="6" algn="ctr">
              <a:spcBef>
                <a:spcPts val="1600"/>
              </a:spcBef>
              <a:spcAft>
                <a:spcPts val="0"/>
              </a:spcAft>
              <a:buNone/>
              <a:defRPr sz="2000"/>
            </a:lvl7pPr>
            <a:lvl8pPr lvl="7" algn="ctr">
              <a:spcBef>
                <a:spcPts val="1600"/>
              </a:spcBef>
              <a:spcAft>
                <a:spcPts val="0"/>
              </a:spcAft>
              <a:buNone/>
              <a:defRPr sz="2000"/>
            </a:lvl8pPr>
            <a:lvl9pPr lvl="8" algn="ctr">
              <a:spcBef>
                <a:spcPts val="1600"/>
              </a:spcBef>
              <a:spcAft>
                <a:spcPts val="1600"/>
              </a:spcAft>
              <a:buNone/>
              <a:defRPr sz="2000"/>
            </a:lvl9pPr>
          </a:lstStyle>
          <a:p/>
        </p:txBody>
      </p:sp>
      <p:grpSp>
        <p:nvGrpSpPr>
          <p:cNvPr id="957" name="Google Shape;957;p99"/>
          <p:cNvGrpSpPr/>
          <p:nvPr/>
        </p:nvGrpSpPr>
        <p:grpSpPr>
          <a:xfrm rot="10800000">
            <a:off x="8040406" y="3579278"/>
            <a:ext cx="75122" cy="485535"/>
            <a:chOff x="8414525" y="1639575"/>
            <a:chExt cx="120600" cy="779475"/>
          </a:xfrm>
        </p:grpSpPr>
        <p:sp>
          <p:nvSpPr>
            <p:cNvPr id="958" name="Google Shape;958;p99"/>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99"/>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99"/>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99"/>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62" name="Google Shape;962;p99"/>
          <p:cNvSpPr/>
          <p:nvPr/>
        </p:nvSpPr>
        <p:spPr>
          <a:xfrm>
            <a:off x="7859700" y="48410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63" name="Google Shape;963;p99"/>
          <p:cNvGrpSpPr/>
          <p:nvPr/>
        </p:nvGrpSpPr>
        <p:grpSpPr>
          <a:xfrm rot="5400000">
            <a:off x="1430394" y="743140"/>
            <a:ext cx="75122" cy="485535"/>
            <a:chOff x="8414525" y="1639575"/>
            <a:chExt cx="120600" cy="779475"/>
          </a:xfrm>
        </p:grpSpPr>
        <p:sp>
          <p:nvSpPr>
            <p:cNvPr id="964" name="Google Shape;964;p99"/>
            <p:cNvSpPr/>
            <p:nvPr/>
          </p:nvSpPr>
          <p:spPr>
            <a:xfrm rot="10800000">
              <a:off x="8414525" y="163957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99"/>
            <p:cNvSpPr/>
            <p:nvPr/>
          </p:nvSpPr>
          <p:spPr>
            <a:xfrm rot="10800000">
              <a:off x="8414525" y="186460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99"/>
            <p:cNvSpPr/>
            <p:nvPr/>
          </p:nvSpPr>
          <p:spPr>
            <a:xfrm rot="10800000">
              <a:off x="8414525" y="208962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99"/>
            <p:cNvSpPr/>
            <p:nvPr/>
          </p:nvSpPr>
          <p:spPr>
            <a:xfrm rot="10800000">
              <a:off x="8414525" y="231465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68" name="Google Shape;968;p99"/>
          <p:cNvSpPr/>
          <p:nvPr/>
        </p:nvSpPr>
        <p:spPr>
          <a:xfrm>
            <a:off x="7573250" y="4249775"/>
            <a:ext cx="119100" cy="119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99"/>
          <p:cNvSpPr/>
          <p:nvPr/>
        </p:nvSpPr>
        <p:spPr>
          <a:xfrm>
            <a:off x="8354600" y="765500"/>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99"/>
          <p:cNvSpPr/>
          <p:nvPr/>
        </p:nvSpPr>
        <p:spPr>
          <a:xfrm>
            <a:off x="1086850" y="3681350"/>
            <a:ext cx="281400" cy="2814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1">
    <p:spTree>
      <p:nvGrpSpPr>
        <p:cNvPr id="971" name="Shape 971"/>
        <p:cNvGrpSpPr/>
        <p:nvPr/>
      </p:nvGrpSpPr>
      <p:grpSpPr>
        <a:xfrm>
          <a:off x="0" y="0"/>
          <a:ext cx="0" cy="0"/>
          <a:chOff x="0" y="0"/>
          <a:chExt cx="0" cy="0"/>
        </a:xfrm>
      </p:grpSpPr>
      <p:sp>
        <p:nvSpPr>
          <p:cNvPr id="972" name="Google Shape;972;p100"/>
          <p:cNvSpPr txBox="1"/>
          <p:nvPr>
            <p:ph type="title"/>
          </p:nvPr>
        </p:nvSpPr>
        <p:spPr>
          <a:xfrm>
            <a:off x="447975" y="1736250"/>
            <a:ext cx="3737700" cy="1751700"/>
          </a:xfrm>
          <a:prstGeom prst="rect">
            <a:avLst/>
          </a:prstGeom>
        </p:spPr>
        <p:txBody>
          <a:bodyPr anchorCtr="0" anchor="ctr" bIns="91425" lIns="91425" spcFirstLastPara="1" rIns="91425" wrap="square" tIns="91425">
            <a:noAutofit/>
          </a:bodyPr>
          <a:lstStyle>
            <a:lvl1pPr lvl="0" algn="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p:txBody>
      </p:sp>
      <p:sp>
        <p:nvSpPr>
          <p:cNvPr id="973" name="Google Shape;973;p100"/>
          <p:cNvSpPr txBox="1"/>
          <p:nvPr>
            <p:ph hasCustomPrompt="1" idx="2" type="title"/>
          </p:nvPr>
        </p:nvSpPr>
        <p:spPr>
          <a:xfrm>
            <a:off x="2779375" y="695558"/>
            <a:ext cx="1406400" cy="1040700"/>
          </a:xfrm>
          <a:prstGeom prst="rect">
            <a:avLst/>
          </a:prstGeom>
        </p:spPr>
        <p:txBody>
          <a:bodyPr anchorCtr="0" anchor="ctr" bIns="91425" lIns="91425" spcFirstLastPara="1" rIns="91425" wrap="square" tIns="91425">
            <a:noAutofit/>
          </a:bodyPr>
          <a:lstStyle>
            <a:lvl1pPr lvl="0" algn="r">
              <a:spcBef>
                <a:spcPts val="0"/>
              </a:spcBef>
              <a:spcAft>
                <a:spcPts val="0"/>
              </a:spcAft>
              <a:buClr>
                <a:schemeClr val="accent1"/>
              </a:buClr>
              <a:buSzPts val="7200"/>
              <a:buNone/>
              <a:defRPr sz="7200">
                <a:solidFill>
                  <a:schemeClr val="accent1"/>
                </a:solidFill>
              </a:defRPr>
            </a:lvl1pPr>
            <a:lvl2pPr lvl="1" algn="ctr">
              <a:spcBef>
                <a:spcPts val="0"/>
              </a:spcBef>
              <a:spcAft>
                <a:spcPts val="0"/>
              </a:spcAft>
              <a:buClr>
                <a:schemeClr val="accent1"/>
              </a:buClr>
              <a:buSzPts val="7200"/>
              <a:buNone/>
              <a:defRPr sz="7200">
                <a:solidFill>
                  <a:schemeClr val="accent1"/>
                </a:solidFill>
              </a:defRPr>
            </a:lvl2pPr>
            <a:lvl3pPr lvl="2" algn="ctr">
              <a:spcBef>
                <a:spcPts val="0"/>
              </a:spcBef>
              <a:spcAft>
                <a:spcPts val="0"/>
              </a:spcAft>
              <a:buClr>
                <a:schemeClr val="accent1"/>
              </a:buClr>
              <a:buSzPts val="7200"/>
              <a:buNone/>
              <a:defRPr sz="7200">
                <a:solidFill>
                  <a:schemeClr val="accent1"/>
                </a:solidFill>
              </a:defRPr>
            </a:lvl3pPr>
            <a:lvl4pPr lvl="3" algn="ctr">
              <a:spcBef>
                <a:spcPts val="0"/>
              </a:spcBef>
              <a:spcAft>
                <a:spcPts val="0"/>
              </a:spcAft>
              <a:buClr>
                <a:schemeClr val="accent1"/>
              </a:buClr>
              <a:buSzPts val="7200"/>
              <a:buNone/>
              <a:defRPr sz="7200">
                <a:solidFill>
                  <a:schemeClr val="accent1"/>
                </a:solidFill>
              </a:defRPr>
            </a:lvl4pPr>
            <a:lvl5pPr lvl="4" algn="ctr">
              <a:spcBef>
                <a:spcPts val="0"/>
              </a:spcBef>
              <a:spcAft>
                <a:spcPts val="0"/>
              </a:spcAft>
              <a:buClr>
                <a:schemeClr val="accent1"/>
              </a:buClr>
              <a:buSzPts val="7200"/>
              <a:buNone/>
              <a:defRPr sz="7200">
                <a:solidFill>
                  <a:schemeClr val="accent1"/>
                </a:solidFill>
              </a:defRPr>
            </a:lvl5pPr>
            <a:lvl6pPr lvl="5" algn="ctr">
              <a:spcBef>
                <a:spcPts val="0"/>
              </a:spcBef>
              <a:spcAft>
                <a:spcPts val="0"/>
              </a:spcAft>
              <a:buClr>
                <a:schemeClr val="accent1"/>
              </a:buClr>
              <a:buSzPts val="7200"/>
              <a:buNone/>
              <a:defRPr sz="7200">
                <a:solidFill>
                  <a:schemeClr val="accent1"/>
                </a:solidFill>
              </a:defRPr>
            </a:lvl6pPr>
            <a:lvl7pPr lvl="6" algn="ctr">
              <a:spcBef>
                <a:spcPts val="0"/>
              </a:spcBef>
              <a:spcAft>
                <a:spcPts val="0"/>
              </a:spcAft>
              <a:buClr>
                <a:schemeClr val="accent1"/>
              </a:buClr>
              <a:buSzPts val="7200"/>
              <a:buNone/>
              <a:defRPr sz="7200">
                <a:solidFill>
                  <a:schemeClr val="accent1"/>
                </a:solidFill>
              </a:defRPr>
            </a:lvl7pPr>
            <a:lvl8pPr lvl="7" algn="ctr">
              <a:spcBef>
                <a:spcPts val="0"/>
              </a:spcBef>
              <a:spcAft>
                <a:spcPts val="0"/>
              </a:spcAft>
              <a:buClr>
                <a:schemeClr val="accent1"/>
              </a:buClr>
              <a:buSzPts val="7200"/>
              <a:buNone/>
              <a:defRPr sz="7200">
                <a:solidFill>
                  <a:schemeClr val="accent1"/>
                </a:solidFill>
              </a:defRPr>
            </a:lvl8pPr>
            <a:lvl9pPr lvl="8" algn="ctr">
              <a:spcBef>
                <a:spcPts val="0"/>
              </a:spcBef>
              <a:spcAft>
                <a:spcPts val="0"/>
              </a:spcAft>
              <a:buClr>
                <a:schemeClr val="accent1"/>
              </a:buClr>
              <a:buSzPts val="7200"/>
              <a:buNone/>
              <a:defRPr sz="7200">
                <a:solidFill>
                  <a:schemeClr val="accent1"/>
                </a:solidFill>
              </a:defRPr>
            </a:lvl9pPr>
          </a:lstStyle>
          <a:p>
            <a:r>
              <a:t>xx%</a:t>
            </a:r>
          </a:p>
        </p:txBody>
      </p:sp>
      <p:sp>
        <p:nvSpPr>
          <p:cNvPr id="974" name="Google Shape;974;p100"/>
          <p:cNvSpPr txBox="1"/>
          <p:nvPr>
            <p:ph idx="1" type="subTitle"/>
          </p:nvPr>
        </p:nvSpPr>
        <p:spPr>
          <a:xfrm>
            <a:off x="1356975" y="3683798"/>
            <a:ext cx="2828700" cy="589800"/>
          </a:xfrm>
          <a:prstGeom prst="rect">
            <a:avLst/>
          </a:prstGeom>
        </p:spPr>
        <p:txBody>
          <a:bodyPr anchorCtr="0" anchor="t" bIns="91425" lIns="91425" spcFirstLastPara="1" rIns="91425" wrap="square" tIns="91425">
            <a:noAutofit/>
          </a:bodyPr>
          <a:lstStyle>
            <a:lvl1pPr lvl="0" algn="r">
              <a:spcBef>
                <a:spcPts val="0"/>
              </a:spcBef>
              <a:spcAft>
                <a:spcPts val="0"/>
              </a:spcAft>
              <a:buNone/>
              <a:defRPr b="1">
                <a:solidFill>
                  <a:schemeClr val="accent1"/>
                </a:solidFill>
              </a:defRPr>
            </a:lvl1pPr>
            <a:lvl2pPr lvl="1" algn="r">
              <a:spcBef>
                <a:spcPts val="1600"/>
              </a:spcBef>
              <a:spcAft>
                <a:spcPts val="0"/>
              </a:spcAft>
              <a:buNone/>
              <a:defRPr b="1">
                <a:solidFill>
                  <a:schemeClr val="accent1"/>
                </a:solidFill>
              </a:defRPr>
            </a:lvl2pPr>
            <a:lvl3pPr lvl="2" algn="r">
              <a:spcBef>
                <a:spcPts val="1600"/>
              </a:spcBef>
              <a:spcAft>
                <a:spcPts val="0"/>
              </a:spcAft>
              <a:buNone/>
              <a:defRPr b="1">
                <a:solidFill>
                  <a:schemeClr val="accent1"/>
                </a:solidFill>
              </a:defRPr>
            </a:lvl3pPr>
            <a:lvl4pPr lvl="3" algn="r">
              <a:spcBef>
                <a:spcPts val="1600"/>
              </a:spcBef>
              <a:spcAft>
                <a:spcPts val="0"/>
              </a:spcAft>
              <a:buNone/>
              <a:defRPr b="1">
                <a:solidFill>
                  <a:schemeClr val="accent1"/>
                </a:solidFill>
              </a:defRPr>
            </a:lvl4pPr>
            <a:lvl5pPr lvl="4" algn="r">
              <a:spcBef>
                <a:spcPts val="1600"/>
              </a:spcBef>
              <a:spcAft>
                <a:spcPts val="0"/>
              </a:spcAft>
              <a:buNone/>
              <a:defRPr b="1">
                <a:solidFill>
                  <a:schemeClr val="accent1"/>
                </a:solidFill>
              </a:defRPr>
            </a:lvl5pPr>
            <a:lvl6pPr lvl="5" algn="r">
              <a:spcBef>
                <a:spcPts val="1600"/>
              </a:spcBef>
              <a:spcAft>
                <a:spcPts val="0"/>
              </a:spcAft>
              <a:buNone/>
              <a:defRPr b="1">
                <a:solidFill>
                  <a:schemeClr val="accent1"/>
                </a:solidFill>
              </a:defRPr>
            </a:lvl6pPr>
            <a:lvl7pPr lvl="6" algn="r">
              <a:spcBef>
                <a:spcPts val="1600"/>
              </a:spcBef>
              <a:spcAft>
                <a:spcPts val="0"/>
              </a:spcAft>
              <a:buNone/>
              <a:defRPr b="1">
                <a:solidFill>
                  <a:schemeClr val="accent1"/>
                </a:solidFill>
              </a:defRPr>
            </a:lvl7pPr>
            <a:lvl8pPr lvl="7" algn="r">
              <a:spcBef>
                <a:spcPts val="1600"/>
              </a:spcBef>
              <a:spcAft>
                <a:spcPts val="0"/>
              </a:spcAft>
              <a:buNone/>
              <a:defRPr b="1">
                <a:solidFill>
                  <a:schemeClr val="accent1"/>
                </a:solidFill>
              </a:defRPr>
            </a:lvl8pPr>
            <a:lvl9pPr lvl="8" algn="r">
              <a:spcBef>
                <a:spcPts val="1600"/>
              </a:spcBef>
              <a:spcAft>
                <a:spcPts val="1600"/>
              </a:spcAft>
              <a:buNone/>
              <a:defRPr b="1">
                <a:solidFill>
                  <a:schemeClr val="accent1"/>
                </a:solidFill>
              </a:defRPr>
            </a:lvl9pPr>
          </a:lstStyle>
          <a:p/>
        </p:txBody>
      </p:sp>
      <p:grpSp>
        <p:nvGrpSpPr>
          <p:cNvPr id="975" name="Google Shape;975;p100"/>
          <p:cNvGrpSpPr/>
          <p:nvPr/>
        </p:nvGrpSpPr>
        <p:grpSpPr>
          <a:xfrm rot="10800000">
            <a:off x="1035881" y="4184878"/>
            <a:ext cx="75122" cy="485535"/>
            <a:chOff x="8414525" y="1639575"/>
            <a:chExt cx="120600" cy="779475"/>
          </a:xfrm>
        </p:grpSpPr>
        <p:sp>
          <p:nvSpPr>
            <p:cNvPr id="976" name="Google Shape;976;p100"/>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100"/>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100"/>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100"/>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80" name="Google Shape;980;p100"/>
          <p:cNvSpPr/>
          <p:nvPr/>
        </p:nvSpPr>
        <p:spPr>
          <a:xfrm>
            <a:off x="8295125" y="460445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81" name="Google Shape;981;p100"/>
          <p:cNvGrpSpPr/>
          <p:nvPr/>
        </p:nvGrpSpPr>
        <p:grpSpPr>
          <a:xfrm rot="5400000">
            <a:off x="2198919" y="423465"/>
            <a:ext cx="75122" cy="485535"/>
            <a:chOff x="8414525" y="1639575"/>
            <a:chExt cx="120600" cy="779475"/>
          </a:xfrm>
        </p:grpSpPr>
        <p:sp>
          <p:nvSpPr>
            <p:cNvPr id="982" name="Google Shape;982;p100"/>
            <p:cNvSpPr/>
            <p:nvPr/>
          </p:nvSpPr>
          <p:spPr>
            <a:xfrm rot="10800000">
              <a:off x="8414525" y="163957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100"/>
            <p:cNvSpPr/>
            <p:nvPr/>
          </p:nvSpPr>
          <p:spPr>
            <a:xfrm rot="10800000">
              <a:off x="8414525" y="186460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100"/>
            <p:cNvSpPr/>
            <p:nvPr/>
          </p:nvSpPr>
          <p:spPr>
            <a:xfrm rot="10800000">
              <a:off x="8414525" y="208962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100"/>
            <p:cNvSpPr/>
            <p:nvPr/>
          </p:nvSpPr>
          <p:spPr>
            <a:xfrm rot="10800000">
              <a:off x="8414525" y="231465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86" name="Google Shape;986;p100"/>
          <p:cNvSpPr/>
          <p:nvPr/>
        </p:nvSpPr>
        <p:spPr>
          <a:xfrm>
            <a:off x="621750" y="1141075"/>
            <a:ext cx="281400" cy="2814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100"/>
          <p:cNvSpPr/>
          <p:nvPr/>
        </p:nvSpPr>
        <p:spPr>
          <a:xfrm>
            <a:off x="8457425" y="355650"/>
            <a:ext cx="119100" cy="119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88" name="Google Shape;988;p100"/>
          <p:cNvGrpSpPr/>
          <p:nvPr/>
        </p:nvGrpSpPr>
        <p:grpSpPr>
          <a:xfrm rot="10800000">
            <a:off x="8763856" y="2272128"/>
            <a:ext cx="75122" cy="485535"/>
            <a:chOff x="8414525" y="1639575"/>
            <a:chExt cx="120600" cy="779475"/>
          </a:xfrm>
        </p:grpSpPr>
        <p:sp>
          <p:nvSpPr>
            <p:cNvPr id="989" name="Google Shape;989;p100"/>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100"/>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100"/>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100"/>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SECTION_HEADER_1_1">
    <p:spTree>
      <p:nvGrpSpPr>
        <p:cNvPr id="993" name="Shape 993"/>
        <p:cNvGrpSpPr/>
        <p:nvPr/>
      </p:nvGrpSpPr>
      <p:grpSpPr>
        <a:xfrm>
          <a:off x="0" y="0"/>
          <a:ext cx="0" cy="0"/>
          <a:chOff x="0" y="0"/>
          <a:chExt cx="0" cy="0"/>
        </a:xfrm>
      </p:grpSpPr>
      <p:sp>
        <p:nvSpPr>
          <p:cNvPr id="994" name="Google Shape;994;p101"/>
          <p:cNvSpPr txBox="1"/>
          <p:nvPr>
            <p:ph type="title"/>
          </p:nvPr>
        </p:nvSpPr>
        <p:spPr>
          <a:xfrm>
            <a:off x="718750" y="365160"/>
            <a:ext cx="7706400" cy="5727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p:txBody>
      </p:sp>
      <p:sp>
        <p:nvSpPr>
          <p:cNvPr id="995" name="Google Shape;995;p101"/>
          <p:cNvSpPr txBox="1"/>
          <p:nvPr>
            <p:ph hasCustomPrompt="1" idx="2" type="title"/>
          </p:nvPr>
        </p:nvSpPr>
        <p:spPr>
          <a:xfrm>
            <a:off x="998975" y="1387152"/>
            <a:ext cx="1659600" cy="482700"/>
          </a:xfrm>
          <a:prstGeom prst="rect">
            <a:avLst/>
          </a:prstGeom>
        </p:spPr>
        <p:txBody>
          <a:bodyPr anchorCtr="0" anchor="b" bIns="91425" lIns="91425" spcFirstLastPara="1" rIns="91425" wrap="square" tIns="91425">
            <a:noAutofit/>
          </a:bodyPr>
          <a:lstStyle>
            <a:lvl1pPr lvl="0" algn="r">
              <a:spcBef>
                <a:spcPts val="0"/>
              </a:spcBef>
              <a:spcAft>
                <a:spcPts val="0"/>
              </a:spcAft>
              <a:buSzPts val="2200"/>
              <a:buNone/>
              <a:defRPr sz="2200"/>
            </a:lvl1pPr>
            <a:lvl2pPr lvl="1" algn="r">
              <a:spcBef>
                <a:spcPts val="0"/>
              </a:spcBef>
              <a:spcAft>
                <a:spcPts val="0"/>
              </a:spcAft>
              <a:buSzPts val="2200"/>
              <a:buNone/>
              <a:defRPr sz="2200"/>
            </a:lvl2pPr>
            <a:lvl3pPr lvl="2" algn="r">
              <a:spcBef>
                <a:spcPts val="0"/>
              </a:spcBef>
              <a:spcAft>
                <a:spcPts val="0"/>
              </a:spcAft>
              <a:buSzPts val="2200"/>
              <a:buNone/>
              <a:defRPr sz="2200"/>
            </a:lvl3pPr>
            <a:lvl4pPr lvl="3" algn="r">
              <a:spcBef>
                <a:spcPts val="0"/>
              </a:spcBef>
              <a:spcAft>
                <a:spcPts val="0"/>
              </a:spcAft>
              <a:buSzPts val="2200"/>
              <a:buNone/>
              <a:defRPr sz="2200"/>
            </a:lvl4pPr>
            <a:lvl5pPr lvl="4" algn="r">
              <a:spcBef>
                <a:spcPts val="0"/>
              </a:spcBef>
              <a:spcAft>
                <a:spcPts val="0"/>
              </a:spcAft>
              <a:buSzPts val="2200"/>
              <a:buNone/>
              <a:defRPr sz="2200"/>
            </a:lvl5pPr>
            <a:lvl6pPr lvl="5" algn="r">
              <a:spcBef>
                <a:spcPts val="0"/>
              </a:spcBef>
              <a:spcAft>
                <a:spcPts val="0"/>
              </a:spcAft>
              <a:buSzPts val="2200"/>
              <a:buNone/>
              <a:defRPr sz="2200"/>
            </a:lvl6pPr>
            <a:lvl7pPr lvl="6" algn="r">
              <a:spcBef>
                <a:spcPts val="0"/>
              </a:spcBef>
              <a:spcAft>
                <a:spcPts val="0"/>
              </a:spcAft>
              <a:buSzPts val="2200"/>
              <a:buNone/>
              <a:defRPr sz="2200"/>
            </a:lvl7pPr>
            <a:lvl8pPr lvl="7" algn="r">
              <a:spcBef>
                <a:spcPts val="0"/>
              </a:spcBef>
              <a:spcAft>
                <a:spcPts val="0"/>
              </a:spcAft>
              <a:buSzPts val="2200"/>
              <a:buNone/>
              <a:defRPr sz="2200"/>
            </a:lvl8pPr>
            <a:lvl9pPr lvl="8" algn="r">
              <a:spcBef>
                <a:spcPts val="0"/>
              </a:spcBef>
              <a:spcAft>
                <a:spcPts val="0"/>
              </a:spcAft>
              <a:buSzPts val="2200"/>
              <a:buNone/>
              <a:defRPr sz="2200"/>
            </a:lvl9pPr>
          </a:lstStyle>
          <a:p>
            <a:r>
              <a:t>xx%</a:t>
            </a:r>
          </a:p>
        </p:txBody>
      </p:sp>
      <p:sp>
        <p:nvSpPr>
          <p:cNvPr id="996" name="Google Shape;996;p101"/>
          <p:cNvSpPr txBox="1"/>
          <p:nvPr>
            <p:ph hasCustomPrompt="1" idx="3" type="title"/>
          </p:nvPr>
        </p:nvSpPr>
        <p:spPr>
          <a:xfrm>
            <a:off x="998975" y="3164572"/>
            <a:ext cx="1659600" cy="482700"/>
          </a:xfrm>
          <a:prstGeom prst="rect">
            <a:avLst/>
          </a:prstGeom>
        </p:spPr>
        <p:txBody>
          <a:bodyPr anchorCtr="0" anchor="b" bIns="91425" lIns="91425" spcFirstLastPara="1" rIns="91425" wrap="square" tIns="91425">
            <a:noAutofit/>
          </a:bodyPr>
          <a:lstStyle>
            <a:lvl1pPr lvl="0" algn="r">
              <a:spcBef>
                <a:spcPts val="0"/>
              </a:spcBef>
              <a:spcAft>
                <a:spcPts val="0"/>
              </a:spcAft>
              <a:buSzPts val="2200"/>
              <a:buNone/>
              <a:defRPr sz="2200"/>
            </a:lvl1pPr>
            <a:lvl2pPr lvl="1" algn="r">
              <a:spcBef>
                <a:spcPts val="0"/>
              </a:spcBef>
              <a:spcAft>
                <a:spcPts val="0"/>
              </a:spcAft>
              <a:buSzPts val="2200"/>
              <a:buNone/>
              <a:defRPr sz="2200"/>
            </a:lvl2pPr>
            <a:lvl3pPr lvl="2" algn="r">
              <a:spcBef>
                <a:spcPts val="0"/>
              </a:spcBef>
              <a:spcAft>
                <a:spcPts val="0"/>
              </a:spcAft>
              <a:buSzPts val="2200"/>
              <a:buNone/>
              <a:defRPr sz="2200"/>
            </a:lvl3pPr>
            <a:lvl4pPr lvl="3" algn="r">
              <a:spcBef>
                <a:spcPts val="0"/>
              </a:spcBef>
              <a:spcAft>
                <a:spcPts val="0"/>
              </a:spcAft>
              <a:buSzPts val="2200"/>
              <a:buNone/>
              <a:defRPr sz="2200"/>
            </a:lvl4pPr>
            <a:lvl5pPr lvl="4" algn="r">
              <a:spcBef>
                <a:spcPts val="0"/>
              </a:spcBef>
              <a:spcAft>
                <a:spcPts val="0"/>
              </a:spcAft>
              <a:buSzPts val="2200"/>
              <a:buNone/>
              <a:defRPr sz="2200"/>
            </a:lvl5pPr>
            <a:lvl6pPr lvl="5" algn="r">
              <a:spcBef>
                <a:spcPts val="0"/>
              </a:spcBef>
              <a:spcAft>
                <a:spcPts val="0"/>
              </a:spcAft>
              <a:buSzPts val="2200"/>
              <a:buNone/>
              <a:defRPr sz="2200"/>
            </a:lvl6pPr>
            <a:lvl7pPr lvl="6" algn="r">
              <a:spcBef>
                <a:spcPts val="0"/>
              </a:spcBef>
              <a:spcAft>
                <a:spcPts val="0"/>
              </a:spcAft>
              <a:buSzPts val="2200"/>
              <a:buNone/>
              <a:defRPr sz="2200"/>
            </a:lvl7pPr>
            <a:lvl8pPr lvl="7" algn="r">
              <a:spcBef>
                <a:spcPts val="0"/>
              </a:spcBef>
              <a:spcAft>
                <a:spcPts val="0"/>
              </a:spcAft>
              <a:buSzPts val="2200"/>
              <a:buNone/>
              <a:defRPr sz="2200"/>
            </a:lvl8pPr>
            <a:lvl9pPr lvl="8" algn="r">
              <a:spcBef>
                <a:spcPts val="0"/>
              </a:spcBef>
              <a:spcAft>
                <a:spcPts val="0"/>
              </a:spcAft>
              <a:buSzPts val="2200"/>
              <a:buNone/>
              <a:defRPr sz="2200"/>
            </a:lvl9pPr>
          </a:lstStyle>
          <a:p>
            <a:r>
              <a:t>xx%</a:t>
            </a:r>
          </a:p>
        </p:txBody>
      </p:sp>
      <p:sp>
        <p:nvSpPr>
          <p:cNvPr id="997" name="Google Shape;997;p101"/>
          <p:cNvSpPr txBox="1"/>
          <p:nvPr>
            <p:ph hasCustomPrompt="1" idx="4" type="title"/>
          </p:nvPr>
        </p:nvSpPr>
        <p:spPr>
          <a:xfrm>
            <a:off x="6378225" y="1387152"/>
            <a:ext cx="1659600" cy="482700"/>
          </a:xfrm>
          <a:prstGeom prst="rect">
            <a:avLst/>
          </a:prstGeom>
        </p:spPr>
        <p:txBody>
          <a:bodyPr anchorCtr="0" anchor="b" bIns="91425" lIns="91425" spcFirstLastPara="1" rIns="91425" wrap="square" tIns="91425">
            <a:noAutofit/>
          </a:bodyPr>
          <a:lstStyle>
            <a:lvl1pPr lvl="0" algn="l">
              <a:spcBef>
                <a:spcPts val="0"/>
              </a:spcBef>
              <a:spcAft>
                <a:spcPts val="0"/>
              </a:spcAft>
              <a:buSzPts val="2200"/>
              <a:buNone/>
              <a:defRPr sz="2200"/>
            </a:lvl1pPr>
            <a:lvl2pPr lvl="1" algn="l">
              <a:spcBef>
                <a:spcPts val="0"/>
              </a:spcBef>
              <a:spcAft>
                <a:spcPts val="0"/>
              </a:spcAft>
              <a:buSzPts val="2200"/>
              <a:buNone/>
              <a:defRPr sz="2200"/>
            </a:lvl2pPr>
            <a:lvl3pPr lvl="2" algn="l">
              <a:spcBef>
                <a:spcPts val="0"/>
              </a:spcBef>
              <a:spcAft>
                <a:spcPts val="0"/>
              </a:spcAft>
              <a:buSzPts val="2200"/>
              <a:buNone/>
              <a:defRPr sz="2200"/>
            </a:lvl3pPr>
            <a:lvl4pPr lvl="3" algn="l">
              <a:spcBef>
                <a:spcPts val="0"/>
              </a:spcBef>
              <a:spcAft>
                <a:spcPts val="0"/>
              </a:spcAft>
              <a:buSzPts val="2200"/>
              <a:buNone/>
              <a:defRPr sz="2200"/>
            </a:lvl4pPr>
            <a:lvl5pPr lvl="4" algn="l">
              <a:spcBef>
                <a:spcPts val="0"/>
              </a:spcBef>
              <a:spcAft>
                <a:spcPts val="0"/>
              </a:spcAft>
              <a:buSzPts val="2200"/>
              <a:buNone/>
              <a:defRPr sz="2200"/>
            </a:lvl5pPr>
            <a:lvl6pPr lvl="5" algn="l">
              <a:spcBef>
                <a:spcPts val="0"/>
              </a:spcBef>
              <a:spcAft>
                <a:spcPts val="0"/>
              </a:spcAft>
              <a:buSzPts val="2200"/>
              <a:buNone/>
              <a:defRPr sz="2200"/>
            </a:lvl6pPr>
            <a:lvl7pPr lvl="6" algn="l">
              <a:spcBef>
                <a:spcPts val="0"/>
              </a:spcBef>
              <a:spcAft>
                <a:spcPts val="0"/>
              </a:spcAft>
              <a:buSzPts val="2200"/>
              <a:buNone/>
              <a:defRPr sz="2200"/>
            </a:lvl7pPr>
            <a:lvl8pPr lvl="7" algn="l">
              <a:spcBef>
                <a:spcPts val="0"/>
              </a:spcBef>
              <a:spcAft>
                <a:spcPts val="0"/>
              </a:spcAft>
              <a:buSzPts val="2200"/>
              <a:buNone/>
              <a:defRPr sz="2200"/>
            </a:lvl8pPr>
            <a:lvl9pPr lvl="8" algn="l">
              <a:spcBef>
                <a:spcPts val="0"/>
              </a:spcBef>
              <a:spcAft>
                <a:spcPts val="0"/>
              </a:spcAft>
              <a:buSzPts val="2200"/>
              <a:buNone/>
              <a:defRPr sz="2200"/>
            </a:lvl9pPr>
          </a:lstStyle>
          <a:p>
            <a:r>
              <a:t>xx%</a:t>
            </a:r>
          </a:p>
        </p:txBody>
      </p:sp>
      <p:sp>
        <p:nvSpPr>
          <p:cNvPr id="998" name="Google Shape;998;p101"/>
          <p:cNvSpPr txBox="1"/>
          <p:nvPr>
            <p:ph hasCustomPrompt="1" idx="5" type="title"/>
          </p:nvPr>
        </p:nvSpPr>
        <p:spPr>
          <a:xfrm>
            <a:off x="6378225" y="3164572"/>
            <a:ext cx="1659600" cy="482700"/>
          </a:xfrm>
          <a:prstGeom prst="rect">
            <a:avLst/>
          </a:prstGeom>
        </p:spPr>
        <p:txBody>
          <a:bodyPr anchorCtr="0" anchor="b" bIns="91425" lIns="91425" spcFirstLastPara="1" rIns="91425" wrap="square" tIns="91425">
            <a:noAutofit/>
          </a:bodyPr>
          <a:lstStyle>
            <a:lvl1pPr lvl="0" algn="l">
              <a:spcBef>
                <a:spcPts val="0"/>
              </a:spcBef>
              <a:spcAft>
                <a:spcPts val="0"/>
              </a:spcAft>
              <a:buSzPts val="2200"/>
              <a:buNone/>
              <a:defRPr sz="2200"/>
            </a:lvl1pPr>
            <a:lvl2pPr lvl="1" algn="l">
              <a:spcBef>
                <a:spcPts val="0"/>
              </a:spcBef>
              <a:spcAft>
                <a:spcPts val="0"/>
              </a:spcAft>
              <a:buSzPts val="2200"/>
              <a:buNone/>
              <a:defRPr sz="2200"/>
            </a:lvl2pPr>
            <a:lvl3pPr lvl="2" algn="l">
              <a:spcBef>
                <a:spcPts val="0"/>
              </a:spcBef>
              <a:spcAft>
                <a:spcPts val="0"/>
              </a:spcAft>
              <a:buSzPts val="2200"/>
              <a:buNone/>
              <a:defRPr sz="2200"/>
            </a:lvl3pPr>
            <a:lvl4pPr lvl="3" algn="l">
              <a:spcBef>
                <a:spcPts val="0"/>
              </a:spcBef>
              <a:spcAft>
                <a:spcPts val="0"/>
              </a:spcAft>
              <a:buSzPts val="2200"/>
              <a:buNone/>
              <a:defRPr sz="2200"/>
            </a:lvl4pPr>
            <a:lvl5pPr lvl="4" algn="l">
              <a:spcBef>
                <a:spcPts val="0"/>
              </a:spcBef>
              <a:spcAft>
                <a:spcPts val="0"/>
              </a:spcAft>
              <a:buSzPts val="2200"/>
              <a:buNone/>
              <a:defRPr sz="2200"/>
            </a:lvl5pPr>
            <a:lvl6pPr lvl="5" algn="l">
              <a:spcBef>
                <a:spcPts val="0"/>
              </a:spcBef>
              <a:spcAft>
                <a:spcPts val="0"/>
              </a:spcAft>
              <a:buSzPts val="2200"/>
              <a:buNone/>
              <a:defRPr sz="2200"/>
            </a:lvl6pPr>
            <a:lvl7pPr lvl="6" algn="l">
              <a:spcBef>
                <a:spcPts val="0"/>
              </a:spcBef>
              <a:spcAft>
                <a:spcPts val="0"/>
              </a:spcAft>
              <a:buSzPts val="2200"/>
              <a:buNone/>
              <a:defRPr sz="2200"/>
            </a:lvl7pPr>
            <a:lvl8pPr lvl="7" algn="l">
              <a:spcBef>
                <a:spcPts val="0"/>
              </a:spcBef>
              <a:spcAft>
                <a:spcPts val="0"/>
              </a:spcAft>
              <a:buSzPts val="2200"/>
              <a:buNone/>
              <a:defRPr sz="2200"/>
            </a:lvl8pPr>
            <a:lvl9pPr lvl="8" algn="l">
              <a:spcBef>
                <a:spcPts val="0"/>
              </a:spcBef>
              <a:spcAft>
                <a:spcPts val="0"/>
              </a:spcAft>
              <a:buSzPts val="2200"/>
              <a:buNone/>
              <a:defRPr sz="2200"/>
            </a:lvl9pPr>
          </a:lstStyle>
          <a:p>
            <a:r>
              <a:t>xx%</a:t>
            </a:r>
          </a:p>
        </p:txBody>
      </p:sp>
      <p:sp>
        <p:nvSpPr>
          <p:cNvPr id="999" name="Google Shape;999;p101"/>
          <p:cNvSpPr txBox="1"/>
          <p:nvPr>
            <p:ph idx="1" type="subTitle"/>
          </p:nvPr>
        </p:nvSpPr>
        <p:spPr>
          <a:xfrm>
            <a:off x="998975" y="1723821"/>
            <a:ext cx="1659600" cy="396900"/>
          </a:xfrm>
          <a:prstGeom prst="rect">
            <a:avLst/>
          </a:prstGeom>
        </p:spPr>
        <p:txBody>
          <a:bodyPr anchorCtr="0" anchor="t" bIns="91425" lIns="91425" spcFirstLastPara="1" rIns="91425" wrap="square" tIns="91425">
            <a:noAutofit/>
          </a:bodyPr>
          <a:lstStyle>
            <a:lvl1pPr lvl="0" algn="r">
              <a:lnSpc>
                <a:spcPct val="115000"/>
              </a:lnSpc>
              <a:spcBef>
                <a:spcPts val="0"/>
              </a:spcBef>
              <a:spcAft>
                <a:spcPts val="0"/>
              </a:spcAft>
              <a:buNone/>
              <a:defRPr b="1" sz="1600">
                <a:solidFill>
                  <a:schemeClr val="accent1"/>
                </a:solidFill>
              </a:defRPr>
            </a:lvl1pPr>
            <a:lvl2pPr lvl="1" algn="r">
              <a:lnSpc>
                <a:spcPct val="115000"/>
              </a:lnSpc>
              <a:spcBef>
                <a:spcPts val="1600"/>
              </a:spcBef>
              <a:spcAft>
                <a:spcPts val="0"/>
              </a:spcAft>
              <a:buNone/>
              <a:defRPr b="1" sz="1600">
                <a:solidFill>
                  <a:schemeClr val="accent1"/>
                </a:solidFill>
              </a:defRPr>
            </a:lvl2pPr>
            <a:lvl3pPr lvl="2" algn="r">
              <a:lnSpc>
                <a:spcPct val="115000"/>
              </a:lnSpc>
              <a:spcBef>
                <a:spcPts val="1600"/>
              </a:spcBef>
              <a:spcAft>
                <a:spcPts val="0"/>
              </a:spcAft>
              <a:buNone/>
              <a:defRPr b="1" sz="1600">
                <a:solidFill>
                  <a:schemeClr val="accent1"/>
                </a:solidFill>
              </a:defRPr>
            </a:lvl3pPr>
            <a:lvl4pPr lvl="3" algn="r">
              <a:lnSpc>
                <a:spcPct val="115000"/>
              </a:lnSpc>
              <a:spcBef>
                <a:spcPts val="1600"/>
              </a:spcBef>
              <a:spcAft>
                <a:spcPts val="0"/>
              </a:spcAft>
              <a:buNone/>
              <a:defRPr b="1" sz="1600">
                <a:solidFill>
                  <a:schemeClr val="accent1"/>
                </a:solidFill>
              </a:defRPr>
            </a:lvl4pPr>
            <a:lvl5pPr lvl="4" algn="r">
              <a:lnSpc>
                <a:spcPct val="115000"/>
              </a:lnSpc>
              <a:spcBef>
                <a:spcPts val="1600"/>
              </a:spcBef>
              <a:spcAft>
                <a:spcPts val="0"/>
              </a:spcAft>
              <a:buNone/>
              <a:defRPr b="1" sz="1600">
                <a:solidFill>
                  <a:schemeClr val="accent1"/>
                </a:solidFill>
              </a:defRPr>
            </a:lvl5pPr>
            <a:lvl6pPr lvl="5" algn="r">
              <a:lnSpc>
                <a:spcPct val="115000"/>
              </a:lnSpc>
              <a:spcBef>
                <a:spcPts val="1600"/>
              </a:spcBef>
              <a:spcAft>
                <a:spcPts val="0"/>
              </a:spcAft>
              <a:buNone/>
              <a:defRPr b="1" sz="1600">
                <a:solidFill>
                  <a:schemeClr val="accent1"/>
                </a:solidFill>
              </a:defRPr>
            </a:lvl6pPr>
            <a:lvl7pPr lvl="6" algn="r">
              <a:lnSpc>
                <a:spcPct val="115000"/>
              </a:lnSpc>
              <a:spcBef>
                <a:spcPts val="1600"/>
              </a:spcBef>
              <a:spcAft>
                <a:spcPts val="0"/>
              </a:spcAft>
              <a:buNone/>
              <a:defRPr b="1" sz="1600">
                <a:solidFill>
                  <a:schemeClr val="accent1"/>
                </a:solidFill>
              </a:defRPr>
            </a:lvl7pPr>
            <a:lvl8pPr lvl="7" algn="r">
              <a:lnSpc>
                <a:spcPct val="115000"/>
              </a:lnSpc>
              <a:spcBef>
                <a:spcPts val="1600"/>
              </a:spcBef>
              <a:spcAft>
                <a:spcPts val="0"/>
              </a:spcAft>
              <a:buNone/>
              <a:defRPr b="1" sz="1600">
                <a:solidFill>
                  <a:schemeClr val="accent1"/>
                </a:solidFill>
              </a:defRPr>
            </a:lvl8pPr>
            <a:lvl9pPr lvl="8" algn="r">
              <a:lnSpc>
                <a:spcPct val="115000"/>
              </a:lnSpc>
              <a:spcBef>
                <a:spcPts val="1600"/>
              </a:spcBef>
              <a:spcAft>
                <a:spcPts val="1600"/>
              </a:spcAft>
              <a:buNone/>
              <a:defRPr b="1" sz="1600">
                <a:solidFill>
                  <a:schemeClr val="accent1"/>
                </a:solidFill>
              </a:defRPr>
            </a:lvl9pPr>
          </a:lstStyle>
          <a:p/>
        </p:txBody>
      </p:sp>
      <p:sp>
        <p:nvSpPr>
          <p:cNvPr id="1000" name="Google Shape;1000;p101"/>
          <p:cNvSpPr txBox="1"/>
          <p:nvPr>
            <p:ph idx="6" type="subTitle"/>
          </p:nvPr>
        </p:nvSpPr>
        <p:spPr>
          <a:xfrm>
            <a:off x="998975" y="3502149"/>
            <a:ext cx="1659600" cy="396900"/>
          </a:xfrm>
          <a:prstGeom prst="rect">
            <a:avLst/>
          </a:prstGeom>
        </p:spPr>
        <p:txBody>
          <a:bodyPr anchorCtr="0" anchor="t" bIns="91425" lIns="91425" spcFirstLastPara="1" rIns="91425" wrap="square" tIns="91425">
            <a:noAutofit/>
          </a:bodyPr>
          <a:lstStyle>
            <a:lvl1pPr lvl="0" algn="r">
              <a:spcBef>
                <a:spcPts val="0"/>
              </a:spcBef>
              <a:spcAft>
                <a:spcPts val="0"/>
              </a:spcAft>
              <a:buNone/>
              <a:defRPr b="1" sz="1600">
                <a:solidFill>
                  <a:schemeClr val="accent1"/>
                </a:solidFill>
              </a:defRPr>
            </a:lvl1pPr>
            <a:lvl2pPr lvl="1" algn="r">
              <a:spcBef>
                <a:spcPts val="1600"/>
              </a:spcBef>
              <a:spcAft>
                <a:spcPts val="0"/>
              </a:spcAft>
              <a:buNone/>
              <a:defRPr b="1" sz="1600">
                <a:solidFill>
                  <a:schemeClr val="accent1"/>
                </a:solidFill>
              </a:defRPr>
            </a:lvl2pPr>
            <a:lvl3pPr lvl="2" algn="r">
              <a:spcBef>
                <a:spcPts val="1600"/>
              </a:spcBef>
              <a:spcAft>
                <a:spcPts val="0"/>
              </a:spcAft>
              <a:buNone/>
              <a:defRPr b="1" sz="1600">
                <a:solidFill>
                  <a:schemeClr val="accent1"/>
                </a:solidFill>
              </a:defRPr>
            </a:lvl3pPr>
            <a:lvl4pPr lvl="3" algn="r">
              <a:spcBef>
                <a:spcPts val="1600"/>
              </a:spcBef>
              <a:spcAft>
                <a:spcPts val="0"/>
              </a:spcAft>
              <a:buNone/>
              <a:defRPr b="1" sz="1600">
                <a:solidFill>
                  <a:schemeClr val="accent1"/>
                </a:solidFill>
              </a:defRPr>
            </a:lvl4pPr>
            <a:lvl5pPr lvl="4" algn="r">
              <a:spcBef>
                <a:spcPts val="1600"/>
              </a:spcBef>
              <a:spcAft>
                <a:spcPts val="0"/>
              </a:spcAft>
              <a:buNone/>
              <a:defRPr b="1" sz="1600">
                <a:solidFill>
                  <a:schemeClr val="accent1"/>
                </a:solidFill>
              </a:defRPr>
            </a:lvl5pPr>
            <a:lvl6pPr lvl="5" algn="r">
              <a:spcBef>
                <a:spcPts val="1600"/>
              </a:spcBef>
              <a:spcAft>
                <a:spcPts val="0"/>
              </a:spcAft>
              <a:buNone/>
              <a:defRPr b="1" sz="1600">
                <a:solidFill>
                  <a:schemeClr val="accent1"/>
                </a:solidFill>
              </a:defRPr>
            </a:lvl6pPr>
            <a:lvl7pPr lvl="6" algn="r">
              <a:spcBef>
                <a:spcPts val="1600"/>
              </a:spcBef>
              <a:spcAft>
                <a:spcPts val="0"/>
              </a:spcAft>
              <a:buNone/>
              <a:defRPr b="1" sz="1600">
                <a:solidFill>
                  <a:schemeClr val="accent1"/>
                </a:solidFill>
              </a:defRPr>
            </a:lvl7pPr>
            <a:lvl8pPr lvl="7" algn="r">
              <a:spcBef>
                <a:spcPts val="1600"/>
              </a:spcBef>
              <a:spcAft>
                <a:spcPts val="0"/>
              </a:spcAft>
              <a:buNone/>
              <a:defRPr b="1" sz="1600">
                <a:solidFill>
                  <a:schemeClr val="accent1"/>
                </a:solidFill>
              </a:defRPr>
            </a:lvl8pPr>
            <a:lvl9pPr lvl="8" algn="r">
              <a:spcBef>
                <a:spcPts val="1600"/>
              </a:spcBef>
              <a:spcAft>
                <a:spcPts val="1600"/>
              </a:spcAft>
              <a:buNone/>
              <a:defRPr b="1" sz="1600">
                <a:solidFill>
                  <a:schemeClr val="accent1"/>
                </a:solidFill>
              </a:defRPr>
            </a:lvl9pPr>
          </a:lstStyle>
          <a:p/>
        </p:txBody>
      </p:sp>
      <p:sp>
        <p:nvSpPr>
          <p:cNvPr id="1001" name="Google Shape;1001;p101"/>
          <p:cNvSpPr txBox="1"/>
          <p:nvPr>
            <p:ph idx="7" type="subTitle"/>
          </p:nvPr>
        </p:nvSpPr>
        <p:spPr>
          <a:xfrm>
            <a:off x="6378225" y="1723821"/>
            <a:ext cx="1659600" cy="396900"/>
          </a:xfrm>
          <a:prstGeom prst="rect">
            <a:avLst/>
          </a:prstGeom>
        </p:spPr>
        <p:txBody>
          <a:bodyPr anchorCtr="0" anchor="t" bIns="91425" lIns="91425" spcFirstLastPara="1" rIns="91425" wrap="square" tIns="91425">
            <a:noAutofit/>
          </a:bodyPr>
          <a:lstStyle>
            <a:lvl1pPr lvl="0">
              <a:spcBef>
                <a:spcPts val="0"/>
              </a:spcBef>
              <a:spcAft>
                <a:spcPts val="0"/>
              </a:spcAft>
              <a:buNone/>
              <a:defRPr b="1" sz="1600">
                <a:solidFill>
                  <a:schemeClr val="accent1"/>
                </a:solidFill>
              </a:defRPr>
            </a:lvl1pPr>
            <a:lvl2pPr lvl="1">
              <a:spcBef>
                <a:spcPts val="1600"/>
              </a:spcBef>
              <a:spcAft>
                <a:spcPts val="0"/>
              </a:spcAft>
              <a:buNone/>
              <a:defRPr b="1" sz="1600">
                <a:solidFill>
                  <a:schemeClr val="accent1"/>
                </a:solidFill>
              </a:defRPr>
            </a:lvl2pPr>
            <a:lvl3pPr lvl="2">
              <a:spcBef>
                <a:spcPts val="1600"/>
              </a:spcBef>
              <a:spcAft>
                <a:spcPts val="0"/>
              </a:spcAft>
              <a:buNone/>
              <a:defRPr b="1" sz="1600">
                <a:solidFill>
                  <a:schemeClr val="accent1"/>
                </a:solidFill>
              </a:defRPr>
            </a:lvl3pPr>
            <a:lvl4pPr lvl="3">
              <a:spcBef>
                <a:spcPts val="1600"/>
              </a:spcBef>
              <a:spcAft>
                <a:spcPts val="0"/>
              </a:spcAft>
              <a:buNone/>
              <a:defRPr b="1" sz="1600">
                <a:solidFill>
                  <a:schemeClr val="accent1"/>
                </a:solidFill>
              </a:defRPr>
            </a:lvl4pPr>
            <a:lvl5pPr lvl="4">
              <a:spcBef>
                <a:spcPts val="1600"/>
              </a:spcBef>
              <a:spcAft>
                <a:spcPts val="0"/>
              </a:spcAft>
              <a:buNone/>
              <a:defRPr b="1" sz="1600">
                <a:solidFill>
                  <a:schemeClr val="accent1"/>
                </a:solidFill>
              </a:defRPr>
            </a:lvl5pPr>
            <a:lvl6pPr lvl="5">
              <a:spcBef>
                <a:spcPts val="1600"/>
              </a:spcBef>
              <a:spcAft>
                <a:spcPts val="0"/>
              </a:spcAft>
              <a:buNone/>
              <a:defRPr b="1" sz="1600">
                <a:solidFill>
                  <a:schemeClr val="accent1"/>
                </a:solidFill>
              </a:defRPr>
            </a:lvl6pPr>
            <a:lvl7pPr lvl="6">
              <a:spcBef>
                <a:spcPts val="1600"/>
              </a:spcBef>
              <a:spcAft>
                <a:spcPts val="0"/>
              </a:spcAft>
              <a:buNone/>
              <a:defRPr b="1" sz="1600">
                <a:solidFill>
                  <a:schemeClr val="accent1"/>
                </a:solidFill>
              </a:defRPr>
            </a:lvl7pPr>
            <a:lvl8pPr lvl="7">
              <a:spcBef>
                <a:spcPts val="1600"/>
              </a:spcBef>
              <a:spcAft>
                <a:spcPts val="0"/>
              </a:spcAft>
              <a:buNone/>
              <a:defRPr b="1" sz="1600">
                <a:solidFill>
                  <a:schemeClr val="accent1"/>
                </a:solidFill>
              </a:defRPr>
            </a:lvl8pPr>
            <a:lvl9pPr lvl="8">
              <a:spcBef>
                <a:spcPts val="1600"/>
              </a:spcBef>
              <a:spcAft>
                <a:spcPts val="1600"/>
              </a:spcAft>
              <a:buNone/>
              <a:defRPr b="1" sz="1600">
                <a:solidFill>
                  <a:schemeClr val="accent1"/>
                </a:solidFill>
              </a:defRPr>
            </a:lvl9pPr>
          </a:lstStyle>
          <a:p/>
        </p:txBody>
      </p:sp>
      <p:sp>
        <p:nvSpPr>
          <p:cNvPr id="1002" name="Google Shape;1002;p101"/>
          <p:cNvSpPr txBox="1"/>
          <p:nvPr>
            <p:ph idx="8" type="subTitle"/>
          </p:nvPr>
        </p:nvSpPr>
        <p:spPr>
          <a:xfrm>
            <a:off x="6378225" y="3502149"/>
            <a:ext cx="1659600" cy="396900"/>
          </a:xfrm>
          <a:prstGeom prst="rect">
            <a:avLst/>
          </a:prstGeom>
        </p:spPr>
        <p:txBody>
          <a:bodyPr anchorCtr="0" anchor="t" bIns="91425" lIns="91425" spcFirstLastPara="1" rIns="91425" wrap="square" tIns="91425">
            <a:noAutofit/>
          </a:bodyPr>
          <a:lstStyle>
            <a:lvl1pPr lvl="0">
              <a:spcBef>
                <a:spcPts val="0"/>
              </a:spcBef>
              <a:spcAft>
                <a:spcPts val="0"/>
              </a:spcAft>
              <a:buNone/>
              <a:defRPr b="1" sz="1600">
                <a:solidFill>
                  <a:schemeClr val="accent1"/>
                </a:solidFill>
              </a:defRPr>
            </a:lvl1pPr>
            <a:lvl2pPr lvl="1">
              <a:spcBef>
                <a:spcPts val="1600"/>
              </a:spcBef>
              <a:spcAft>
                <a:spcPts val="0"/>
              </a:spcAft>
              <a:buNone/>
              <a:defRPr b="1" sz="1600">
                <a:solidFill>
                  <a:schemeClr val="accent1"/>
                </a:solidFill>
              </a:defRPr>
            </a:lvl2pPr>
            <a:lvl3pPr lvl="2">
              <a:spcBef>
                <a:spcPts val="1600"/>
              </a:spcBef>
              <a:spcAft>
                <a:spcPts val="0"/>
              </a:spcAft>
              <a:buNone/>
              <a:defRPr b="1" sz="1600">
                <a:solidFill>
                  <a:schemeClr val="accent1"/>
                </a:solidFill>
              </a:defRPr>
            </a:lvl3pPr>
            <a:lvl4pPr lvl="3">
              <a:spcBef>
                <a:spcPts val="1600"/>
              </a:spcBef>
              <a:spcAft>
                <a:spcPts val="0"/>
              </a:spcAft>
              <a:buNone/>
              <a:defRPr b="1" sz="1600">
                <a:solidFill>
                  <a:schemeClr val="accent1"/>
                </a:solidFill>
              </a:defRPr>
            </a:lvl4pPr>
            <a:lvl5pPr lvl="4">
              <a:spcBef>
                <a:spcPts val="1600"/>
              </a:spcBef>
              <a:spcAft>
                <a:spcPts val="0"/>
              </a:spcAft>
              <a:buNone/>
              <a:defRPr b="1" sz="1600">
                <a:solidFill>
                  <a:schemeClr val="accent1"/>
                </a:solidFill>
              </a:defRPr>
            </a:lvl5pPr>
            <a:lvl6pPr lvl="5">
              <a:spcBef>
                <a:spcPts val="1600"/>
              </a:spcBef>
              <a:spcAft>
                <a:spcPts val="0"/>
              </a:spcAft>
              <a:buNone/>
              <a:defRPr b="1" sz="1600">
                <a:solidFill>
                  <a:schemeClr val="accent1"/>
                </a:solidFill>
              </a:defRPr>
            </a:lvl6pPr>
            <a:lvl7pPr lvl="6">
              <a:spcBef>
                <a:spcPts val="1600"/>
              </a:spcBef>
              <a:spcAft>
                <a:spcPts val="0"/>
              </a:spcAft>
              <a:buNone/>
              <a:defRPr b="1" sz="1600">
                <a:solidFill>
                  <a:schemeClr val="accent1"/>
                </a:solidFill>
              </a:defRPr>
            </a:lvl7pPr>
            <a:lvl8pPr lvl="7">
              <a:spcBef>
                <a:spcPts val="1600"/>
              </a:spcBef>
              <a:spcAft>
                <a:spcPts val="0"/>
              </a:spcAft>
              <a:buNone/>
              <a:defRPr b="1" sz="1600">
                <a:solidFill>
                  <a:schemeClr val="accent1"/>
                </a:solidFill>
              </a:defRPr>
            </a:lvl8pPr>
            <a:lvl9pPr lvl="8">
              <a:spcBef>
                <a:spcPts val="1600"/>
              </a:spcBef>
              <a:spcAft>
                <a:spcPts val="1600"/>
              </a:spcAft>
              <a:buNone/>
              <a:defRPr b="1" sz="1600">
                <a:solidFill>
                  <a:schemeClr val="accent1"/>
                </a:solidFill>
              </a:defRPr>
            </a:lvl9pPr>
          </a:lstStyle>
          <a:p/>
        </p:txBody>
      </p:sp>
      <p:sp>
        <p:nvSpPr>
          <p:cNvPr id="1003" name="Google Shape;1003;p101"/>
          <p:cNvSpPr txBox="1"/>
          <p:nvPr>
            <p:ph idx="9" type="subTitle"/>
          </p:nvPr>
        </p:nvSpPr>
        <p:spPr>
          <a:xfrm>
            <a:off x="998975" y="2027940"/>
            <a:ext cx="1659600" cy="755400"/>
          </a:xfrm>
          <a:prstGeom prst="rect">
            <a:avLst/>
          </a:prstGeom>
        </p:spPr>
        <p:txBody>
          <a:bodyPr anchorCtr="0" anchor="t" bIns="91425" lIns="91425" spcFirstLastPara="1" rIns="91425" wrap="square" tIns="91425">
            <a:noAutofit/>
          </a:bodyPr>
          <a:lstStyle>
            <a:lvl1pPr lvl="0" algn="r">
              <a:spcBef>
                <a:spcPts val="0"/>
              </a:spcBef>
              <a:spcAft>
                <a:spcPts val="0"/>
              </a:spcAft>
              <a:buNone/>
              <a:defRPr/>
            </a:lvl1pPr>
            <a:lvl2pPr lvl="1" algn="r">
              <a:spcBef>
                <a:spcPts val="1600"/>
              </a:spcBef>
              <a:spcAft>
                <a:spcPts val="0"/>
              </a:spcAft>
              <a:buNone/>
              <a:defRPr/>
            </a:lvl2pPr>
            <a:lvl3pPr lvl="2" algn="r">
              <a:spcBef>
                <a:spcPts val="1600"/>
              </a:spcBef>
              <a:spcAft>
                <a:spcPts val="0"/>
              </a:spcAft>
              <a:buNone/>
              <a:defRPr/>
            </a:lvl3pPr>
            <a:lvl4pPr lvl="3" algn="r">
              <a:spcBef>
                <a:spcPts val="1600"/>
              </a:spcBef>
              <a:spcAft>
                <a:spcPts val="0"/>
              </a:spcAft>
              <a:buNone/>
              <a:defRPr/>
            </a:lvl4pPr>
            <a:lvl5pPr lvl="4" algn="r">
              <a:spcBef>
                <a:spcPts val="1600"/>
              </a:spcBef>
              <a:spcAft>
                <a:spcPts val="0"/>
              </a:spcAft>
              <a:buNone/>
              <a:defRPr/>
            </a:lvl5pPr>
            <a:lvl6pPr lvl="5" algn="r">
              <a:spcBef>
                <a:spcPts val="1600"/>
              </a:spcBef>
              <a:spcAft>
                <a:spcPts val="0"/>
              </a:spcAft>
              <a:buNone/>
              <a:defRPr/>
            </a:lvl6pPr>
            <a:lvl7pPr lvl="6" algn="r">
              <a:spcBef>
                <a:spcPts val="1600"/>
              </a:spcBef>
              <a:spcAft>
                <a:spcPts val="0"/>
              </a:spcAft>
              <a:buNone/>
              <a:defRPr/>
            </a:lvl7pPr>
            <a:lvl8pPr lvl="7" algn="r">
              <a:spcBef>
                <a:spcPts val="1600"/>
              </a:spcBef>
              <a:spcAft>
                <a:spcPts val="0"/>
              </a:spcAft>
              <a:buNone/>
              <a:defRPr/>
            </a:lvl8pPr>
            <a:lvl9pPr lvl="8" algn="r">
              <a:spcBef>
                <a:spcPts val="1600"/>
              </a:spcBef>
              <a:spcAft>
                <a:spcPts val="1600"/>
              </a:spcAft>
              <a:buNone/>
              <a:defRPr/>
            </a:lvl9pPr>
          </a:lstStyle>
          <a:p/>
        </p:txBody>
      </p:sp>
      <p:sp>
        <p:nvSpPr>
          <p:cNvPr id="1004" name="Google Shape;1004;p101"/>
          <p:cNvSpPr txBox="1"/>
          <p:nvPr>
            <p:ph idx="13" type="subTitle"/>
          </p:nvPr>
        </p:nvSpPr>
        <p:spPr>
          <a:xfrm>
            <a:off x="998975" y="3805705"/>
            <a:ext cx="1659600" cy="755400"/>
          </a:xfrm>
          <a:prstGeom prst="rect">
            <a:avLst/>
          </a:prstGeom>
        </p:spPr>
        <p:txBody>
          <a:bodyPr anchorCtr="0" anchor="t" bIns="91425" lIns="91425" spcFirstLastPara="1" rIns="91425" wrap="square" tIns="91425">
            <a:noAutofit/>
          </a:bodyPr>
          <a:lstStyle>
            <a:lvl1pPr lvl="0" algn="r">
              <a:spcBef>
                <a:spcPts val="0"/>
              </a:spcBef>
              <a:spcAft>
                <a:spcPts val="0"/>
              </a:spcAft>
              <a:buNone/>
              <a:defRPr/>
            </a:lvl1pPr>
            <a:lvl2pPr lvl="1" algn="r">
              <a:spcBef>
                <a:spcPts val="1600"/>
              </a:spcBef>
              <a:spcAft>
                <a:spcPts val="0"/>
              </a:spcAft>
              <a:buNone/>
              <a:defRPr/>
            </a:lvl2pPr>
            <a:lvl3pPr lvl="2" algn="r">
              <a:spcBef>
                <a:spcPts val="1600"/>
              </a:spcBef>
              <a:spcAft>
                <a:spcPts val="0"/>
              </a:spcAft>
              <a:buNone/>
              <a:defRPr/>
            </a:lvl3pPr>
            <a:lvl4pPr lvl="3" algn="r">
              <a:spcBef>
                <a:spcPts val="1600"/>
              </a:spcBef>
              <a:spcAft>
                <a:spcPts val="0"/>
              </a:spcAft>
              <a:buNone/>
              <a:defRPr/>
            </a:lvl4pPr>
            <a:lvl5pPr lvl="4" algn="r">
              <a:spcBef>
                <a:spcPts val="1600"/>
              </a:spcBef>
              <a:spcAft>
                <a:spcPts val="0"/>
              </a:spcAft>
              <a:buNone/>
              <a:defRPr/>
            </a:lvl5pPr>
            <a:lvl6pPr lvl="5" algn="r">
              <a:spcBef>
                <a:spcPts val="1600"/>
              </a:spcBef>
              <a:spcAft>
                <a:spcPts val="0"/>
              </a:spcAft>
              <a:buNone/>
              <a:defRPr/>
            </a:lvl6pPr>
            <a:lvl7pPr lvl="6" algn="r">
              <a:spcBef>
                <a:spcPts val="1600"/>
              </a:spcBef>
              <a:spcAft>
                <a:spcPts val="0"/>
              </a:spcAft>
              <a:buNone/>
              <a:defRPr/>
            </a:lvl7pPr>
            <a:lvl8pPr lvl="7" algn="r">
              <a:spcBef>
                <a:spcPts val="1600"/>
              </a:spcBef>
              <a:spcAft>
                <a:spcPts val="0"/>
              </a:spcAft>
              <a:buNone/>
              <a:defRPr/>
            </a:lvl8pPr>
            <a:lvl9pPr lvl="8" algn="r">
              <a:spcBef>
                <a:spcPts val="1600"/>
              </a:spcBef>
              <a:spcAft>
                <a:spcPts val="1600"/>
              </a:spcAft>
              <a:buNone/>
              <a:defRPr/>
            </a:lvl9pPr>
          </a:lstStyle>
          <a:p/>
        </p:txBody>
      </p:sp>
      <p:sp>
        <p:nvSpPr>
          <p:cNvPr id="1005" name="Google Shape;1005;p101"/>
          <p:cNvSpPr txBox="1"/>
          <p:nvPr>
            <p:ph idx="14" type="subTitle"/>
          </p:nvPr>
        </p:nvSpPr>
        <p:spPr>
          <a:xfrm>
            <a:off x="6378225" y="2027927"/>
            <a:ext cx="1659600" cy="755400"/>
          </a:xfrm>
          <a:prstGeom prst="rect">
            <a:avLst/>
          </a:prstGeom>
        </p:spPr>
        <p:txBody>
          <a:bodyPr anchorCtr="0" anchor="t" bIns="91425" lIns="91425" spcFirstLastPara="1" rIns="91425" wrap="square" tIns="91425">
            <a:noAutofit/>
          </a:bodyPr>
          <a:lstStyle>
            <a:lvl1pPr lvl="0">
              <a:spcBef>
                <a:spcPts val="0"/>
              </a:spcBef>
              <a:spcAft>
                <a:spcPts val="0"/>
              </a:spcAft>
              <a:buNone/>
              <a:defRPr/>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p:txBody>
      </p:sp>
      <p:sp>
        <p:nvSpPr>
          <p:cNvPr id="1006" name="Google Shape;1006;p101"/>
          <p:cNvSpPr txBox="1"/>
          <p:nvPr>
            <p:ph idx="15" type="subTitle"/>
          </p:nvPr>
        </p:nvSpPr>
        <p:spPr>
          <a:xfrm>
            <a:off x="6378225" y="3806300"/>
            <a:ext cx="1659600" cy="755400"/>
          </a:xfrm>
          <a:prstGeom prst="rect">
            <a:avLst/>
          </a:prstGeom>
        </p:spPr>
        <p:txBody>
          <a:bodyPr anchorCtr="0" anchor="t" bIns="91425" lIns="91425" spcFirstLastPara="1" rIns="91425" wrap="square" tIns="91425">
            <a:noAutofit/>
          </a:bodyPr>
          <a:lstStyle>
            <a:lvl1pPr lvl="0">
              <a:spcBef>
                <a:spcPts val="0"/>
              </a:spcBef>
              <a:spcAft>
                <a:spcPts val="0"/>
              </a:spcAft>
              <a:buNone/>
              <a:defRPr/>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p:txBody>
      </p:sp>
      <p:sp>
        <p:nvSpPr>
          <p:cNvPr id="1007" name="Google Shape;1007;p101"/>
          <p:cNvSpPr/>
          <p:nvPr/>
        </p:nvSpPr>
        <p:spPr>
          <a:xfrm>
            <a:off x="263788" y="2680325"/>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101"/>
          <p:cNvSpPr/>
          <p:nvPr/>
        </p:nvSpPr>
        <p:spPr>
          <a:xfrm>
            <a:off x="360900" y="446375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09" name="Google Shape;1009;p101"/>
          <p:cNvGrpSpPr/>
          <p:nvPr/>
        </p:nvGrpSpPr>
        <p:grpSpPr>
          <a:xfrm>
            <a:off x="285769" y="1179753"/>
            <a:ext cx="75122" cy="485535"/>
            <a:chOff x="8414525" y="1639575"/>
            <a:chExt cx="120600" cy="779475"/>
          </a:xfrm>
        </p:grpSpPr>
        <p:sp>
          <p:nvSpPr>
            <p:cNvPr id="1010" name="Google Shape;1010;p101"/>
            <p:cNvSpPr/>
            <p:nvPr/>
          </p:nvSpPr>
          <p:spPr>
            <a:xfrm rot="10800000">
              <a:off x="8414525" y="163957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101"/>
            <p:cNvSpPr/>
            <p:nvPr/>
          </p:nvSpPr>
          <p:spPr>
            <a:xfrm rot="10800000">
              <a:off x="8414525" y="186460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101"/>
            <p:cNvSpPr/>
            <p:nvPr/>
          </p:nvSpPr>
          <p:spPr>
            <a:xfrm rot="10800000">
              <a:off x="8414525" y="208962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101"/>
            <p:cNvSpPr/>
            <p:nvPr/>
          </p:nvSpPr>
          <p:spPr>
            <a:xfrm rot="10800000">
              <a:off x="8414525" y="231465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14" name="Google Shape;1014;p101"/>
          <p:cNvGrpSpPr/>
          <p:nvPr/>
        </p:nvGrpSpPr>
        <p:grpSpPr>
          <a:xfrm>
            <a:off x="8691581" y="2026003"/>
            <a:ext cx="75122" cy="485535"/>
            <a:chOff x="8414525" y="1639575"/>
            <a:chExt cx="120600" cy="779475"/>
          </a:xfrm>
        </p:grpSpPr>
        <p:sp>
          <p:nvSpPr>
            <p:cNvPr id="1015" name="Google Shape;1015;p101"/>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101"/>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101"/>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101"/>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9" name="Google Shape;1019;p101"/>
          <p:cNvSpPr/>
          <p:nvPr/>
        </p:nvSpPr>
        <p:spPr>
          <a:xfrm>
            <a:off x="8588450" y="53905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101"/>
          <p:cNvSpPr/>
          <p:nvPr/>
        </p:nvSpPr>
        <p:spPr>
          <a:xfrm>
            <a:off x="8711225" y="748200"/>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101"/>
          <p:cNvSpPr/>
          <p:nvPr/>
        </p:nvSpPr>
        <p:spPr>
          <a:xfrm>
            <a:off x="8766688" y="4213325"/>
            <a:ext cx="119100" cy="119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2">
  <p:cSld name="SECTION_HEADER_1_1_1">
    <p:spTree>
      <p:nvGrpSpPr>
        <p:cNvPr id="1022" name="Shape 1022"/>
        <p:cNvGrpSpPr/>
        <p:nvPr/>
      </p:nvGrpSpPr>
      <p:grpSpPr>
        <a:xfrm>
          <a:off x="0" y="0"/>
          <a:ext cx="0" cy="0"/>
          <a:chOff x="0" y="0"/>
          <a:chExt cx="0" cy="0"/>
        </a:xfrm>
      </p:grpSpPr>
      <p:sp>
        <p:nvSpPr>
          <p:cNvPr id="1023" name="Google Shape;1023;p102"/>
          <p:cNvSpPr txBox="1"/>
          <p:nvPr>
            <p:ph type="title"/>
          </p:nvPr>
        </p:nvSpPr>
        <p:spPr>
          <a:xfrm>
            <a:off x="718750" y="365160"/>
            <a:ext cx="7706400" cy="5727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p:txBody>
      </p:sp>
      <p:sp>
        <p:nvSpPr>
          <p:cNvPr id="1024" name="Google Shape;1024;p102"/>
          <p:cNvSpPr txBox="1"/>
          <p:nvPr>
            <p:ph hasCustomPrompt="1" idx="2" type="title"/>
          </p:nvPr>
        </p:nvSpPr>
        <p:spPr>
          <a:xfrm>
            <a:off x="2352494" y="1646925"/>
            <a:ext cx="1659600" cy="482700"/>
          </a:xfrm>
          <a:prstGeom prst="rect">
            <a:avLst/>
          </a:prstGeom>
        </p:spPr>
        <p:txBody>
          <a:bodyPr anchorCtr="0" anchor="b" bIns="91425" lIns="91425" spcFirstLastPara="1" rIns="91425" wrap="square" tIns="91425">
            <a:noAutofit/>
          </a:bodyPr>
          <a:lstStyle>
            <a:lvl1pPr lvl="0">
              <a:spcBef>
                <a:spcPts val="0"/>
              </a:spcBef>
              <a:spcAft>
                <a:spcPts val="0"/>
              </a:spcAft>
              <a:buSzPts val="2200"/>
              <a:buNone/>
              <a:defRPr sz="2900"/>
            </a:lvl1pPr>
            <a:lvl2pPr lvl="1" algn="r">
              <a:spcBef>
                <a:spcPts val="0"/>
              </a:spcBef>
              <a:spcAft>
                <a:spcPts val="0"/>
              </a:spcAft>
              <a:buSzPts val="2200"/>
              <a:buNone/>
              <a:defRPr sz="2200"/>
            </a:lvl2pPr>
            <a:lvl3pPr lvl="2" algn="r">
              <a:spcBef>
                <a:spcPts val="0"/>
              </a:spcBef>
              <a:spcAft>
                <a:spcPts val="0"/>
              </a:spcAft>
              <a:buSzPts val="2200"/>
              <a:buNone/>
              <a:defRPr sz="2200"/>
            </a:lvl3pPr>
            <a:lvl4pPr lvl="3" algn="r">
              <a:spcBef>
                <a:spcPts val="0"/>
              </a:spcBef>
              <a:spcAft>
                <a:spcPts val="0"/>
              </a:spcAft>
              <a:buSzPts val="2200"/>
              <a:buNone/>
              <a:defRPr sz="2200"/>
            </a:lvl4pPr>
            <a:lvl5pPr lvl="4" algn="r">
              <a:spcBef>
                <a:spcPts val="0"/>
              </a:spcBef>
              <a:spcAft>
                <a:spcPts val="0"/>
              </a:spcAft>
              <a:buSzPts val="2200"/>
              <a:buNone/>
              <a:defRPr sz="2200"/>
            </a:lvl5pPr>
            <a:lvl6pPr lvl="5" algn="r">
              <a:spcBef>
                <a:spcPts val="0"/>
              </a:spcBef>
              <a:spcAft>
                <a:spcPts val="0"/>
              </a:spcAft>
              <a:buSzPts val="2200"/>
              <a:buNone/>
              <a:defRPr sz="2200"/>
            </a:lvl6pPr>
            <a:lvl7pPr lvl="6" algn="r">
              <a:spcBef>
                <a:spcPts val="0"/>
              </a:spcBef>
              <a:spcAft>
                <a:spcPts val="0"/>
              </a:spcAft>
              <a:buSzPts val="2200"/>
              <a:buNone/>
              <a:defRPr sz="2200"/>
            </a:lvl7pPr>
            <a:lvl8pPr lvl="7" algn="r">
              <a:spcBef>
                <a:spcPts val="0"/>
              </a:spcBef>
              <a:spcAft>
                <a:spcPts val="0"/>
              </a:spcAft>
              <a:buSzPts val="2200"/>
              <a:buNone/>
              <a:defRPr sz="2200"/>
            </a:lvl8pPr>
            <a:lvl9pPr lvl="8" algn="r">
              <a:spcBef>
                <a:spcPts val="0"/>
              </a:spcBef>
              <a:spcAft>
                <a:spcPts val="0"/>
              </a:spcAft>
              <a:buSzPts val="2200"/>
              <a:buNone/>
              <a:defRPr sz="2200"/>
            </a:lvl9pPr>
          </a:lstStyle>
          <a:p>
            <a:r>
              <a:t>xx%</a:t>
            </a:r>
          </a:p>
        </p:txBody>
      </p:sp>
      <p:sp>
        <p:nvSpPr>
          <p:cNvPr id="1025" name="Google Shape;1025;p102"/>
          <p:cNvSpPr txBox="1"/>
          <p:nvPr>
            <p:ph hasCustomPrompt="1" idx="3" type="title"/>
          </p:nvPr>
        </p:nvSpPr>
        <p:spPr>
          <a:xfrm>
            <a:off x="2352431" y="3316563"/>
            <a:ext cx="1659600" cy="482700"/>
          </a:xfrm>
          <a:prstGeom prst="rect">
            <a:avLst/>
          </a:prstGeom>
        </p:spPr>
        <p:txBody>
          <a:bodyPr anchorCtr="0" anchor="b" bIns="91425" lIns="91425" spcFirstLastPara="1" rIns="91425" wrap="square" tIns="91425">
            <a:noAutofit/>
          </a:bodyPr>
          <a:lstStyle>
            <a:lvl1pPr lvl="0">
              <a:spcBef>
                <a:spcPts val="0"/>
              </a:spcBef>
              <a:spcAft>
                <a:spcPts val="0"/>
              </a:spcAft>
              <a:buSzPts val="2200"/>
              <a:buNone/>
              <a:defRPr sz="2900"/>
            </a:lvl1pPr>
            <a:lvl2pPr lvl="1" algn="r">
              <a:spcBef>
                <a:spcPts val="0"/>
              </a:spcBef>
              <a:spcAft>
                <a:spcPts val="0"/>
              </a:spcAft>
              <a:buSzPts val="2200"/>
              <a:buNone/>
              <a:defRPr sz="2200"/>
            </a:lvl2pPr>
            <a:lvl3pPr lvl="2" algn="r">
              <a:spcBef>
                <a:spcPts val="0"/>
              </a:spcBef>
              <a:spcAft>
                <a:spcPts val="0"/>
              </a:spcAft>
              <a:buSzPts val="2200"/>
              <a:buNone/>
              <a:defRPr sz="2200"/>
            </a:lvl3pPr>
            <a:lvl4pPr lvl="3" algn="r">
              <a:spcBef>
                <a:spcPts val="0"/>
              </a:spcBef>
              <a:spcAft>
                <a:spcPts val="0"/>
              </a:spcAft>
              <a:buSzPts val="2200"/>
              <a:buNone/>
              <a:defRPr sz="2200"/>
            </a:lvl4pPr>
            <a:lvl5pPr lvl="4" algn="r">
              <a:spcBef>
                <a:spcPts val="0"/>
              </a:spcBef>
              <a:spcAft>
                <a:spcPts val="0"/>
              </a:spcAft>
              <a:buSzPts val="2200"/>
              <a:buNone/>
              <a:defRPr sz="2200"/>
            </a:lvl5pPr>
            <a:lvl6pPr lvl="5" algn="r">
              <a:spcBef>
                <a:spcPts val="0"/>
              </a:spcBef>
              <a:spcAft>
                <a:spcPts val="0"/>
              </a:spcAft>
              <a:buSzPts val="2200"/>
              <a:buNone/>
              <a:defRPr sz="2200"/>
            </a:lvl6pPr>
            <a:lvl7pPr lvl="6" algn="r">
              <a:spcBef>
                <a:spcPts val="0"/>
              </a:spcBef>
              <a:spcAft>
                <a:spcPts val="0"/>
              </a:spcAft>
              <a:buSzPts val="2200"/>
              <a:buNone/>
              <a:defRPr sz="2200"/>
            </a:lvl7pPr>
            <a:lvl8pPr lvl="7" algn="r">
              <a:spcBef>
                <a:spcPts val="0"/>
              </a:spcBef>
              <a:spcAft>
                <a:spcPts val="0"/>
              </a:spcAft>
              <a:buSzPts val="2200"/>
              <a:buNone/>
              <a:defRPr sz="2200"/>
            </a:lvl8pPr>
            <a:lvl9pPr lvl="8" algn="r">
              <a:spcBef>
                <a:spcPts val="0"/>
              </a:spcBef>
              <a:spcAft>
                <a:spcPts val="0"/>
              </a:spcAft>
              <a:buSzPts val="2200"/>
              <a:buNone/>
              <a:defRPr sz="2200"/>
            </a:lvl9pPr>
          </a:lstStyle>
          <a:p>
            <a:r>
              <a:t>xx%</a:t>
            </a:r>
          </a:p>
        </p:txBody>
      </p:sp>
      <p:sp>
        <p:nvSpPr>
          <p:cNvPr id="1026" name="Google Shape;1026;p102"/>
          <p:cNvSpPr txBox="1"/>
          <p:nvPr>
            <p:ph hasCustomPrompt="1" idx="4" type="title"/>
          </p:nvPr>
        </p:nvSpPr>
        <p:spPr>
          <a:xfrm>
            <a:off x="5131969" y="1646925"/>
            <a:ext cx="1659600" cy="482700"/>
          </a:xfrm>
          <a:prstGeom prst="rect">
            <a:avLst/>
          </a:prstGeom>
        </p:spPr>
        <p:txBody>
          <a:bodyPr anchorCtr="0" anchor="b" bIns="91425" lIns="91425" spcFirstLastPara="1" rIns="91425" wrap="square" tIns="91425">
            <a:noAutofit/>
          </a:bodyPr>
          <a:lstStyle>
            <a:lvl1pPr lvl="0">
              <a:spcBef>
                <a:spcPts val="0"/>
              </a:spcBef>
              <a:spcAft>
                <a:spcPts val="0"/>
              </a:spcAft>
              <a:buSzPts val="2200"/>
              <a:buNone/>
              <a:defRPr sz="2900"/>
            </a:lvl1pPr>
            <a:lvl2pPr lvl="1" algn="l">
              <a:spcBef>
                <a:spcPts val="0"/>
              </a:spcBef>
              <a:spcAft>
                <a:spcPts val="0"/>
              </a:spcAft>
              <a:buSzPts val="2200"/>
              <a:buNone/>
              <a:defRPr sz="2200"/>
            </a:lvl2pPr>
            <a:lvl3pPr lvl="2" algn="l">
              <a:spcBef>
                <a:spcPts val="0"/>
              </a:spcBef>
              <a:spcAft>
                <a:spcPts val="0"/>
              </a:spcAft>
              <a:buSzPts val="2200"/>
              <a:buNone/>
              <a:defRPr sz="2200"/>
            </a:lvl3pPr>
            <a:lvl4pPr lvl="3" algn="l">
              <a:spcBef>
                <a:spcPts val="0"/>
              </a:spcBef>
              <a:spcAft>
                <a:spcPts val="0"/>
              </a:spcAft>
              <a:buSzPts val="2200"/>
              <a:buNone/>
              <a:defRPr sz="2200"/>
            </a:lvl4pPr>
            <a:lvl5pPr lvl="4" algn="l">
              <a:spcBef>
                <a:spcPts val="0"/>
              </a:spcBef>
              <a:spcAft>
                <a:spcPts val="0"/>
              </a:spcAft>
              <a:buSzPts val="2200"/>
              <a:buNone/>
              <a:defRPr sz="2200"/>
            </a:lvl5pPr>
            <a:lvl6pPr lvl="5" algn="l">
              <a:spcBef>
                <a:spcPts val="0"/>
              </a:spcBef>
              <a:spcAft>
                <a:spcPts val="0"/>
              </a:spcAft>
              <a:buSzPts val="2200"/>
              <a:buNone/>
              <a:defRPr sz="2200"/>
            </a:lvl6pPr>
            <a:lvl7pPr lvl="6" algn="l">
              <a:spcBef>
                <a:spcPts val="0"/>
              </a:spcBef>
              <a:spcAft>
                <a:spcPts val="0"/>
              </a:spcAft>
              <a:buSzPts val="2200"/>
              <a:buNone/>
              <a:defRPr sz="2200"/>
            </a:lvl7pPr>
            <a:lvl8pPr lvl="7" algn="l">
              <a:spcBef>
                <a:spcPts val="0"/>
              </a:spcBef>
              <a:spcAft>
                <a:spcPts val="0"/>
              </a:spcAft>
              <a:buSzPts val="2200"/>
              <a:buNone/>
              <a:defRPr sz="2200"/>
            </a:lvl8pPr>
            <a:lvl9pPr lvl="8" algn="l">
              <a:spcBef>
                <a:spcPts val="0"/>
              </a:spcBef>
              <a:spcAft>
                <a:spcPts val="0"/>
              </a:spcAft>
              <a:buSzPts val="2200"/>
              <a:buNone/>
              <a:defRPr sz="2200"/>
            </a:lvl9pPr>
          </a:lstStyle>
          <a:p>
            <a:r>
              <a:t>xx%</a:t>
            </a:r>
          </a:p>
        </p:txBody>
      </p:sp>
      <p:sp>
        <p:nvSpPr>
          <p:cNvPr id="1027" name="Google Shape;1027;p102"/>
          <p:cNvSpPr txBox="1"/>
          <p:nvPr>
            <p:ph hasCustomPrompt="1" idx="5" type="title"/>
          </p:nvPr>
        </p:nvSpPr>
        <p:spPr>
          <a:xfrm>
            <a:off x="5131906" y="3316563"/>
            <a:ext cx="1659600" cy="482700"/>
          </a:xfrm>
          <a:prstGeom prst="rect">
            <a:avLst/>
          </a:prstGeom>
        </p:spPr>
        <p:txBody>
          <a:bodyPr anchorCtr="0" anchor="b" bIns="91425" lIns="91425" spcFirstLastPara="1" rIns="91425" wrap="square" tIns="91425">
            <a:noAutofit/>
          </a:bodyPr>
          <a:lstStyle>
            <a:lvl1pPr lvl="0">
              <a:spcBef>
                <a:spcPts val="0"/>
              </a:spcBef>
              <a:spcAft>
                <a:spcPts val="0"/>
              </a:spcAft>
              <a:buSzPts val="2200"/>
              <a:buNone/>
              <a:defRPr sz="2900"/>
            </a:lvl1pPr>
            <a:lvl2pPr lvl="1" algn="l">
              <a:spcBef>
                <a:spcPts val="0"/>
              </a:spcBef>
              <a:spcAft>
                <a:spcPts val="0"/>
              </a:spcAft>
              <a:buSzPts val="2200"/>
              <a:buNone/>
              <a:defRPr sz="2200"/>
            </a:lvl2pPr>
            <a:lvl3pPr lvl="2" algn="l">
              <a:spcBef>
                <a:spcPts val="0"/>
              </a:spcBef>
              <a:spcAft>
                <a:spcPts val="0"/>
              </a:spcAft>
              <a:buSzPts val="2200"/>
              <a:buNone/>
              <a:defRPr sz="2200"/>
            </a:lvl3pPr>
            <a:lvl4pPr lvl="3" algn="l">
              <a:spcBef>
                <a:spcPts val="0"/>
              </a:spcBef>
              <a:spcAft>
                <a:spcPts val="0"/>
              </a:spcAft>
              <a:buSzPts val="2200"/>
              <a:buNone/>
              <a:defRPr sz="2200"/>
            </a:lvl4pPr>
            <a:lvl5pPr lvl="4" algn="l">
              <a:spcBef>
                <a:spcPts val="0"/>
              </a:spcBef>
              <a:spcAft>
                <a:spcPts val="0"/>
              </a:spcAft>
              <a:buSzPts val="2200"/>
              <a:buNone/>
              <a:defRPr sz="2200"/>
            </a:lvl5pPr>
            <a:lvl6pPr lvl="5" algn="l">
              <a:spcBef>
                <a:spcPts val="0"/>
              </a:spcBef>
              <a:spcAft>
                <a:spcPts val="0"/>
              </a:spcAft>
              <a:buSzPts val="2200"/>
              <a:buNone/>
              <a:defRPr sz="2200"/>
            </a:lvl6pPr>
            <a:lvl7pPr lvl="6" algn="l">
              <a:spcBef>
                <a:spcPts val="0"/>
              </a:spcBef>
              <a:spcAft>
                <a:spcPts val="0"/>
              </a:spcAft>
              <a:buSzPts val="2200"/>
              <a:buNone/>
              <a:defRPr sz="2200"/>
            </a:lvl7pPr>
            <a:lvl8pPr lvl="7" algn="l">
              <a:spcBef>
                <a:spcPts val="0"/>
              </a:spcBef>
              <a:spcAft>
                <a:spcPts val="0"/>
              </a:spcAft>
              <a:buSzPts val="2200"/>
              <a:buNone/>
              <a:defRPr sz="2200"/>
            </a:lvl8pPr>
            <a:lvl9pPr lvl="8" algn="l">
              <a:spcBef>
                <a:spcPts val="0"/>
              </a:spcBef>
              <a:spcAft>
                <a:spcPts val="0"/>
              </a:spcAft>
              <a:buSzPts val="2200"/>
              <a:buNone/>
              <a:defRPr sz="2200"/>
            </a:lvl9pPr>
          </a:lstStyle>
          <a:p>
            <a:r>
              <a:t>xx%</a:t>
            </a:r>
          </a:p>
        </p:txBody>
      </p:sp>
      <p:sp>
        <p:nvSpPr>
          <p:cNvPr id="1028" name="Google Shape;1028;p102"/>
          <p:cNvSpPr txBox="1"/>
          <p:nvPr>
            <p:ph idx="1" type="subTitle"/>
          </p:nvPr>
        </p:nvSpPr>
        <p:spPr>
          <a:xfrm>
            <a:off x="2352494" y="2022013"/>
            <a:ext cx="1659600" cy="3969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b="1" sz="1800">
                <a:solidFill>
                  <a:schemeClr val="accent1"/>
                </a:solidFill>
              </a:defRPr>
            </a:lvl1pPr>
            <a:lvl2pPr lvl="1" algn="ctr">
              <a:spcBef>
                <a:spcPts val="1600"/>
              </a:spcBef>
              <a:spcAft>
                <a:spcPts val="0"/>
              </a:spcAft>
              <a:buNone/>
              <a:defRPr b="1" sz="1800">
                <a:solidFill>
                  <a:schemeClr val="accent1"/>
                </a:solidFill>
              </a:defRPr>
            </a:lvl2pPr>
            <a:lvl3pPr lvl="2" algn="ctr">
              <a:spcBef>
                <a:spcPts val="1600"/>
              </a:spcBef>
              <a:spcAft>
                <a:spcPts val="0"/>
              </a:spcAft>
              <a:buNone/>
              <a:defRPr b="1" sz="1800">
                <a:solidFill>
                  <a:schemeClr val="accent1"/>
                </a:solidFill>
              </a:defRPr>
            </a:lvl3pPr>
            <a:lvl4pPr lvl="3" algn="ctr">
              <a:spcBef>
                <a:spcPts val="1600"/>
              </a:spcBef>
              <a:spcAft>
                <a:spcPts val="0"/>
              </a:spcAft>
              <a:buNone/>
              <a:defRPr b="1" sz="1800">
                <a:solidFill>
                  <a:schemeClr val="accent1"/>
                </a:solidFill>
              </a:defRPr>
            </a:lvl4pPr>
            <a:lvl5pPr lvl="4" algn="ctr">
              <a:spcBef>
                <a:spcPts val="1600"/>
              </a:spcBef>
              <a:spcAft>
                <a:spcPts val="0"/>
              </a:spcAft>
              <a:buNone/>
              <a:defRPr b="1" sz="1800">
                <a:solidFill>
                  <a:schemeClr val="accent1"/>
                </a:solidFill>
              </a:defRPr>
            </a:lvl5pPr>
            <a:lvl6pPr lvl="5" algn="ctr">
              <a:spcBef>
                <a:spcPts val="1600"/>
              </a:spcBef>
              <a:spcAft>
                <a:spcPts val="0"/>
              </a:spcAft>
              <a:buNone/>
              <a:defRPr b="1" sz="1800">
                <a:solidFill>
                  <a:schemeClr val="accent1"/>
                </a:solidFill>
              </a:defRPr>
            </a:lvl6pPr>
            <a:lvl7pPr lvl="6" algn="ctr">
              <a:spcBef>
                <a:spcPts val="1600"/>
              </a:spcBef>
              <a:spcAft>
                <a:spcPts val="0"/>
              </a:spcAft>
              <a:buNone/>
              <a:defRPr b="1" sz="1800">
                <a:solidFill>
                  <a:schemeClr val="accent1"/>
                </a:solidFill>
              </a:defRPr>
            </a:lvl7pPr>
            <a:lvl8pPr lvl="7" algn="ctr">
              <a:spcBef>
                <a:spcPts val="1600"/>
              </a:spcBef>
              <a:spcAft>
                <a:spcPts val="0"/>
              </a:spcAft>
              <a:buNone/>
              <a:defRPr b="1" sz="1800">
                <a:solidFill>
                  <a:schemeClr val="accent1"/>
                </a:solidFill>
              </a:defRPr>
            </a:lvl8pPr>
            <a:lvl9pPr lvl="8" algn="ctr">
              <a:spcBef>
                <a:spcPts val="1600"/>
              </a:spcBef>
              <a:spcAft>
                <a:spcPts val="1600"/>
              </a:spcAft>
              <a:buNone/>
              <a:defRPr b="1" sz="1800">
                <a:solidFill>
                  <a:schemeClr val="accent1"/>
                </a:solidFill>
              </a:defRPr>
            </a:lvl9pPr>
          </a:lstStyle>
          <a:p/>
        </p:txBody>
      </p:sp>
      <p:sp>
        <p:nvSpPr>
          <p:cNvPr id="1029" name="Google Shape;1029;p102"/>
          <p:cNvSpPr txBox="1"/>
          <p:nvPr>
            <p:ph idx="6" type="subTitle"/>
          </p:nvPr>
        </p:nvSpPr>
        <p:spPr>
          <a:xfrm>
            <a:off x="2352431" y="3692367"/>
            <a:ext cx="1659600" cy="3969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b="1" sz="1800">
                <a:solidFill>
                  <a:schemeClr val="accent1"/>
                </a:solidFill>
              </a:defRPr>
            </a:lvl1pPr>
            <a:lvl2pPr lvl="1" algn="ctr">
              <a:spcBef>
                <a:spcPts val="1600"/>
              </a:spcBef>
              <a:spcAft>
                <a:spcPts val="0"/>
              </a:spcAft>
              <a:buNone/>
              <a:defRPr b="1" sz="1800">
                <a:solidFill>
                  <a:schemeClr val="accent1"/>
                </a:solidFill>
              </a:defRPr>
            </a:lvl2pPr>
            <a:lvl3pPr lvl="2" algn="ctr">
              <a:spcBef>
                <a:spcPts val="1600"/>
              </a:spcBef>
              <a:spcAft>
                <a:spcPts val="0"/>
              </a:spcAft>
              <a:buNone/>
              <a:defRPr b="1" sz="1800">
                <a:solidFill>
                  <a:schemeClr val="accent1"/>
                </a:solidFill>
              </a:defRPr>
            </a:lvl3pPr>
            <a:lvl4pPr lvl="3" algn="ctr">
              <a:spcBef>
                <a:spcPts val="1600"/>
              </a:spcBef>
              <a:spcAft>
                <a:spcPts val="0"/>
              </a:spcAft>
              <a:buNone/>
              <a:defRPr b="1" sz="1800">
                <a:solidFill>
                  <a:schemeClr val="accent1"/>
                </a:solidFill>
              </a:defRPr>
            </a:lvl4pPr>
            <a:lvl5pPr lvl="4" algn="ctr">
              <a:spcBef>
                <a:spcPts val="1600"/>
              </a:spcBef>
              <a:spcAft>
                <a:spcPts val="0"/>
              </a:spcAft>
              <a:buNone/>
              <a:defRPr b="1" sz="1800">
                <a:solidFill>
                  <a:schemeClr val="accent1"/>
                </a:solidFill>
              </a:defRPr>
            </a:lvl5pPr>
            <a:lvl6pPr lvl="5" algn="ctr">
              <a:spcBef>
                <a:spcPts val="1600"/>
              </a:spcBef>
              <a:spcAft>
                <a:spcPts val="0"/>
              </a:spcAft>
              <a:buNone/>
              <a:defRPr b="1" sz="1800">
                <a:solidFill>
                  <a:schemeClr val="accent1"/>
                </a:solidFill>
              </a:defRPr>
            </a:lvl6pPr>
            <a:lvl7pPr lvl="6" algn="ctr">
              <a:spcBef>
                <a:spcPts val="1600"/>
              </a:spcBef>
              <a:spcAft>
                <a:spcPts val="0"/>
              </a:spcAft>
              <a:buNone/>
              <a:defRPr b="1" sz="1800">
                <a:solidFill>
                  <a:schemeClr val="accent1"/>
                </a:solidFill>
              </a:defRPr>
            </a:lvl7pPr>
            <a:lvl8pPr lvl="7" algn="ctr">
              <a:spcBef>
                <a:spcPts val="1600"/>
              </a:spcBef>
              <a:spcAft>
                <a:spcPts val="0"/>
              </a:spcAft>
              <a:buNone/>
              <a:defRPr b="1" sz="1800">
                <a:solidFill>
                  <a:schemeClr val="accent1"/>
                </a:solidFill>
              </a:defRPr>
            </a:lvl8pPr>
            <a:lvl9pPr lvl="8" algn="ctr">
              <a:spcBef>
                <a:spcPts val="1600"/>
              </a:spcBef>
              <a:spcAft>
                <a:spcPts val="1600"/>
              </a:spcAft>
              <a:buNone/>
              <a:defRPr b="1" sz="1800">
                <a:solidFill>
                  <a:schemeClr val="accent1"/>
                </a:solidFill>
              </a:defRPr>
            </a:lvl9pPr>
          </a:lstStyle>
          <a:p/>
        </p:txBody>
      </p:sp>
      <p:sp>
        <p:nvSpPr>
          <p:cNvPr id="1030" name="Google Shape;1030;p102"/>
          <p:cNvSpPr txBox="1"/>
          <p:nvPr>
            <p:ph idx="7" type="subTitle"/>
          </p:nvPr>
        </p:nvSpPr>
        <p:spPr>
          <a:xfrm>
            <a:off x="5131969" y="2022013"/>
            <a:ext cx="1659600" cy="3969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b="1" sz="1800">
                <a:solidFill>
                  <a:schemeClr val="accent1"/>
                </a:solidFill>
              </a:defRPr>
            </a:lvl1pPr>
            <a:lvl2pPr lvl="1" algn="ctr">
              <a:spcBef>
                <a:spcPts val="1600"/>
              </a:spcBef>
              <a:spcAft>
                <a:spcPts val="0"/>
              </a:spcAft>
              <a:buNone/>
              <a:defRPr b="1" sz="1800">
                <a:solidFill>
                  <a:schemeClr val="accent1"/>
                </a:solidFill>
              </a:defRPr>
            </a:lvl2pPr>
            <a:lvl3pPr lvl="2" algn="ctr">
              <a:spcBef>
                <a:spcPts val="1600"/>
              </a:spcBef>
              <a:spcAft>
                <a:spcPts val="0"/>
              </a:spcAft>
              <a:buNone/>
              <a:defRPr b="1" sz="1800">
                <a:solidFill>
                  <a:schemeClr val="accent1"/>
                </a:solidFill>
              </a:defRPr>
            </a:lvl3pPr>
            <a:lvl4pPr lvl="3" algn="ctr">
              <a:spcBef>
                <a:spcPts val="1600"/>
              </a:spcBef>
              <a:spcAft>
                <a:spcPts val="0"/>
              </a:spcAft>
              <a:buNone/>
              <a:defRPr b="1" sz="1800">
                <a:solidFill>
                  <a:schemeClr val="accent1"/>
                </a:solidFill>
              </a:defRPr>
            </a:lvl4pPr>
            <a:lvl5pPr lvl="4" algn="ctr">
              <a:spcBef>
                <a:spcPts val="1600"/>
              </a:spcBef>
              <a:spcAft>
                <a:spcPts val="0"/>
              </a:spcAft>
              <a:buNone/>
              <a:defRPr b="1" sz="1800">
                <a:solidFill>
                  <a:schemeClr val="accent1"/>
                </a:solidFill>
              </a:defRPr>
            </a:lvl5pPr>
            <a:lvl6pPr lvl="5" algn="ctr">
              <a:spcBef>
                <a:spcPts val="1600"/>
              </a:spcBef>
              <a:spcAft>
                <a:spcPts val="0"/>
              </a:spcAft>
              <a:buNone/>
              <a:defRPr b="1" sz="1800">
                <a:solidFill>
                  <a:schemeClr val="accent1"/>
                </a:solidFill>
              </a:defRPr>
            </a:lvl6pPr>
            <a:lvl7pPr lvl="6" algn="ctr">
              <a:spcBef>
                <a:spcPts val="1600"/>
              </a:spcBef>
              <a:spcAft>
                <a:spcPts val="0"/>
              </a:spcAft>
              <a:buNone/>
              <a:defRPr b="1" sz="1800">
                <a:solidFill>
                  <a:schemeClr val="accent1"/>
                </a:solidFill>
              </a:defRPr>
            </a:lvl7pPr>
            <a:lvl8pPr lvl="7" algn="ctr">
              <a:spcBef>
                <a:spcPts val="1600"/>
              </a:spcBef>
              <a:spcAft>
                <a:spcPts val="0"/>
              </a:spcAft>
              <a:buNone/>
              <a:defRPr b="1" sz="1800">
                <a:solidFill>
                  <a:schemeClr val="accent1"/>
                </a:solidFill>
              </a:defRPr>
            </a:lvl8pPr>
            <a:lvl9pPr lvl="8" algn="ctr">
              <a:spcBef>
                <a:spcPts val="1600"/>
              </a:spcBef>
              <a:spcAft>
                <a:spcPts val="1600"/>
              </a:spcAft>
              <a:buNone/>
              <a:defRPr b="1" sz="1800">
                <a:solidFill>
                  <a:schemeClr val="accent1"/>
                </a:solidFill>
              </a:defRPr>
            </a:lvl9pPr>
          </a:lstStyle>
          <a:p/>
        </p:txBody>
      </p:sp>
      <p:sp>
        <p:nvSpPr>
          <p:cNvPr id="1031" name="Google Shape;1031;p102"/>
          <p:cNvSpPr txBox="1"/>
          <p:nvPr>
            <p:ph idx="8" type="subTitle"/>
          </p:nvPr>
        </p:nvSpPr>
        <p:spPr>
          <a:xfrm>
            <a:off x="5131906" y="3692367"/>
            <a:ext cx="1659600" cy="3969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b="1" sz="1800">
                <a:solidFill>
                  <a:schemeClr val="accent1"/>
                </a:solidFill>
              </a:defRPr>
            </a:lvl1pPr>
            <a:lvl2pPr lvl="1" algn="ctr">
              <a:spcBef>
                <a:spcPts val="1600"/>
              </a:spcBef>
              <a:spcAft>
                <a:spcPts val="0"/>
              </a:spcAft>
              <a:buNone/>
              <a:defRPr b="1" sz="1800">
                <a:solidFill>
                  <a:schemeClr val="accent1"/>
                </a:solidFill>
              </a:defRPr>
            </a:lvl2pPr>
            <a:lvl3pPr lvl="2" algn="ctr">
              <a:spcBef>
                <a:spcPts val="1600"/>
              </a:spcBef>
              <a:spcAft>
                <a:spcPts val="0"/>
              </a:spcAft>
              <a:buNone/>
              <a:defRPr b="1" sz="1800">
                <a:solidFill>
                  <a:schemeClr val="accent1"/>
                </a:solidFill>
              </a:defRPr>
            </a:lvl3pPr>
            <a:lvl4pPr lvl="3" algn="ctr">
              <a:spcBef>
                <a:spcPts val="1600"/>
              </a:spcBef>
              <a:spcAft>
                <a:spcPts val="0"/>
              </a:spcAft>
              <a:buNone/>
              <a:defRPr b="1" sz="1800">
                <a:solidFill>
                  <a:schemeClr val="accent1"/>
                </a:solidFill>
              </a:defRPr>
            </a:lvl4pPr>
            <a:lvl5pPr lvl="4" algn="ctr">
              <a:spcBef>
                <a:spcPts val="1600"/>
              </a:spcBef>
              <a:spcAft>
                <a:spcPts val="0"/>
              </a:spcAft>
              <a:buNone/>
              <a:defRPr b="1" sz="1800">
                <a:solidFill>
                  <a:schemeClr val="accent1"/>
                </a:solidFill>
              </a:defRPr>
            </a:lvl5pPr>
            <a:lvl6pPr lvl="5" algn="ctr">
              <a:spcBef>
                <a:spcPts val="1600"/>
              </a:spcBef>
              <a:spcAft>
                <a:spcPts val="0"/>
              </a:spcAft>
              <a:buNone/>
              <a:defRPr b="1" sz="1800">
                <a:solidFill>
                  <a:schemeClr val="accent1"/>
                </a:solidFill>
              </a:defRPr>
            </a:lvl6pPr>
            <a:lvl7pPr lvl="6" algn="ctr">
              <a:spcBef>
                <a:spcPts val="1600"/>
              </a:spcBef>
              <a:spcAft>
                <a:spcPts val="0"/>
              </a:spcAft>
              <a:buNone/>
              <a:defRPr b="1" sz="1800">
                <a:solidFill>
                  <a:schemeClr val="accent1"/>
                </a:solidFill>
              </a:defRPr>
            </a:lvl7pPr>
            <a:lvl8pPr lvl="7" algn="ctr">
              <a:spcBef>
                <a:spcPts val="1600"/>
              </a:spcBef>
              <a:spcAft>
                <a:spcPts val="0"/>
              </a:spcAft>
              <a:buNone/>
              <a:defRPr b="1" sz="1800">
                <a:solidFill>
                  <a:schemeClr val="accent1"/>
                </a:solidFill>
              </a:defRPr>
            </a:lvl8pPr>
            <a:lvl9pPr lvl="8" algn="ctr">
              <a:spcBef>
                <a:spcPts val="1600"/>
              </a:spcBef>
              <a:spcAft>
                <a:spcPts val="1600"/>
              </a:spcAft>
              <a:buNone/>
              <a:defRPr b="1" sz="1800">
                <a:solidFill>
                  <a:schemeClr val="accent1"/>
                </a:solidFill>
              </a:defRPr>
            </a:lvl9pPr>
          </a:lstStyle>
          <a:p/>
        </p:txBody>
      </p:sp>
      <p:sp>
        <p:nvSpPr>
          <p:cNvPr id="1032" name="Google Shape;1032;p102"/>
          <p:cNvSpPr/>
          <p:nvPr/>
        </p:nvSpPr>
        <p:spPr>
          <a:xfrm>
            <a:off x="991288" y="4057575"/>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102"/>
          <p:cNvSpPr/>
          <p:nvPr/>
        </p:nvSpPr>
        <p:spPr>
          <a:xfrm>
            <a:off x="585525" y="2313475"/>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34" name="Google Shape;1034;p102"/>
          <p:cNvGrpSpPr/>
          <p:nvPr/>
        </p:nvGrpSpPr>
        <p:grpSpPr>
          <a:xfrm rot="-5400000">
            <a:off x="1378449" y="570368"/>
            <a:ext cx="75122" cy="485535"/>
            <a:chOff x="8414525" y="1639575"/>
            <a:chExt cx="120600" cy="779475"/>
          </a:xfrm>
        </p:grpSpPr>
        <p:sp>
          <p:nvSpPr>
            <p:cNvPr id="1035" name="Google Shape;1035;p102"/>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102"/>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102"/>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102"/>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9" name="Google Shape;1039;p102"/>
          <p:cNvGrpSpPr/>
          <p:nvPr/>
        </p:nvGrpSpPr>
        <p:grpSpPr>
          <a:xfrm>
            <a:off x="8543506" y="2245778"/>
            <a:ext cx="75122" cy="485535"/>
            <a:chOff x="8414525" y="1639575"/>
            <a:chExt cx="120600" cy="779475"/>
          </a:xfrm>
        </p:grpSpPr>
        <p:sp>
          <p:nvSpPr>
            <p:cNvPr id="1040" name="Google Shape;1040;p102"/>
            <p:cNvSpPr/>
            <p:nvPr/>
          </p:nvSpPr>
          <p:spPr>
            <a:xfrm rot="10800000">
              <a:off x="8414525" y="163957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102"/>
            <p:cNvSpPr/>
            <p:nvPr/>
          </p:nvSpPr>
          <p:spPr>
            <a:xfrm rot="10800000">
              <a:off x="8414525" y="186460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102"/>
            <p:cNvSpPr/>
            <p:nvPr/>
          </p:nvSpPr>
          <p:spPr>
            <a:xfrm rot="10800000">
              <a:off x="8414525" y="208962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102"/>
            <p:cNvSpPr/>
            <p:nvPr/>
          </p:nvSpPr>
          <p:spPr>
            <a:xfrm rot="10800000">
              <a:off x="8414525" y="231465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4" name="Google Shape;1044;p102"/>
          <p:cNvSpPr/>
          <p:nvPr/>
        </p:nvSpPr>
        <p:spPr>
          <a:xfrm>
            <a:off x="7907950" y="44380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102"/>
          <p:cNvSpPr/>
          <p:nvPr/>
        </p:nvSpPr>
        <p:spPr>
          <a:xfrm>
            <a:off x="8030725" y="652950"/>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102"/>
          <p:cNvSpPr/>
          <p:nvPr/>
        </p:nvSpPr>
        <p:spPr>
          <a:xfrm>
            <a:off x="7992750" y="4057575"/>
            <a:ext cx="281400" cy="2814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3">
  <p:cSld name="SECTION_HEADER_1_1_1_1">
    <p:spTree>
      <p:nvGrpSpPr>
        <p:cNvPr id="1047" name="Shape 1047"/>
        <p:cNvGrpSpPr/>
        <p:nvPr/>
      </p:nvGrpSpPr>
      <p:grpSpPr>
        <a:xfrm>
          <a:off x="0" y="0"/>
          <a:ext cx="0" cy="0"/>
          <a:chOff x="0" y="0"/>
          <a:chExt cx="0" cy="0"/>
        </a:xfrm>
      </p:grpSpPr>
      <p:sp>
        <p:nvSpPr>
          <p:cNvPr id="1048" name="Google Shape;1048;p103"/>
          <p:cNvSpPr txBox="1"/>
          <p:nvPr>
            <p:ph type="title"/>
          </p:nvPr>
        </p:nvSpPr>
        <p:spPr>
          <a:xfrm>
            <a:off x="718750" y="365160"/>
            <a:ext cx="7706400" cy="5727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p:txBody>
      </p:sp>
      <p:sp>
        <p:nvSpPr>
          <p:cNvPr id="1049" name="Google Shape;1049;p103"/>
          <p:cNvSpPr txBox="1"/>
          <p:nvPr>
            <p:ph hasCustomPrompt="1" idx="2" type="title"/>
          </p:nvPr>
        </p:nvSpPr>
        <p:spPr>
          <a:xfrm>
            <a:off x="1660096" y="1407131"/>
            <a:ext cx="2442000" cy="482700"/>
          </a:xfrm>
          <a:prstGeom prst="rect">
            <a:avLst/>
          </a:prstGeom>
        </p:spPr>
        <p:txBody>
          <a:bodyPr anchorCtr="0" anchor="b" bIns="91425" lIns="91425" spcFirstLastPara="1" rIns="91425" wrap="square" tIns="91425">
            <a:noAutofit/>
          </a:bodyPr>
          <a:lstStyle>
            <a:lvl1pPr lvl="0">
              <a:spcBef>
                <a:spcPts val="0"/>
              </a:spcBef>
              <a:spcAft>
                <a:spcPts val="0"/>
              </a:spcAft>
              <a:buSzPts val="2200"/>
              <a:buNone/>
              <a:defRPr sz="2200"/>
            </a:lvl1pPr>
            <a:lvl2pPr lvl="1" algn="r">
              <a:spcBef>
                <a:spcPts val="0"/>
              </a:spcBef>
              <a:spcAft>
                <a:spcPts val="0"/>
              </a:spcAft>
              <a:buSzPts val="2200"/>
              <a:buNone/>
              <a:defRPr sz="2200"/>
            </a:lvl2pPr>
            <a:lvl3pPr lvl="2" algn="r">
              <a:spcBef>
                <a:spcPts val="0"/>
              </a:spcBef>
              <a:spcAft>
                <a:spcPts val="0"/>
              </a:spcAft>
              <a:buSzPts val="2200"/>
              <a:buNone/>
              <a:defRPr sz="2200"/>
            </a:lvl3pPr>
            <a:lvl4pPr lvl="3" algn="r">
              <a:spcBef>
                <a:spcPts val="0"/>
              </a:spcBef>
              <a:spcAft>
                <a:spcPts val="0"/>
              </a:spcAft>
              <a:buSzPts val="2200"/>
              <a:buNone/>
              <a:defRPr sz="2200"/>
            </a:lvl4pPr>
            <a:lvl5pPr lvl="4" algn="r">
              <a:spcBef>
                <a:spcPts val="0"/>
              </a:spcBef>
              <a:spcAft>
                <a:spcPts val="0"/>
              </a:spcAft>
              <a:buSzPts val="2200"/>
              <a:buNone/>
              <a:defRPr sz="2200"/>
            </a:lvl5pPr>
            <a:lvl6pPr lvl="5" algn="r">
              <a:spcBef>
                <a:spcPts val="0"/>
              </a:spcBef>
              <a:spcAft>
                <a:spcPts val="0"/>
              </a:spcAft>
              <a:buSzPts val="2200"/>
              <a:buNone/>
              <a:defRPr sz="2200"/>
            </a:lvl6pPr>
            <a:lvl7pPr lvl="6" algn="r">
              <a:spcBef>
                <a:spcPts val="0"/>
              </a:spcBef>
              <a:spcAft>
                <a:spcPts val="0"/>
              </a:spcAft>
              <a:buSzPts val="2200"/>
              <a:buNone/>
              <a:defRPr sz="2200"/>
            </a:lvl7pPr>
            <a:lvl8pPr lvl="7" algn="r">
              <a:spcBef>
                <a:spcPts val="0"/>
              </a:spcBef>
              <a:spcAft>
                <a:spcPts val="0"/>
              </a:spcAft>
              <a:buSzPts val="2200"/>
              <a:buNone/>
              <a:defRPr sz="2200"/>
            </a:lvl8pPr>
            <a:lvl9pPr lvl="8" algn="r">
              <a:spcBef>
                <a:spcPts val="0"/>
              </a:spcBef>
              <a:spcAft>
                <a:spcPts val="0"/>
              </a:spcAft>
              <a:buSzPts val="2200"/>
              <a:buNone/>
              <a:defRPr sz="2200"/>
            </a:lvl9pPr>
          </a:lstStyle>
          <a:p>
            <a:r>
              <a:t>xx%</a:t>
            </a:r>
          </a:p>
        </p:txBody>
      </p:sp>
      <p:sp>
        <p:nvSpPr>
          <p:cNvPr id="1050" name="Google Shape;1050;p103"/>
          <p:cNvSpPr txBox="1"/>
          <p:nvPr>
            <p:ph hasCustomPrompt="1" idx="3" type="title"/>
          </p:nvPr>
        </p:nvSpPr>
        <p:spPr>
          <a:xfrm>
            <a:off x="1660096" y="3205988"/>
            <a:ext cx="2442000" cy="482700"/>
          </a:xfrm>
          <a:prstGeom prst="rect">
            <a:avLst/>
          </a:prstGeom>
        </p:spPr>
        <p:txBody>
          <a:bodyPr anchorCtr="0" anchor="b" bIns="91425" lIns="91425" spcFirstLastPara="1" rIns="91425" wrap="square" tIns="91425">
            <a:noAutofit/>
          </a:bodyPr>
          <a:lstStyle>
            <a:lvl1pPr lvl="0">
              <a:spcBef>
                <a:spcPts val="0"/>
              </a:spcBef>
              <a:spcAft>
                <a:spcPts val="0"/>
              </a:spcAft>
              <a:buSzPts val="2200"/>
              <a:buNone/>
              <a:defRPr sz="2200"/>
            </a:lvl1pPr>
            <a:lvl2pPr lvl="1" algn="r">
              <a:spcBef>
                <a:spcPts val="0"/>
              </a:spcBef>
              <a:spcAft>
                <a:spcPts val="0"/>
              </a:spcAft>
              <a:buSzPts val="2200"/>
              <a:buNone/>
              <a:defRPr sz="2200"/>
            </a:lvl2pPr>
            <a:lvl3pPr lvl="2" algn="r">
              <a:spcBef>
                <a:spcPts val="0"/>
              </a:spcBef>
              <a:spcAft>
                <a:spcPts val="0"/>
              </a:spcAft>
              <a:buSzPts val="2200"/>
              <a:buNone/>
              <a:defRPr sz="2200"/>
            </a:lvl3pPr>
            <a:lvl4pPr lvl="3" algn="r">
              <a:spcBef>
                <a:spcPts val="0"/>
              </a:spcBef>
              <a:spcAft>
                <a:spcPts val="0"/>
              </a:spcAft>
              <a:buSzPts val="2200"/>
              <a:buNone/>
              <a:defRPr sz="2200"/>
            </a:lvl4pPr>
            <a:lvl5pPr lvl="4" algn="r">
              <a:spcBef>
                <a:spcPts val="0"/>
              </a:spcBef>
              <a:spcAft>
                <a:spcPts val="0"/>
              </a:spcAft>
              <a:buSzPts val="2200"/>
              <a:buNone/>
              <a:defRPr sz="2200"/>
            </a:lvl5pPr>
            <a:lvl6pPr lvl="5" algn="r">
              <a:spcBef>
                <a:spcPts val="0"/>
              </a:spcBef>
              <a:spcAft>
                <a:spcPts val="0"/>
              </a:spcAft>
              <a:buSzPts val="2200"/>
              <a:buNone/>
              <a:defRPr sz="2200"/>
            </a:lvl6pPr>
            <a:lvl7pPr lvl="6" algn="r">
              <a:spcBef>
                <a:spcPts val="0"/>
              </a:spcBef>
              <a:spcAft>
                <a:spcPts val="0"/>
              </a:spcAft>
              <a:buSzPts val="2200"/>
              <a:buNone/>
              <a:defRPr sz="2200"/>
            </a:lvl7pPr>
            <a:lvl8pPr lvl="7" algn="r">
              <a:spcBef>
                <a:spcPts val="0"/>
              </a:spcBef>
              <a:spcAft>
                <a:spcPts val="0"/>
              </a:spcAft>
              <a:buSzPts val="2200"/>
              <a:buNone/>
              <a:defRPr sz="2200"/>
            </a:lvl8pPr>
            <a:lvl9pPr lvl="8" algn="r">
              <a:spcBef>
                <a:spcPts val="0"/>
              </a:spcBef>
              <a:spcAft>
                <a:spcPts val="0"/>
              </a:spcAft>
              <a:buSzPts val="2200"/>
              <a:buNone/>
              <a:defRPr sz="2200"/>
            </a:lvl9pPr>
          </a:lstStyle>
          <a:p>
            <a:r>
              <a:t>xx%</a:t>
            </a:r>
          </a:p>
        </p:txBody>
      </p:sp>
      <p:sp>
        <p:nvSpPr>
          <p:cNvPr id="1051" name="Google Shape;1051;p103"/>
          <p:cNvSpPr txBox="1"/>
          <p:nvPr>
            <p:ph hasCustomPrompt="1" idx="4" type="title"/>
          </p:nvPr>
        </p:nvSpPr>
        <p:spPr>
          <a:xfrm>
            <a:off x="5098721" y="1407131"/>
            <a:ext cx="2328000" cy="482700"/>
          </a:xfrm>
          <a:prstGeom prst="rect">
            <a:avLst/>
          </a:prstGeom>
        </p:spPr>
        <p:txBody>
          <a:bodyPr anchorCtr="0" anchor="b" bIns="91425" lIns="91425" spcFirstLastPara="1" rIns="91425" wrap="square" tIns="91425">
            <a:noAutofit/>
          </a:bodyPr>
          <a:lstStyle>
            <a:lvl1pPr lvl="0">
              <a:spcBef>
                <a:spcPts val="0"/>
              </a:spcBef>
              <a:spcAft>
                <a:spcPts val="0"/>
              </a:spcAft>
              <a:buSzPts val="2200"/>
              <a:buNone/>
              <a:defRPr sz="2200"/>
            </a:lvl1pPr>
            <a:lvl2pPr lvl="1" algn="l">
              <a:spcBef>
                <a:spcPts val="0"/>
              </a:spcBef>
              <a:spcAft>
                <a:spcPts val="0"/>
              </a:spcAft>
              <a:buSzPts val="2200"/>
              <a:buNone/>
              <a:defRPr sz="2200"/>
            </a:lvl2pPr>
            <a:lvl3pPr lvl="2" algn="l">
              <a:spcBef>
                <a:spcPts val="0"/>
              </a:spcBef>
              <a:spcAft>
                <a:spcPts val="0"/>
              </a:spcAft>
              <a:buSzPts val="2200"/>
              <a:buNone/>
              <a:defRPr sz="2200"/>
            </a:lvl3pPr>
            <a:lvl4pPr lvl="3" algn="l">
              <a:spcBef>
                <a:spcPts val="0"/>
              </a:spcBef>
              <a:spcAft>
                <a:spcPts val="0"/>
              </a:spcAft>
              <a:buSzPts val="2200"/>
              <a:buNone/>
              <a:defRPr sz="2200"/>
            </a:lvl4pPr>
            <a:lvl5pPr lvl="4" algn="l">
              <a:spcBef>
                <a:spcPts val="0"/>
              </a:spcBef>
              <a:spcAft>
                <a:spcPts val="0"/>
              </a:spcAft>
              <a:buSzPts val="2200"/>
              <a:buNone/>
              <a:defRPr sz="2200"/>
            </a:lvl5pPr>
            <a:lvl6pPr lvl="5" algn="l">
              <a:spcBef>
                <a:spcPts val="0"/>
              </a:spcBef>
              <a:spcAft>
                <a:spcPts val="0"/>
              </a:spcAft>
              <a:buSzPts val="2200"/>
              <a:buNone/>
              <a:defRPr sz="2200"/>
            </a:lvl6pPr>
            <a:lvl7pPr lvl="6" algn="l">
              <a:spcBef>
                <a:spcPts val="0"/>
              </a:spcBef>
              <a:spcAft>
                <a:spcPts val="0"/>
              </a:spcAft>
              <a:buSzPts val="2200"/>
              <a:buNone/>
              <a:defRPr sz="2200"/>
            </a:lvl7pPr>
            <a:lvl8pPr lvl="7" algn="l">
              <a:spcBef>
                <a:spcPts val="0"/>
              </a:spcBef>
              <a:spcAft>
                <a:spcPts val="0"/>
              </a:spcAft>
              <a:buSzPts val="2200"/>
              <a:buNone/>
              <a:defRPr sz="2200"/>
            </a:lvl8pPr>
            <a:lvl9pPr lvl="8" algn="l">
              <a:spcBef>
                <a:spcPts val="0"/>
              </a:spcBef>
              <a:spcAft>
                <a:spcPts val="0"/>
              </a:spcAft>
              <a:buSzPts val="2200"/>
              <a:buNone/>
              <a:defRPr sz="2200"/>
            </a:lvl9pPr>
          </a:lstStyle>
          <a:p>
            <a:r>
              <a:t>xx%</a:t>
            </a:r>
          </a:p>
        </p:txBody>
      </p:sp>
      <p:sp>
        <p:nvSpPr>
          <p:cNvPr id="1052" name="Google Shape;1052;p103"/>
          <p:cNvSpPr txBox="1"/>
          <p:nvPr>
            <p:ph hasCustomPrompt="1" idx="5" type="title"/>
          </p:nvPr>
        </p:nvSpPr>
        <p:spPr>
          <a:xfrm>
            <a:off x="5098721" y="3205988"/>
            <a:ext cx="2328000" cy="482700"/>
          </a:xfrm>
          <a:prstGeom prst="rect">
            <a:avLst/>
          </a:prstGeom>
        </p:spPr>
        <p:txBody>
          <a:bodyPr anchorCtr="0" anchor="b" bIns="91425" lIns="91425" spcFirstLastPara="1" rIns="91425" wrap="square" tIns="91425">
            <a:noAutofit/>
          </a:bodyPr>
          <a:lstStyle>
            <a:lvl1pPr lvl="0">
              <a:spcBef>
                <a:spcPts val="0"/>
              </a:spcBef>
              <a:spcAft>
                <a:spcPts val="0"/>
              </a:spcAft>
              <a:buSzPts val="2200"/>
              <a:buNone/>
              <a:defRPr sz="2200"/>
            </a:lvl1pPr>
            <a:lvl2pPr lvl="1" algn="l">
              <a:spcBef>
                <a:spcPts val="0"/>
              </a:spcBef>
              <a:spcAft>
                <a:spcPts val="0"/>
              </a:spcAft>
              <a:buSzPts val="2200"/>
              <a:buNone/>
              <a:defRPr sz="2200"/>
            </a:lvl2pPr>
            <a:lvl3pPr lvl="2" algn="l">
              <a:spcBef>
                <a:spcPts val="0"/>
              </a:spcBef>
              <a:spcAft>
                <a:spcPts val="0"/>
              </a:spcAft>
              <a:buSzPts val="2200"/>
              <a:buNone/>
              <a:defRPr sz="2200"/>
            </a:lvl3pPr>
            <a:lvl4pPr lvl="3" algn="l">
              <a:spcBef>
                <a:spcPts val="0"/>
              </a:spcBef>
              <a:spcAft>
                <a:spcPts val="0"/>
              </a:spcAft>
              <a:buSzPts val="2200"/>
              <a:buNone/>
              <a:defRPr sz="2200"/>
            </a:lvl4pPr>
            <a:lvl5pPr lvl="4" algn="l">
              <a:spcBef>
                <a:spcPts val="0"/>
              </a:spcBef>
              <a:spcAft>
                <a:spcPts val="0"/>
              </a:spcAft>
              <a:buSzPts val="2200"/>
              <a:buNone/>
              <a:defRPr sz="2200"/>
            </a:lvl5pPr>
            <a:lvl6pPr lvl="5" algn="l">
              <a:spcBef>
                <a:spcPts val="0"/>
              </a:spcBef>
              <a:spcAft>
                <a:spcPts val="0"/>
              </a:spcAft>
              <a:buSzPts val="2200"/>
              <a:buNone/>
              <a:defRPr sz="2200"/>
            </a:lvl6pPr>
            <a:lvl7pPr lvl="6" algn="l">
              <a:spcBef>
                <a:spcPts val="0"/>
              </a:spcBef>
              <a:spcAft>
                <a:spcPts val="0"/>
              </a:spcAft>
              <a:buSzPts val="2200"/>
              <a:buNone/>
              <a:defRPr sz="2200"/>
            </a:lvl7pPr>
            <a:lvl8pPr lvl="7" algn="l">
              <a:spcBef>
                <a:spcPts val="0"/>
              </a:spcBef>
              <a:spcAft>
                <a:spcPts val="0"/>
              </a:spcAft>
              <a:buSzPts val="2200"/>
              <a:buNone/>
              <a:defRPr sz="2200"/>
            </a:lvl8pPr>
            <a:lvl9pPr lvl="8" algn="l">
              <a:spcBef>
                <a:spcPts val="0"/>
              </a:spcBef>
              <a:spcAft>
                <a:spcPts val="0"/>
              </a:spcAft>
              <a:buSzPts val="2200"/>
              <a:buNone/>
              <a:defRPr sz="2200"/>
            </a:lvl9pPr>
          </a:lstStyle>
          <a:p>
            <a:r>
              <a:t>xx%</a:t>
            </a:r>
          </a:p>
        </p:txBody>
      </p:sp>
      <p:sp>
        <p:nvSpPr>
          <p:cNvPr id="1053" name="Google Shape;1053;p103"/>
          <p:cNvSpPr txBox="1"/>
          <p:nvPr>
            <p:ph idx="1" type="subTitle"/>
          </p:nvPr>
        </p:nvSpPr>
        <p:spPr>
          <a:xfrm>
            <a:off x="1660096" y="1734456"/>
            <a:ext cx="2442000" cy="3969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b="1" sz="1600">
                <a:solidFill>
                  <a:schemeClr val="accent1"/>
                </a:solidFill>
              </a:defRPr>
            </a:lvl1pPr>
            <a:lvl2pPr lvl="1" algn="ctr">
              <a:spcBef>
                <a:spcPts val="1600"/>
              </a:spcBef>
              <a:spcAft>
                <a:spcPts val="0"/>
              </a:spcAft>
              <a:buNone/>
              <a:defRPr sz="1600">
                <a:solidFill>
                  <a:schemeClr val="accent1"/>
                </a:solidFill>
              </a:defRPr>
            </a:lvl2pPr>
            <a:lvl3pPr lvl="2" algn="ctr">
              <a:spcBef>
                <a:spcPts val="1600"/>
              </a:spcBef>
              <a:spcAft>
                <a:spcPts val="0"/>
              </a:spcAft>
              <a:buNone/>
              <a:defRPr sz="1600">
                <a:solidFill>
                  <a:schemeClr val="accent1"/>
                </a:solidFill>
              </a:defRPr>
            </a:lvl3pPr>
            <a:lvl4pPr lvl="3" algn="ctr">
              <a:spcBef>
                <a:spcPts val="1600"/>
              </a:spcBef>
              <a:spcAft>
                <a:spcPts val="0"/>
              </a:spcAft>
              <a:buNone/>
              <a:defRPr sz="1600">
                <a:solidFill>
                  <a:schemeClr val="accent1"/>
                </a:solidFill>
              </a:defRPr>
            </a:lvl4pPr>
            <a:lvl5pPr lvl="4" algn="ctr">
              <a:spcBef>
                <a:spcPts val="1600"/>
              </a:spcBef>
              <a:spcAft>
                <a:spcPts val="0"/>
              </a:spcAft>
              <a:buNone/>
              <a:defRPr sz="1600">
                <a:solidFill>
                  <a:schemeClr val="accent1"/>
                </a:solidFill>
              </a:defRPr>
            </a:lvl5pPr>
            <a:lvl6pPr lvl="5" algn="ctr">
              <a:spcBef>
                <a:spcPts val="1600"/>
              </a:spcBef>
              <a:spcAft>
                <a:spcPts val="0"/>
              </a:spcAft>
              <a:buNone/>
              <a:defRPr sz="1600">
                <a:solidFill>
                  <a:schemeClr val="accent1"/>
                </a:solidFill>
              </a:defRPr>
            </a:lvl6pPr>
            <a:lvl7pPr lvl="6" algn="ctr">
              <a:spcBef>
                <a:spcPts val="1600"/>
              </a:spcBef>
              <a:spcAft>
                <a:spcPts val="0"/>
              </a:spcAft>
              <a:buNone/>
              <a:defRPr sz="1600">
                <a:solidFill>
                  <a:schemeClr val="accent1"/>
                </a:solidFill>
              </a:defRPr>
            </a:lvl7pPr>
            <a:lvl8pPr lvl="7" algn="ctr">
              <a:spcBef>
                <a:spcPts val="1600"/>
              </a:spcBef>
              <a:spcAft>
                <a:spcPts val="0"/>
              </a:spcAft>
              <a:buNone/>
              <a:defRPr sz="1600">
                <a:solidFill>
                  <a:schemeClr val="accent1"/>
                </a:solidFill>
              </a:defRPr>
            </a:lvl8pPr>
            <a:lvl9pPr lvl="8" algn="ctr">
              <a:spcBef>
                <a:spcPts val="1600"/>
              </a:spcBef>
              <a:spcAft>
                <a:spcPts val="1600"/>
              </a:spcAft>
              <a:buNone/>
              <a:defRPr sz="1600">
                <a:solidFill>
                  <a:schemeClr val="accent1"/>
                </a:solidFill>
              </a:defRPr>
            </a:lvl9pPr>
          </a:lstStyle>
          <a:p/>
        </p:txBody>
      </p:sp>
      <p:sp>
        <p:nvSpPr>
          <p:cNvPr id="1054" name="Google Shape;1054;p103"/>
          <p:cNvSpPr txBox="1"/>
          <p:nvPr>
            <p:ph idx="6" type="subTitle"/>
          </p:nvPr>
        </p:nvSpPr>
        <p:spPr>
          <a:xfrm>
            <a:off x="1960671" y="2014556"/>
            <a:ext cx="1840800" cy="6216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a:solidFill>
                  <a:schemeClr val="dk1"/>
                </a:solidFill>
              </a:defRPr>
            </a:lvl1pPr>
            <a:lvl2pPr lvl="1" algn="ctr">
              <a:spcBef>
                <a:spcPts val="1600"/>
              </a:spcBef>
              <a:spcAft>
                <a:spcPts val="0"/>
              </a:spcAft>
              <a:buNone/>
              <a:defRPr>
                <a:solidFill>
                  <a:schemeClr val="dk1"/>
                </a:solidFill>
              </a:defRPr>
            </a:lvl2pPr>
            <a:lvl3pPr lvl="2" algn="ctr">
              <a:spcBef>
                <a:spcPts val="1600"/>
              </a:spcBef>
              <a:spcAft>
                <a:spcPts val="0"/>
              </a:spcAft>
              <a:buNone/>
              <a:defRPr>
                <a:solidFill>
                  <a:schemeClr val="dk1"/>
                </a:solidFill>
              </a:defRPr>
            </a:lvl3pPr>
            <a:lvl4pPr lvl="3" algn="ctr">
              <a:spcBef>
                <a:spcPts val="1600"/>
              </a:spcBef>
              <a:spcAft>
                <a:spcPts val="0"/>
              </a:spcAft>
              <a:buNone/>
              <a:defRPr>
                <a:solidFill>
                  <a:schemeClr val="dk1"/>
                </a:solidFill>
              </a:defRPr>
            </a:lvl4pPr>
            <a:lvl5pPr lvl="4" algn="ctr">
              <a:spcBef>
                <a:spcPts val="1600"/>
              </a:spcBef>
              <a:spcAft>
                <a:spcPts val="0"/>
              </a:spcAft>
              <a:buNone/>
              <a:defRPr>
                <a:solidFill>
                  <a:schemeClr val="dk1"/>
                </a:solidFill>
              </a:defRPr>
            </a:lvl5pPr>
            <a:lvl6pPr lvl="5" algn="ctr">
              <a:spcBef>
                <a:spcPts val="1600"/>
              </a:spcBef>
              <a:spcAft>
                <a:spcPts val="0"/>
              </a:spcAft>
              <a:buNone/>
              <a:defRPr>
                <a:solidFill>
                  <a:schemeClr val="dk1"/>
                </a:solidFill>
              </a:defRPr>
            </a:lvl6pPr>
            <a:lvl7pPr lvl="6" algn="ctr">
              <a:spcBef>
                <a:spcPts val="1600"/>
              </a:spcBef>
              <a:spcAft>
                <a:spcPts val="0"/>
              </a:spcAft>
              <a:buNone/>
              <a:defRPr>
                <a:solidFill>
                  <a:schemeClr val="dk1"/>
                </a:solidFill>
              </a:defRPr>
            </a:lvl7pPr>
            <a:lvl8pPr lvl="7" algn="ctr">
              <a:spcBef>
                <a:spcPts val="1600"/>
              </a:spcBef>
              <a:spcAft>
                <a:spcPts val="0"/>
              </a:spcAft>
              <a:buNone/>
              <a:defRPr>
                <a:solidFill>
                  <a:schemeClr val="dk1"/>
                </a:solidFill>
              </a:defRPr>
            </a:lvl8pPr>
            <a:lvl9pPr lvl="8" algn="ctr">
              <a:spcBef>
                <a:spcPts val="1600"/>
              </a:spcBef>
              <a:spcAft>
                <a:spcPts val="1600"/>
              </a:spcAft>
              <a:buNone/>
              <a:defRPr>
                <a:solidFill>
                  <a:schemeClr val="dk1"/>
                </a:solidFill>
              </a:defRPr>
            </a:lvl9pPr>
          </a:lstStyle>
          <a:p/>
        </p:txBody>
      </p:sp>
      <p:sp>
        <p:nvSpPr>
          <p:cNvPr id="1055" name="Google Shape;1055;p103"/>
          <p:cNvSpPr txBox="1"/>
          <p:nvPr>
            <p:ph idx="7" type="subTitle"/>
          </p:nvPr>
        </p:nvSpPr>
        <p:spPr>
          <a:xfrm>
            <a:off x="1660096" y="3532633"/>
            <a:ext cx="2442000" cy="3969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b="1" sz="1600">
                <a:solidFill>
                  <a:schemeClr val="accent1"/>
                </a:solidFill>
              </a:defRPr>
            </a:lvl1pPr>
            <a:lvl2pPr lvl="1" algn="ctr">
              <a:spcBef>
                <a:spcPts val="1600"/>
              </a:spcBef>
              <a:spcAft>
                <a:spcPts val="0"/>
              </a:spcAft>
              <a:buNone/>
              <a:defRPr sz="1600">
                <a:solidFill>
                  <a:schemeClr val="accent1"/>
                </a:solidFill>
              </a:defRPr>
            </a:lvl2pPr>
            <a:lvl3pPr lvl="2" algn="ctr">
              <a:spcBef>
                <a:spcPts val="1600"/>
              </a:spcBef>
              <a:spcAft>
                <a:spcPts val="0"/>
              </a:spcAft>
              <a:buNone/>
              <a:defRPr sz="1600">
                <a:solidFill>
                  <a:schemeClr val="accent1"/>
                </a:solidFill>
              </a:defRPr>
            </a:lvl3pPr>
            <a:lvl4pPr lvl="3" algn="ctr">
              <a:spcBef>
                <a:spcPts val="1600"/>
              </a:spcBef>
              <a:spcAft>
                <a:spcPts val="0"/>
              </a:spcAft>
              <a:buNone/>
              <a:defRPr sz="1600">
                <a:solidFill>
                  <a:schemeClr val="accent1"/>
                </a:solidFill>
              </a:defRPr>
            </a:lvl4pPr>
            <a:lvl5pPr lvl="4" algn="ctr">
              <a:spcBef>
                <a:spcPts val="1600"/>
              </a:spcBef>
              <a:spcAft>
                <a:spcPts val="0"/>
              </a:spcAft>
              <a:buNone/>
              <a:defRPr sz="1600">
                <a:solidFill>
                  <a:schemeClr val="accent1"/>
                </a:solidFill>
              </a:defRPr>
            </a:lvl5pPr>
            <a:lvl6pPr lvl="5" algn="ctr">
              <a:spcBef>
                <a:spcPts val="1600"/>
              </a:spcBef>
              <a:spcAft>
                <a:spcPts val="0"/>
              </a:spcAft>
              <a:buNone/>
              <a:defRPr sz="1600">
                <a:solidFill>
                  <a:schemeClr val="accent1"/>
                </a:solidFill>
              </a:defRPr>
            </a:lvl6pPr>
            <a:lvl7pPr lvl="6" algn="ctr">
              <a:spcBef>
                <a:spcPts val="1600"/>
              </a:spcBef>
              <a:spcAft>
                <a:spcPts val="0"/>
              </a:spcAft>
              <a:buNone/>
              <a:defRPr sz="1600">
                <a:solidFill>
                  <a:schemeClr val="accent1"/>
                </a:solidFill>
              </a:defRPr>
            </a:lvl7pPr>
            <a:lvl8pPr lvl="7" algn="ctr">
              <a:spcBef>
                <a:spcPts val="1600"/>
              </a:spcBef>
              <a:spcAft>
                <a:spcPts val="0"/>
              </a:spcAft>
              <a:buNone/>
              <a:defRPr sz="1600">
                <a:solidFill>
                  <a:schemeClr val="accent1"/>
                </a:solidFill>
              </a:defRPr>
            </a:lvl8pPr>
            <a:lvl9pPr lvl="8" algn="ctr">
              <a:spcBef>
                <a:spcPts val="1600"/>
              </a:spcBef>
              <a:spcAft>
                <a:spcPts val="1600"/>
              </a:spcAft>
              <a:buNone/>
              <a:defRPr sz="1600">
                <a:solidFill>
                  <a:schemeClr val="accent1"/>
                </a:solidFill>
              </a:defRPr>
            </a:lvl9pPr>
          </a:lstStyle>
          <a:p/>
        </p:txBody>
      </p:sp>
      <p:sp>
        <p:nvSpPr>
          <p:cNvPr id="1056" name="Google Shape;1056;p103"/>
          <p:cNvSpPr txBox="1"/>
          <p:nvPr>
            <p:ph idx="8" type="subTitle"/>
          </p:nvPr>
        </p:nvSpPr>
        <p:spPr>
          <a:xfrm>
            <a:off x="1960671" y="3813321"/>
            <a:ext cx="1840800" cy="6216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a:solidFill>
                  <a:schemeClr val="dk1"/>
                </a:solidFill>
              </a:defRPr>
            </a:lvl1pPr>
            <a:lvl2pPr lvl="1" algn="ctr">
              <a:spcBef>
                <a:spcPts val="1600"/>
              </a:spcBef>
              <a:spcAft>
                <a:spcPts val="0"/>
              </a:spcAft>
              <a:buNone/>
              <a:defRPr>
                <a:solidFill>
                  <a:schemeClr val="dk1"/>
                </a:solidFill>
              </a:defRPr>
            </a:lvl2pPr>
            <a:lvl3pPr lvl="2" algn="ctr">
              <a:spcBef>
                <a:spcPts val="1600"/>
              </a:spcBef>
              <a:spcAft>
                <a:spcPts val="0"/>
              </a:spcAft>
              <a:buNone/>
              <a:defRPr>
                <a:solidFill>
                  <a:schemeClr val="dk1"/>
                </a:solidFill>
              </a:defRPr>
            </a:lvl3pPr>
            <a:lvl4pPr lvl="3" algn="ctr">
              <a:spcBef>
                <a:spcPts val="1600"/>
              </a:spcBef>
              <a:spcAft>
                <a:spcPts val="0"/>
              </a:spcAft>
              <a:buNone/>
              <a:defRPr>
                <a:solidFill>
                  <a:schemeClr val="dk1"/>
                </a:solidFill>
              </a:defRPr>
            </a:lvl4pPr>
            <a:lvl5pPr lvl="4" algn="ctr">
              <a:spcBef>
                <a:spcPts val="1600"/>
              </a:spcBef>
              <a:spcAft>
                <a:spcPts val="0"/>
              </a:spcAft>
              <a:buNone/>
              <a:defRPr>
                <a:solidFill>
                  <a:schemeClr val="dk1"/>
                </a:solidFill>
              </a:defRPr>
            </a:lvl5pPr>
            <a:lvl6pPr lvl="5" algn="ctr">
              <a:spcBef>
                <a:spcPts val="1600"/>
              </a:spcBef>
              <a:spcAft>
                <a:spcPts val="0"/>
              </a:spcAft>
              <a:buNone/>
              <a:defRPr>
                <a:solidFill>
                  <a:schemeClr val="dk1"/>
                </a:solidFill>
              </a:defRPr>
            </a:lvl6pPr>
            <a:lvl7pPr lvl="6" algn="ctr">
              <a:spcBef>
                <a:spcPts val="1600"/>
              </a:spcBef>
              <a:spcAft>
                <a:spcPts val="0"/>
              </a:spcAft>
              <a:buNone/>
              <a:defRPr>
                <a:solidFill>
                  <a:schemeClr val="dk1"/>
                </a:solidFill>
              </a:defRPr>
            </a:lvl7pPr>
            <a:lvl8pPr lvl="7" algn="ctr">
              <a:spcBef>
                <a:spcPts val="1600"/>
              </a:spcBef>
              <a:spcAft>
                <a:spcPts val="0"/>
              </a:spcAft>
              <a:buNone/>
              <a:defRPr>
                <a:solidFill>
                  <a:schemeClr val="dk1"/>
                </a:solidFill>
              </a:defRPr>
            </a:lvl8pPr>
            <a:lvl9pPr lvl="8" algn="ctr">
              <a:spcBef>
                <a:spcPts val="1600"/>
              </a:spcBef>
              <a:spcAft>
                <a:spcPts val="1600"/>
              </a:spcAft>
              <a:buNone/>
              <a:defRPr>
                <a:solidFill>
                  <a:schemeClr val="dk1"/>
                </a:solidFill>
              </a:defRPr>
            </a:lvl9pPr>
          </a:lstStyle>
          <a:p/>
        </p:txBody>
      </p:sp>
      <p:sp>
        <p:nvSpPr>
          <p:cNvPr id="1057" name="Google Shape;1057;p103"/>
          <p:cNvSpPr txBox="1"/>
          <p:nvPr>
            <p:ph idx="9" type="subTitle"/>
          </p:nvPr>
        </p:nvSpPr>
        <p:spPr>
          <a:xfrm>
            <a:off x="5098721" y="1734456"/>
            <a:ext cx="2328000" cy="3969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b="1" sz="1600">
                <a:solidFill>
                  <a:schemeClr val="accent1"/>
                </a:solidFill>
              </a:defRPr>
            </a:lvl1pPr>
            <a:lvl2pPr lvl="1" algn="ctr">
              <a:spcBef>
                <a:spcPts val="1600"/>
              </a:spcBef>
              <a:spcAft>
                <a:spcPts val="0"/>
              </a:spcAft>
              <a:buNone/>
              <a:defRPr sz="1600">
                <a:solidFill>
                  <a:schemeClr val="accent1"/>
                </a:solidFill>
              </a:defRPr>
            </a:lvl2pPr>
            <a:lvl3pPr lvl="2" algn="ctr">
              <a:spcBef>
                <a:spcPts val="1600"/>
              </a:spcBef>
              <a:spcAft>
                <a:spcPts val="0"/>
              </a:spcAft>
              <a:buNone/>
              <a:defRPr sz="1600">
                <a:solidFill>
                  <a:schemeClr val="accent1"/>
                </a:solidFill>
              </a:defRPr>
            </a:lvl3pPr>
            <a:lvl4pPr lvl="3" algn="ctr">
              <a:spcBef>
                <a:spcPts val="1600"/>
              </a:spcBef>
              <a:spcAft>
                <a:spcPts val="0"/>
              </a:spcAft>
              <a:buNone/>
              <a:defRPr sz="1600">
                <a:solidFill>
                  <a:schemeClr val="accent1"/>
                </a:solidFill>
              </a:defRPr>
            </a:lvl4pPr>
            <a:lvl5pPr lvl="4" algn="ctr">
              <a:spcBef>
                <a:spcPts val="1600"/>
              </a:spcBef>
              <a:spcAft>
                <a:spcPts val="0"/>
              </a:spcAft>
              <a:buNone/>
              <a:defRPr sz="1600">
                <a:solidFill>
                  <a:schemeClr val="accent1"/>
                </a:solidFill>
              </a:defRPr>
            </a:lvl5pPr>
            <a:lvl6pPr lvl="5" algn="ctr">
              <a:spcBef>
                <a:spcPts val="1600"/>
              </a:spcBef>
              <a:spcAft>
                <a:spcPts val="0"/>
              </a:spcAft>
              <a:buNone/>
              <a:defRPr sz="1600">
                <a:solidFill>
                  <a:schemeClr val="accent1"/>
                </a:solidFill>
              </a:defRPr>
            </a:lvl6pPr>
            <a:lvl7pPr lvl="6" algn="ctr">
              <a:spcBef>
                <a:spcPts val="1600"/>
              </a:spcBef>
              <a:spcAft>
                <a:spcPts val="0"/>
              </a:spcAft>
              <a:buNone/>
              <a:defRPr sz="1600">
                <a:solidFill>
                  <a:schemeClr val="accent1"/>
                </a:solidFill>
              </a:defRPr>
            </a:lvl7pPr>
            <a:lvl8pPr lvl="7" algn="ctr">
              <a:spcBef>
                <a:spcPts val="1600"/>
              </a:spcBef>
              <a:spcAft>
                <a:spcPts val="0"/>
              </a:spcAft>
              <a:buNone/>
              <a:defRPr sz="1600">
                <a:solidFill>
                  <a:schemeClr val="accent1"/>
                </a:solidFill>
              </a:defRPr>
            </a:lvl8pPr>
            <a:lvl9pPr lvl="8" algn="ctr">
              <a:spcBef>
                <a:spcPts val="1600"/>
              </a:spcBef>
              <a:spcAft>
                <a:spcPts val="1600"/>
              </a:spcAft>
              <a:buNone/>
              <a:defRPr sz="1600">
                <a:solidFill>
                  <a:schemeClr val="accent1"/>
                </a:solidFill>
              </a:defRPr>
            </a:lvl9pPr>
          </a:lstStyle>
          <a:p/>
        </p:txBody>
      </p:sp>
      <p:sp>
        <p:nvSpPr>
          <p:cNvPr id="1058" name="Google Shape;1058;p103"/>
          <p:cNvSpPr txBox="1"/>
          <p:nvPr>
            <p:ph idx="13" type="subTitle"/>
          </p:nvPr>
        </p:nvSpPr>
        <p:spPr>
          <a:xfrm>
            <a:off x="5342371" y="2014556"/>
            <a:ext cx="1840800" cy="6216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a:solidFill>
                  <a:schemeClr val="dk1"/>
                </a:solidFill>
              </a:defRPr>
            </a:lvl1pPr>
            <a:lvl2pPr lvl="1" algn="ctr">
              <a:spcBef>
                <a:spcPts val="1600"/>
              </a:spcBef>
              <a:spcAft>
                <a:spcPts val="0"/>
              </a:spcAft>
              <a:buNone/>
              <a:defRPr>
                <a:solidFill>
                  <a:schemeClr val="dk1"/>
                </a:solidFill>
              </a:defRPr>
            </a:lvl2pPr>
            <a:lvl3pPr lvl="2" algn="ctr">
              <a:spcBef>
                <a:spcPts val="1600"/>
              </a:spcBef>
              <a:spcAft>
                <a:spcPts val="0"/>
              </a:spcAft>
              <a:buNone/>
              <a:defRPr>
                <a:solidFill>
                  <a:schemeClr val="dk1"/>
                </a:solidFill>
              </a:defRPr>
            </a:lvl3pPr>
            <a:lvl4pPr lvl="3" algn="ctr">
              <a:spcBef>
                <a:spcPts val="1600"/>
              </a:spcBef>
              <a:spcAft>
                <a:spcPts val="0"/>
              </a:spcAft>
              <a:buNone/>
              <a:defRPr>
                <a:solidFill>
                  <a:schemeClr val="dk1"/>
                </a:solidFill>
              </a:defRPr>
            </a:lvl4pPr>
            <a:lvl5pPr lvl="4" algn="ctr">
              <a:spcBef>
                <a:spcPts val="1600"/>
              </a:spcBef>
              <a:spcAft>
                <a:spcPts val="0"/>
              </a:spcAft>
              <a:buNone/>
              <a:defRPr>
                <a:solidFill>
                  <a:schemeClr val="dk1"/>
                </a:solidFill>
              </a:defRPr>
            </a:lvl5pPr>
            <a:lvl6pPr lvl="5" algn="ctr">
              <a:spcBef>
                <a:spcPts val="1600"/>
              </a:spcBef>
              <a:spcAft>
                <a:spcPts val="0"/>
              </a:spcAft>
              <a:buNone/>
              <a:defRPr>
                <a:solidFill>
                  <a:schemeClr val="dk1"/>
                </a:solidFill>
              </a:defRPr>
            </a:lvl6pPr>
            <a:lvl7pPr lvl="6" algn="ctr">
              <a:spcBef>
                <a:spcPts val="1600"/>
              </a:spcBef>
              <a:spcAft>
                <a:spcPts val="0"/>
              </a:spcAft>
              <a:buNone/>
              <a:defRPr>
                <a:solidFill>
                  <a:schemeClr val="dk1"/>
                </a:solidFill>
              </a:defRPr>
            </a:lvl7pPr>
            <a:lvl8pPr lvl="7" algn="ctr">
              <a:spcBef>
                <a:spcPts val="1600"/>
              </a:spcBef>
              <a:spcAft>
                <a:spcPts val="0"/>
              </a:spcAft>
              <a:buNone/>
              <a:defRPr>
                <a:solidFill>
                  <a:schemeClr val="dk1"/>
                </a:solidFill>
              </a:defRPr>
            </a:lvl8pPr>
            <a:lvl9pPr lvl="8" algn="ctr">
              <a:spcBef>
                <a:spcPts val="1600"/>
              </a:spcBef>
              <a:spcAft>
                <a:spcPts val="1600"/>
              </a:spcAft>
              <a:buNone/>
              <a:defRPr>
                <a:solidFill>
                  <a:schemeClr val="dk1"/>
                </a:solidFill>
              </a:defRPr>
            </a:lvl9pPr>
          </a:lstStyle>
          <a:p/>
        </p:txBody>
      </p:sp>
      <p:sp>
        <p:nvSpPr>
          <p:cNvPr id="1059" name="Google Shape;1059;p103"/>
          <p:cNvSpPr txBox="1"/>
          <p:nvPr>
            <p:ph idx="14" type="subTitle"/>
          </p:nvPr>
        </p:nvSpPr>
        <p:spPr>
          <a:xfrm>
            <a:off x="5098721" y="3532633"/>
            <a:ext cx="2328000" cy="3969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b="1" sz="1600">
                <a:solidFill>
                  <a:schemeClr val="accent1"/>
                </a:solidFill>
              </a:defRPr>
            </a:lvl1pPr>
            <a:lvl2pPr lvl="1" algn="ctr">
              <a:spcBef>
                <a:spcPts val="1600"/>
              </a:spcBef>
              <a:spcAft>
                <a:spcPts val="0"/>
              </a:spcAft>
              <a:buNone/>
              <a:defRPr sz="1600">
                <a:solidFill>
                  <a:schemeClr val="accent1"/>
                </a:solidFill>
              </a:defRPr>
            </a:lvl2pPr>
            <a:lvl3pPr lvl="2" algn="ctr">
              <a:spcBef>
                <a:spcPts val="1600"/>
              </a:spcBef>
              <a:spcAft>
                <a:spcPts val="0"/>
              </a:spcAft>
              <a:buNone/>
              <a:defRPr sz="1600">
                <a:solidFill>
                  <a:schemeClr val="accent1"/>
                </a:solidFill>
              </a:defRPr>
            </a:lvl3pPr>
            <a:lvl4pPr lvl="3" algn="ctr">
              <a:spcBef>
                <a:spcPts val="1600"/>
              </a:spcBef>
              <a:spcAft>
                <a:spcPts val="0"/>
              </a:spcAft>
              <a:buNone/>
              <a:defRPr sz="1600">
                <a:solidFill>
                  <a:schemeClr val="accent1"/>
                </a:solidFill>
              </a:defRPr>
            </a:lvl4pPr>
            <a:lvl5pPr lvl="4" algn="ctr">
              <a:spcBef>
                <a:spcPts val="1600"/>
              </a:spcBef>
              <a:spcAft>
                <a:spcPts val="0"/>
              </a:spcAft>
              <a:buNone/>
              <a:defRPr sz="1600">
                <a:solidFill>
                  <a:schemeClr val="accent1"/>
                </a:solidFill>
              </a:defRPr>
            </a:lvl5pPr>
            <a:lvl6pPr lvl="5" algn="ctr">
              <a:spcBef>
                <a:spcPts val="1600"/>
              </a:spcBef>
              <a:spcAft>
                <a:spcPts val="0"/>
              </a:spcAft>
              <a:buNone/>
              <a:defRPr sz="1600">
                <a:solidFill>
                  <a:schemeClr val="accent1"/>
                </a:solidFill>
              </a:defRPr>
            </a:lvl6pPr>
            <a:lvl7pPr lvl="6" algn="ctr">
              <a:spcBef>
                <a:spcPts val="1600"/>
              </a:spcBef>
              <a:spcAft>
                <a:spcPts val="0"/>
              </a:spcAft>
              <a:buNone/>
              <a:defRPr sz="1600">
                <a:solidFill>
                  <a:schemeClr val="accent1"/>
                </a:solidFill>
              </a:defRPr>
            </a:lvl7pPr>
            <a:lvl8pPr lvl="7" algn="ctr">
              <a:spcBef>
                <a:spcPts val="1600"/>
              </a:spcBef>
              <a:spcAft>
                <a:spcPts val="0"/>
              </a:spcAft>
              <a:buNone/>
              <a:defRPr sz="1600">
                <a:solidFill>
                  <a:schemeClr val="accent1"/>
                </a:solidFill>
              </a:defRPr>
            </a:lvl8pPr>
            <a:lvl9pPr lvl="8" algn="ctr">
              <a:spcBef>
                <a:spcPts val="1600"/>
              </a:spcBef>
              <a:spcAft>
                <a:spcPts val="1600"/>
              </a:spcAft>
              <a:buNone/>
              <a:defRPr sz="1600">
                <a:solidFill>
                  <a:schemeClr val="accent1"/>
                </a:solidFill>
              </a:defRPr>
            </a:lvl9pPr>
          </a:lstStyle>
          <a:p/>
        </p:txBody>
      </p:sp>
      <p:sp>
        <p:nvSpPr>
          <p:cNvPr id="1060" name="Google Shape;1060;p103"/>
          <p:cNvSpPr txBox="1"/>
          <p:nvPr>
            <p:ph idx="15" type="subTitle"/>
          </p:nvPr>
        </p:nvSpPr>
        <p:spPr>
          <a:xfrm>
            <a:off x="5342371" y="3813322"/>
            <a:ext cx="1840800" cy="6216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a:solidFill>
                  <a:schemeClr val="dk1"/>
                </a:solidFill>
              </a:defRPr>
            </a:lvl1pPr>
            <a:lvl2pPr lvl="1" algn="ctr">
              <a:spcBef>
                <a:spcPts val="1600"/>
              </a:spcBef>
              <a:spcAft>
                <a:spcPts val="0"/>
              </a:spcAft>
              <a:buNone/>
              <a:defRPr>
                <a:solidFill>
                  <a:schemeClr val="dk1"/>
                </a:solidFill>
              </a:defRPr>
            </a:lvl2pPr>
            <a:lvl3pPr lvl="2" algn="ctr">
              <a:spcBef>
                <a:spcPts val="1600"/>
              </a:spcBef>
              <a:spcAft>
                <a:spcPts val="0"/>
              </a:spcAft>
              <a:buNone/>
              <a:defRPr>
                <a:solidFill>
                  <a:schemeClr val="dk1"/>
                </a:solidFill>
              </a:defRPr>
            </a:lvl3pPr>
            <a:lvl4pPr lvl="3" algn="ctr">
              <a:spcBef>
                <a:spcPts val="1600"/>
              </a:spcBef>
              <a:spcAft>
                <a:spcPts val="0"/>
              </a:spcAft>
              <a:buNone/>
              <a:defRPr>
                <a:solidFill>
                  <a:schemeClr val="dk1"/>
                </a:solidFill>
              </a:defRPr>
            </a:lvl4pPr>
            <a:lvl5pPr lvl="4" algn="ctr">
              <a:spcBef>
                <a:spcPts val="1600"/>
              </a:spcBef>
              <a:spcAft>
                <a:spcPts val="0"/>
              </a:spcAft>
              <a:buNone/>
              <a:defRPr>
                <a:solidFill>
                  <a:schemeClr val="dk1"/>
                </a:solidFill>
              </a:defRPr>
            </a:lvl5pPr>
            <a:lvl6pPr lvl="5" algn="ctr">
              <a:spcBef>
                <a:spcPts val="1600"/>
              </a:spcBef>
              <a:spcAft>
                <a:spcPts val="0"/>
              </a:spcAft>
              <a:buNone/>
              <a:defRPr>
                <a:solidFill>
                  <a:schemeClr val="dk1"/>
                </a:solidFill>
              </a:defRPr>
            </a:lvl6pPr>
            <a:lvl7pPr lvl="6" algn="ctr">
              <a:spcBef>
                <a:spcPts val="1600"/>
              </a:spcBef>
              <a:spcAft>
                <a:spcPts val="0"/>
              </a:spcAft>
              <a:buNone/>
              <a:defRPr>
                <a:solidFill>
                  <a:schemeClr val="dk1"/>
                </a:solidFill>
              </a:defRPr>
            </a:lvl7pPr>
            <a:lvl8pPr lvl="7" algn="ctr">
              <a:spcBef>
                <a:spcPts val="1600"/>
              </a:spcBef>
              <a:spcAft>
                <a:spcPts val="0"/>
              </a:spcAft>
              <a:buNone/>
              <a:defRPr>
                <a:solidFill>
                  <a:schemeClr val="dk1"/>
                </a:solidFill>
              </a:defRPr>
            </a:lvl8pPr>
            <a:lvl9pPr lvl="8" algn="ctr">
              <a:spcBef>
                <a:spcPts val="1600"/>
              </a:spcBef>
              <a:spcAft>
                <a:spcPts val="1600"/>
              </a:spcAft>
              <a:buNone/>
              <a:defRPr>
                <a:solidFill>
                  <a:schemeClr val="dk1"/>
                </a:solidFill>
              </a:defRPr>
            </a:lvl9pPr>
          </a:lstStyle>
          <a:p/>
        </p:txBody>
      </p:sp>
      <p:sp>
        <p:nvSpPr>
          <p:cNvPr id="1061" name="Google Shape;1061;p103"/>
          <p:cNvSpPr/>
          <p:nvPr/>
        </p:nvSpPr>
        <p:spPr>
          <a:xfrm>
            <a:off x="241788" y="2026000"/>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103"/>
          <p:cNvSpPr/>
          <p:nvPr/>
        </p:nvSpPr>
        <p:spPr>
          <a:xfrm>
            <a:off x="655325" y="3931925"/>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63" name="Google Shape;1063;p103"/>
          <p:cNvGrpSpPr/>
          <p:nvPr/>
        </p:nvGrpSpPr>
        <p:grpSpPr>
          <a:xfrm rot="-5400000">
            <a:off x="1118769" y="662103"/>
            <a:ext cx="75122" cy="485535"/>
            <a:chOff x="8414525" y="1639575"/>
            <a:chExt cx="120600" cy="779475"/>
          </a:xfrm>
        </p:grpSpPr>
        <p:sp>
          <p:nvSpPr>
            <p:cNvPr id="1064" name="Google Shape;1064;p103"/>
            <p:cNvSpPr/>
            <p:nvPr/>
          </p:nvSpPr>
          <p:spPr>
            <a:xfrm rot="10800000">
              <a:off x="8414525" y="163957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103"/>
            <p:cNvSpPr/>
            <p:nvPr/>
          </p:nvSpPr>
          <p:spPr>
            <a:xfrm rot="10800000">
              <a:off x="8414525" y="186460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103"/>
            <p:cNvSpPr/>
            <p:nvPr/>
          </p:nvSpPr>
          <p:spPr>
            <a:xfrm rot="10800000">
              <a:off x="8414525" y="208962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103"/>
            <p:cNvSpPr/>
            <p:nvPr/>
          </p:nvSpPr>
          <p:spPr>
            <a:xfrm rot="10800000">
              <a:off x="8414525" y="231465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68" name="Google Shape;1068;p103"/>
          <p:cNvGrpSpPr/>
          <p:nvPr/>
        </p:nvGrpSpPr>
        <p:grpSpPr>
          <a:xfrm>
            <a:off x="8755206" y="2699378"/>
            <a:ext cx="75122" cy="485535"/>
            <a:chOff x="8414525" y="1639575"/>
            <a:chExt cx="120600" cy="779475"/>
          </a:xfrm>
        </p:grpSpPr>
        <p:sp>
          <p:nvSpPr>
            <p:cNvPr id="1069" name="Google Shape;1069;p103"/>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103"/>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103"/>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103"/>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73" name="Google Shape;1073;p103"/>
          <p:cNvSpPr/>
          <p:nvPr/>
        </p:nvSpPr>
        <p:spPr>
          <a:xfrm>
            <a:off x="8150450" y="748513"/>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103"/>
          <p:cNvSpPr/>
          <p:nvPr/>
        </p:nvSpPr>
        <p:spPr>
          <a:xfrm>
            <a:off x="8150438" y="4351050"/>
            <a:ext cx="119100" cy="119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103"/>
          <p:cNvSpPr/>
          <p:nvPr/>
        </p:nvSpPr>
        <p:spPr>
          <a:xfrm>
            <a:off x="8321400" y="942113"/>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2_1">
    <p:spTree>
      <p:nvGrpSpPr>
        <p:cNvPr id="1076" name="Shape 1076"/>
        <p:cNvGrpSpPr/>
        <p:nvPr/>
      </p:nvGrpSpPr>
      <p:grpSpPr>
        <a:xfrm>
          <a:off x="0" y="0"/>
          <a:ext cx="0" cy="0"/>
          <a:chOff x="0" y="0"/>
          <a:chExt cx="0" cy="0"/>
        </a:xfrm>
      </p:grpSpPr>
      <p:sp>
        <p:nvSpPr>
          <p:cNvPr id="1077" name="Google Shape;1077;p104"/>
          <p:cNvSpPr txBox="1"/>
          <p:nvPr>
            <p:ph type="title"/>
          </p:nvPr>
        </p:nvSpPr>
        <p:spPr>
          <a:xfrm>
            <a:off x="706050" y="365160"/>
            <a:ext cx="7731900" cy="572700"/>
          </a:xfrm>
          <a:prstGeom prst="rect">
            <a:avLst/>
          </a:prstGeom>
        </p:spPr>
        <p:txBody>
          <a:bodyPr anchorCtr="0" anchor="t" bIns="91425" lIns="91425" spcFirstLastPara="1" rIns="91425" wrap="square" tIns="91425">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1078" name="Google Shape;1078;p104"/>
          <p:cNvSpPr txBox="1"/>
          <p:nvPr>
            <p:ph idx="1" type="subTitle"/>
          </p:nvPr>
        </p:nvSpPr>
        <p:spPr>
          <a:xfrm>
            <a:off x="1421550" y="1957809"/>
            <a:ext cx="1636800" cy="3969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b="1" sz="1600">
                <a:solidFill>
                  <a:schemeClr val="accent1"/>
                </a:solidFill>
              </a:defRPr>
            </a:lvl1pPr>
            <a:lvl2pPr lvl="1" algn="ctr">
              <a:spcBef>
                <a:spcPts val="1600"/>
              </a:spcBef>
              <a:spcAft>
                <a:spcPts val="0"/>
              </a:spcAft>
              <a:buNone/>
              <a:defRPr b="1" sz="1600">
                <a:solidFill>
                  <a:schemeClr val="accent1"/>
                </a:solidFill>
              </a:defRPr>
            </a:lvl2pPr>
            <a:lvl3pPr lvl="2" algn="ctr">
              <a:spcBef>
                <a:spcPts val="1600"/>
              </a:spcBef>
              <a:spcAft>
                <a:spcPts val="0"/>
              </a:spcAft>
              <a:buNone/>
              <a:defRPr b="1" sz="1600">
                <a:solidFill>
                  <a:schemeClr val="accent1"/>
                </a:solidFill>
              </a:defRPr>
            </a:lvl3pPr>
            <a:lvl4pPr lvl="3" algn="ctr">
              <a:spcBef>
                <a:spcPts val="1600"/>
              </a:spcBef>
              <a:spcAft>
                <a:spcPts val="0"/>
              </a:spcAft>
              <a:buNone/>
              <a:defRPr b="1" sz="1600">
                <a:solidFill>
                  <a:schemeClr val="accent1"/>
                </a:solidFill>
              </a:defRPr>
            </a:lvl4pPr>
            <a:lvl5pPr lvl="4" algn="ctr">
              <a:spcBef>
                <a:spcPts val="1600"/>
              </a:spcBef>
              <a:spcAft>
                <a:spcPts val="0"/>
              </a:spcAft>
              <a:buNone/>
              <a:defRPr b="1" sz="1600">
                <a:solidFill>
                  <a:schemeClr val="accent1"/>
                </a:solidFill>
              </a:defRPr>
            </a:lvl5pPr>
            <a:lvl6pPr lvl="5" algn="ctr">
              <a:spcBef>
                <a:spcPts val="1600"/>
              </a:spcBef>
              <a:spcAft>
                <a:spcPts val="0"/>
              </a:spcAft>
              <a:buNone/>
              <a:defRPr b="1" sz="1600">
                <a:solidFill>
                  <a:schemeClr val="accent1"/>
                </a:solidFill>
              </a:defRPr>
            </a:lvl6pPr>
            <a:lvl7pPr lvl="6" algn="ctr">
              <a:spcBef>
                <a:spcPts val="1600"/>
              </a:spcBef>
              <a:spcAft>
                <a:spcPts val="0"/>
              </a:spcAft>
              <a:buNone/>
              <a:defRPr b="1" sz="1600">
                <a:solidFill>
                  <a:schemeClr val="accent1"/>
                </a:solidFill>
              </a:defRPr>
            </a:lvl7pPr>
            <a:lvl8pPr lvl="7" algn="ctr">
              <a:spcBef>
                <a:spcPts val="1600"/>
              </a:spcBef>
              <a:spcAft>
                <a:spcPts val="0"/>
              </a:spcAft>
              <a:buNone/>
              <a:defRPr b="1" sz="1600">
                <a:solidFill>
                  <a:schemeClr val="accent1"/>
                </a:solidFill>
              </a:defRPr>
            </a:lvl8pPr>
            <a:lvl9pPr lvl="8" algn="ctr">
              <a:spcBef>
                <a:spcPts val="1600"/>
              </a:spcBef>
              <a:spcAft>
                <a:spcPts val="1600"/>
              </a:spcAft>
              <a:buNone/>
              <a:defRPr b="1" sz="1600">
                <a:solidFill>
                  <a:schemeClr val="accent1"/>
                </a:solidFill>
              </a:defRPr>
            </a:lvl9pPr>
          </a:lstStyle>
          <a:p/>
        </p:txBody>
      </p:sp>
      <p:sp>
        <p:nvSpPr>
          <p:cNvPr id="1079" name="Google Shape;1079;p104"/>
          <p:cNvSpPr txBox="1"/>
          <p:nvPr>
            <p:ph idx="2" type="subTitle"/>
          </p:nvPr>
        </p:nvSpPr>
        <p:spPr>
          <a:xfrm>
            <a:off x="1421550" y="2269143"/>
            <a:ext cx="1636800" cy="6513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p:txBody>
      </p:sp>
      <p:sp>
        <p:nvSpPr>
          <p:cNvPr id="1080" name="Google Shape;1080;p104"/>
          <p:cNvSpPr txBox="1"/>
          <p:nvPr>
            <p:ph idx="3" type="subTitle"/>
          </p:nvPr>
        </p:nvSpPr>
        <p:spPr>
          <a:xfrm>
            <a:off x="3753600" y="1957809"/>
            <a:ext cx="1636800" cy="3969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b="1" sz="1600">
                <a:solidFill>
                  <a:schemeClr val="accent1"/>
                </a:solidFill>
              </a:defRPr>
            </a:lvl1pPr>
            <a:lvl2pPr lvl="1" algn="ctr">
              <a:spcBef>
                <a:spcPts val="1600"/>
              </a:spcBef>
              <a:spcAft>
                <a:spcPts val="0"/>
              </a:spcAft>
              <a:buNone/>
              <a:defRPr b="1" sz="1600">
                <a:solidFill>
                  <a:schemeClr val="accent1"/>
                </a:solidFill>
              </a:defRPr>
            </a:lvl2pPr>
            <a:lvl3pPr lvl="2" algn="ctr">
              <a:spcBef>
                <a:spcPts val="1600"/>
              </a:spcBef>
              <a:spcAft>
                <a:spcPts val="0"/>
              </a:spcAft>
              <a:buNone/>
              <a:defRPr b="1" sz="1600">
                <a:solidFill>
                  <a:schemeClr val="accent1"/>
                </a:solidFill>
              </a:defRPr>
            </a:lvl3pPr>
            <a:lvl4pPr lvl="3" algn="ctr">
              <a:spcBef>
                <a:spcPts val="1600"/>
              </a:spcBef>
              <a:spcAft>
                <a:spcPts val="0"/>
              </a:spcAft>
              <a:buNone/>
              <a:defRPr b="1" sz="1600">
                <a:solidFill>
                  <a:schemeClr val="accent1"/>
                </a:solidFill>
              </a:defRPr>
            </a:lvl4pPr>
            <a:lvl5pPr lvl="4" algn="ctr">
              <a:spcBef>
                <a:spcPts val="1600"/>
              </a:spcBef>
              <a:spcAft>
                <a:spcPts val="0"/>
              </a:spcAft>
              <a:buNone/>
              <a:defRPr b="1" sz="1600">
                <a:solidFill>
                  <a:schemeClr val="accent1"/>
                </a:solidFill>
              </a:defRPr>
            </a:lvl5pPr>
            <a:lvl6pPr lvl="5" algn="ctr">
              <a:spcBef>
                <a:spcPts val="1600"/>
              </a:spcBef>
              <a:spcAft>
                <a:spcPts val="0"/>
              </a:spcAft>
              <a:buNone/>
              <a:defRPr b="1" sz="1600">
                <a:solidFill>
                  <a:schemeClr val="accent1"/>
                </a:solidFill>
              </a:defRPr>
            </a:lvl6pPr>
            <a:lvl7pPr lvl="6" algn="ctr">
              <a:spcBef>
                <a:spcPts val="1600"/>
              </a:spcBef>
              <a:spcAft>
                <a:spcPts val="0"/>
              </a:spcAft>
              <a:buNone/>
              <a:defRPr b="1" sz="1600">
                <a:solidFill>
                  <a:schemeClr val="accent1"/>
                </a:solidFill>
              </a:defRPr>
            </a:lvl7pPr>
            <a:lvl8pPr lvl="7" algn="ctr">
              <a:spcBef>
                <a:spcPts val="1600"/>
              </a:spcBef>
              <a:spcAft>
                <a:spcPts val="0"/>
              </a:spcAft>
              <a:buNone/>
              <a:defRPr b="1" sz="1600">
                <a:solidFill>
                  <a:schemeClr val="accent1"/>
                </a:solidFill>
              </a:defRPr>
            </a:lvl8pPr>
            <a:lvl9pPr lvl="8" algn="ctr">
              <a:spcBef>
                <a:spcPts val="1600"/>
              </a:spcBef>
              <a:spcAft>
                <a:spcPts val="1600"/>
              </a:spcAft>
              <a:buNone/>
              <a:defRPr b="1" sz="1600">
                <a:solidFill>
                  <a:schemeClr val="accent1"/>
                </a:solidFill>
              </a:defRPr>
            </a:lvl9pPr>
          </a:lstStyle>
          <a:p/>
        </p:txBody>
      </p:sp>
      <p:sp>
        <p:nvSpPr>
          <p:cNvPr id="1081" name="Google Shape;1081;p104"/>
          <p:cNvSpPr txBox="1"/>
          <p:nvPr>
            <p:ph idx="4" type="subTitle"/>
          </p:nvPr>
        </p:nvSpPr>
        <p:spPr>
          <a:xfrm>
            <a:off x="3753600" y="2269143"/>
            <a:ext cx="1636800" cy="6513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p:txBody>
      </p:sp>
      <p:sp>
        <p:nvSpPr>
          <p:cNvPr id="1082" name="Google Shape;1082;p104"/>
          <p:cNvSpPr txBox="1"/>
          <p:nvPr>
            <p:ph idx="5" type="subTitle"/>
          </p:nvPr>
        </p:nvSpPr>
        <p:spPr>
          <a:xfrm>
            <a:off x="6085625" y="1957809"/>
            <a:ext cx="1636800" cy="3969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b="1" sz="1600">
                <a:solidFill>
                  <a:schemeClr val="accent1"/>
                </a:solidFill>
              </a:defRPr>
            </a:lvl1pPr>
            <a:lvl2pPr lvl="1" algn="ctr">
              <a:spcBef>
                <a:spcPts val="1600"/>
              </a:spcBef>
              <a:spcAft>
                <a:spcPts val="0"/>
              </a:spcAft>
              <a:buNone/>
              <a:defRPr b="1" sz="1600">
                <a:solidFill>
                  <a:schemeClr val="accent1"/>
                </a:solidFill>
              </a:defRPr>
            </a:lvl2pPr>
            <a:lvl3pPr lvl="2" algn="ctr">
              <a:spcBef>
                <a:spcPts val="1600"/>
              </a:spcBef>
              <a:spcAft>
                <a:spcPts val="0"/>
              </a:spcAft>
              <a:buNone/>
              <a:defRPr b="1" sz="1600">
                <a:solidFill>
                  <a:schemeClr val="accent1"/>
                </a:solidFill>
              </a:defRPr>
            </a:lvl3pPr>
            <a:lvl4pPr lvl="3" algn="ctr">
              <a:spcBef>
                <a:spcPts val="1600"/>
              </a:spcBef>
              <a:spcAft>
                <a:spcPts val="0"/>
              </a:spcAft>
              <a:buNone/>
              <a:defRPr b="1" sz="1600">
                <a:solidFill>
                  <a:schemeClr val="accent1"/>
                </a:solidFill>
              </a:defRPr>
            </a:lvl4pPr>
            <a:lvl5pPr lvl="4" algn="ctr">
              <a:spcBef>
                <a:spcPts val="1600"/>
              </a:spcBef>
              <a:spcAft>
                <a:spcPts val="0"/>
              </a:spcAft>
              <a:buNone/>
              <a:defRPr b="1" sz="1600">
                <a:solidFill>
                  <a:schemeClr val="accent1"/>
                </a:solidFill>
              </a:defRPr>
            </a:lvl5pPr>
            <a:lvl6pPr lvl="5" algn="ctr">
              <a:spcBef>
                <a:spcPts val="1600"/>
              </a:spcBef>
              <a:spcAft>
                <a:spcPts val="0"/>
              </a:spcAft>
              <a:buNone/>
              <a:defRPr b="1" sz="1600">
                <a:solidFill>
                  <a:schemeClr val="accent1"/>
                </a:solidFill>
              </a:defRPr>
            </a:lvl6pPr>
            <a:lvl7pPr lvl="6" algn="ctr">
              <a:spcBef>
                <a:spcPts val="1600"/>
              </a:spcBef>
              <a:spcAft>
                <a:spcPts val="0"/>
              </a:spcAft>
              <a:buNone/>
              <a:defRPr b="1" sz="1600">
                <a:solidFill>
                  <a:schemeClr val="accent1"/>
                </a:solidFill>
              </a:defRPr>
            </a:lvl7pPr>
            <a:lvl8pPr lvl="7" algn="ctr">
              <a:spcBef>
                <a:spcPts val="1600"/>
              </a:spcBef>
              <a:spcAft>
                <a:spcPts val="0"/>
              </a:spcAft>
              <a:buNone/>
              <a:defRPr b="1" sz="1600">
                <a:solidFill>
                  <a:schemeClr val="accent1"/>
                </a:solidFill>
              </a:defRPr>
            </a:lvl8pPr>
            <a:lvl9pPr lvl="8" algn="ctr">
              <a:spcBef>
                <a:spcPts val="1600"/>
              </a:spcBef>
              <a:spcAft>
                <a:spcPts val="1600"/>
              </a:spcAft>
              <a:buNone/>
              <a:defRPr b="1" sz="1600">
                <a:solidFill>
                  <a:schemeClr val="accent1"/>
                </a:solidFill>
              </a:defRPr>
            </a:lvl9pPr>
          </a:lstStyle>
          <a:p/>
        </p:txBody>
      </p:sp>
      <p:sp>
        <p:nvSpPr>
          <p:cNvPr id="1083" name="Google Shape;1083;p104"/>
          <p:cNvSpPr txBox="1"/>
          <p:nvPr>
            <p:ph idx="6" type="subTitle"/>
          </p:nvPr>
        </p:nvSpPr>
        <p:spPr>
          <a:xfrm>
            <a:off x="6085625" y="2269143"/>
            <a:ext cx="1636800" cy="6513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p:txBody>
      </p:sp>
      <p:sp>
        <p:nvSpPr>
          <p:cNvPr id="1084" name="Google Shape;1084;p104"/>
          <p:cNvSpPr txBox="1"/>
          <p:nvPr>
            <p:ph idx="7" type="subTitle"/>
          </p:nvPr>
        </p:nvSpPr>
        <p:spPr>
          <a:xfrm>
            <a:off x="1421550" y="3718364"/>
            <a:ext cx="1636800" cy="3969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b="1" sz="1600">
                <a:solidFill>
                  <a:schemeClr val="accent1"/>
                </a:solidFill>
              </a:defRPr>
            </a:lvl1pPr>
            <a:lvl2pPr lvl="1" algn="ctr">
              <a:spcBef>
                <a:spcPts val="1600"/>
              </a:spcBef>
              <a:spcAft>
                <a:spcPts val="0"/>
              </a:spcAft>
              <a:buNone/>
              <a:defRPr b="1" sz="1600">
                <a:solidFill>
                  <a:schemeClr val="accent1"/>
                </a:solidFill>
              </a:defRPr>
            </a:lvl2pPr>
            <a:lvl3pPr lvl="2" algn="ctr">
              <a:spcBef>
                <a:spcPts val="1600"/>
              </a:spcBef>
              <a:spcAft>
                <a:spcPts val="0"/>
              </a:spcAft>
              <a:buNone/>
              <a:defRPr b="1" sz="1600">
                <a:solidFill>
                  <a:schemeClr val="accent1"/>
                </a:solidFill>
              </a:defRPr>
            </a:lvl3pPr>
            <a:lvl4pPr lvl="3" algn="ctr">
              <a:spcBef>
                <a:spcPts val="1600"/>
              </a:spcBef>
              <a:spcAft>
                <a:spcPts val="0"/>
              </a:spcAft>
              <a:buNone/>
              <a:defRPr b="1" sz="1600">
                <a:solidFill>
                  <a:schemeClr val="accent1"/>
                </a:solidFill>
              </a:defRPr>
            </a:lvl4pPr>
            <a:lvl5pPr lvl="4" algn="ctr">
              <a:spcBef>
                <a:spcPts val="1600"/>
              </a:spcBef>
              <a:spcAft>
                <a:spcPts val="0"/>
              </a:spcAft>
              <a:buNone/>
              <a:defRPr b="1" sz="1600">
                <a:solidFill>
                  <a:schemeClr val="accent1"/>
                </a:solidFill>
              </a:defRPr>
            </a:lvl5pPr>
            <a:lvl6pPr lvl="5" algn="ctr">
              <a:spcBef>
                <a:spcPts val="1600"/>
              </a:spcBef>
              <a:spcAft>
                <a:spcPts val="0"/>
              </a:spcAft>
              <a:buNone/>
              <a:defRPr b="1" sz="1600">
                <a:solidFill>
                  <a:schemeClr val="accent1"/>
                </a:solidFill>
              </a:defRPr>
            </a:lvl6pPr>
            <a:lvl7pPr lvl="6" algn="ctr">
              <a:spcBef>
                <a:spcPts val="1600"/>
              </a:spcBef>
              <a:spcAft>
                <a:spcPts val="0"/>
              </a:spcAft>
              <a:buNone/>
              <a:defRPr b="1" sz="1600">
                <a:solidFill>
                  <a:schemeClr val="accent1"/>
                </a:solidFill>
              </a:defRPr>
            </a:lvl7pPr>
            <a:lvl8pPr lvl="7" algn="ctr">
              <a:spcBef>
                <a:spcPts val="1600"/>
              </a:spcBef>
              <a:spcAft>
                <a:spcPts val="0"/>
              </a:spcAft>
              <a:buNone/>
              <a:defRPr b="1" sz="1600">
                <a:solidFill>
                  <a:schemeClr val="accent1"/>
                </a:solidFill>
              </a:defRPr>
            </a:lvl8pPr>
            <a:lvl9pPr lvl="8" algn="ctr">
              <a:spcBef>
                <a:spcPts val="1600"/>
              </a:spcBef>
              <a:spcAft>
                <a:spcPts val="1600"/>
              </a:spcAft>
              <a:buNone/>
              <a:defRPr b="1" sz="1600">
                <a:solidFill>
                  <a:schemeClr val="accent1"/>
                </a:solidFill>
              </a:defRPr>
            </a:lvl9pPr>
          </a:lstStyle>
          <a:p/>
        </p:txBody>
      </p:sp>
      <p:sp>
        <p:nvSpPr>
          <p:cNvPr id="1085" name="Google Shape;1085;p104"/>
          <p:cNvSpPr txBox="1"/>
          <p:nvPr>
            <p:ph idx="8" type="subTitle"/>
          </p:nvPr>
        </p:nvSpPr>
        <p:spPr>
          <a:xfrm>
            <a:off x="1421550" y="4029150"/>
            <a:ext cx="1636800" cy="6513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p:txBody>
      </p:sp>
      <p:sp>
        <p:nvSpPr>
          <p:cNvPr id="1086" name="Google Shape;1086;p104"/>
          <p:cNvSpPr txBox="1"/>
          <p:nvPr>
            <p:ph idx="9" type="subTitle"/>
          </p:nvPr>
        </p:nvSpPr>
        <p:spPr>
          <a:xfrm>
            <a:off x="3753600" y="3718364"/>
            <a:ext cx="1636800" cy="3969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b="1" sz="1600">
                <a:solidFill>
                  <a:schemeClr val="accent1"/>
                </a:solidFill>
              </a:defRPr>
            </a:lvl1pPr>
            <a:lvl2pPr lvl="1" algn="ctr">
              <a:spcBef>
                <a:spcPts val="1600"/>
              </a:spcBef>
              <a:spcAft>
                <a:spcPts val="0"/>
              </a:spcAft>
              <a:buNone/>
              <a:defRPr b="1" sz="1600">
                <a:solidFill>
                  <a:schemeClr val="accent1"/>
                </a:solidFill>
              </a:defRPr>
            </a:lvl2pPr>
            <a:lvl3pPr lvl="2" algn="ctr">
              <a:spcBef>
                <a:spcPts val="1600"/>
              </a:spcBef>
              <a:spcAft>
                <a:spcPts val="0"/>
              </a:spcAft>
              <a:buNone/>
              <a:defRPr b="1" sz="1600">
                <a:solidFill>
                  <a:schemeClr val="accent1"/>
                </a:solidFill>
              </a:defRPr>
            </a:lvl3pPr>
            <a:lvl4pPr lvl="3" algn="ctr">
              <a:spcBef>
                <a:spcPts val="1600"/>
              </a:spcBef>
              <a:spcAft>
                <a:spcPts val="0"/>
              </a:spcAft>
              <a:buNone/>
              <a:defRPr b="1" sz="1600">
                <a:solidFill>
                  <a:schemeClr val="accent1"/>
                </a:solidFill>
              </a:defRPr>
            </a:lvl4pPr>
            <a:lvl5pPr lvl="4" algn="ctr">
              <a:spcBef>
                <a:spcPts val="1600"/>
              </a:spcBef>
              <a:spcAft>
                <a:spcPts val="0"/>
              </a:spcAft>
              <a:buNone/>
              <a:defRPr b="1" sz="1600">
                <a:solidFill>
                  <a:schemeClr val="accent1"/>
                </a:solidFill>
              </a:defRPr>
            </a:lvl5pPr>
            <a:lvl6pPr lvl="5" algn="ctr">
              <a:spcBef>
                <a:spcPts val="1600"/>
              </a:spcBef>
              <a:spcAft>
                <a:spcPts val="0"/>
              </a:spcAft>
              <a:buNone/>
              <a:defRPr b="1" sz="1600">
                <a:solidFill>
                  <a:schemeClr val="accent1"/>
                </a:solidFill>
              </a:defRPr>
            </a:lvl6pPr>
            <a:lvl7pPr lvl="6" algn="ctr">
              <a:spcBef>
                <a:spcPts val="1600"/>
              </a:spcBef>
              <a:spcAft>
                <a:spcPts val="0"/>
              </a:spcAft>
              <a:buNone/>
              <a:defRPr b="1" sz="1600">
                <a:solidFill>
                  <a:schemeClr val="accent1"/>
                </a:solidFill>
              </a:defRPr>
            </a:lvl7pPr>
            <a:lvl8pPr lvl="7" algn="ctr">
              <a:spcBef>
                <a:spcPts val="1600"/>
              </a:spcBef>
              <a:spcAft>
                <a:spcPts val="0"/>
              </a:spcAft>
              <a:buNone/>
              <a:defRPr b="1" sz="1600">
                <a:solidFill>
                  <a:schemeClr val="accent1"/>
                </a:solidFill>
              </a:defRPr>
            </a:lvl8pPr>
            <a:lvl9pPr lvl="8" algn="ctr">
              <a:spcBef>
                <a:spcPts val="1600"/>
              </a:spcBef>
              <a:spcAft>
                <a:spcPts val="1600"/>
              </a:spcAft>
              <a:buNone/>
              <a:defRPr b="1" sz="1600">
                <a:solidFill>
                  <a:schemeClr val="accent1"/>
                </a:solidFill>
              </a:defRPr>
            </a:lvl9pPr>
          </a:lstStyle>
          <a:p/>
        </p:txBody>
      </p:sp>
      <p:sp>
        <p:nvSpPr>
          <p:cNvPr id="1087" name="Google Shape;1087;p104"/>
          <p:cNvSpPr txBox="1"/>
          <p:nvPr>
            <p:ph idx="13" type="subTitle"/>
          </p:nvPr>
        </p:nvSpPr>
        <p:spPr>
          <a:xfrm>
            <a:off x="3753600" y="4029150"/>
            <a:ext cx="1636800" cy="6513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p:txBody>
      </p:sp>
      <p:sp>
        <p:nvSpPr>
          <p:cNvPr id="1088" name="Google Shape;1088;p104"/>
          <p:cNvSpPr txBox="1"/>
          <p:nvPr>
            <p:ph idx="14" type="subTitle"/>
          </p:nvPr>
        </p:nvSpPr>
        <p:spPr>
          <a:xfrm>
            <a:off x="6085625" y="3718364"/>
            <a:ext cx="1636800" cy="3969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b="1" sz="1600">
                <a:solidFill>
                  <a:schemeClr val="accent1"/>
                </a:solidFill>
              </a:defRPr>
            </a:lvl1pPr>
            <a:lvl2pPr lvl="1" algn="ctr">
              <a:spcBef>
                <a:spcPts val="1600"/>
              </a:spcBef>
              <a:spcAft>
                <a:spcPts val="0"/>
              </a:spcAft>
              <a:buNone/>
              <a:defRPr b="1" sz="1600">
                <a:solidFill>
                  <a:schemeClr val="accent1"/>
                </a:solidFill>
              </a:defRPr>
            </a:lvl2pPr>
            <a:lvl3pPr lvl="2" algn="ctr">
              <a:spcBef>
                <a:spcPts val="1600"/>
              </a:spcBef>
              <a:spcAft>
                <a:spcPts val="0"/>
              </a:spcAft>
              <a:buNone/>
              <a:defRPr b="1" sz="1600">
                <a:solidFill>
                  <a:schemeClr val="accent1"/>
                </a:solidFill>
              </a:defRPr>
            </a:lvl3pPr>
            <a:lvl4pPr lvl="3" algn="ctr">
              <a:spcBef>
                <a:spcPts val="1600"/>
              </a:spcBef>
              <a:spcAft>
                <a:spcPts val="0"/>
              </a:spcAft>
              <a:buNone/>
              <a:defRPr b="1" sz="1600">
                <a:solidFill>
                  <a:schemeClr val="accent1"/>
                </a:solidFill>
              </a:defRPr>
            </a:lvl4pPr>
            <a:lvl5pPr lvl="4" algn="ctr">
              <a:spcBef>
                <a:spcPts val="1600"/>
              </a:spcBef>
              <a:spcAft>
                <a:spcPts val="0"/>
              </a:spcAft>
              <a:buNone/>
              <a:defRPr b="1" sz="1600">
                <a:solidFill>
                  <a:schemeClr val="accent1"/>
                </a:solidFill>
              </a:defRPr>
            </a:lvl5pPr>
            <a:lvl6pPr lvl="5" algn="ctr">
              <a:spcBef>
                <a:spcPts val="1600"/>
              </a:spcBef>
              <a:spcAft>
                <a:spcPts val="0"/>
              </a:spcAft>
              <a:buNone/>
              <a:defRPr b="1" sz="1600">
                <a:solidFill>
                  <a:schemeClr val="accent1"/>
                </a:solidFill>
              </a:defRPr>
            </a:lvl6pPr>
            <a:lvl7pPr lvl="6" algn="ctr">
              <a:spcBef>
                <a:spcPts val="1600"/>
              </a:spcBef>
              <a:spcAft>
                <a:spcPts val="0"/>
              </a:spcAft>
              <a:buNone/>
              <a:defRPr b="1" sz="1600">
                <a:solidFill>
                  <a:schemeClr val="accent1"/>
                </a:solidFill>
              </a:defRPr>
            </a:lvl7pPr>
            <a:lvl8pPr lvl="7" algn="ctr">
              <a:spcBef>
                <a:spcPts val="1600"/>
              </a:spcBef>
              <a:spcAft>
                <a:spcPts val="0"/>
              </a:spcAft>
              <a:buNone/>
              <a:defRPr b="1" sz="1600">
                <a:solidFill>
                  <a:schemeClr val="accent1"/>
                </a:solidFill>
              </a:defRPr>
            </a:lvl8pPr>
            <a:lvl9pPr lvl="8" algn="ctr">
              <a:spcBef>
                <a:spcPts val="1600"/>
              </a:spcBef>
              <a:spcAft>
                <a:spcPts val="1600"/>
              </a:spcAft>
              <a:buNone/>
              <a:defRPr b="1" sz="1600">
                <a:solidFill>
                  <a:schemeClr val="accent1"/>
                </a:solidFill>
              </a:defRPr>
            </a:lvl9pPr>
          </a:lstStyle>
          <a:p/>
        </p:txBody>
      </p:sp>
      <p:sp>
        <p:nvSpPr>
          <p:cNvPr id="1089" name="Google Shape;1089;p104"/>
          <p:cNvSpPr txBox="1"/>
          <p:nvPr>
            <p:ph idx="15" type="subTitle"/>
          </p:nvPr>
        </p:nvSpPr>
        <p:spPr>
          <a:xfrm>
            <a:off x="6085625" y="4029150"/>
            <a:ext cx="1636800" cy="6513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p:txBody>
      </p:sp>
      <p:sp>
        <p:nvSpPr>
          <p:cNvPr id="1090" name="Google Shape;1090;p104"/>
          <p:cNvSpPr/>
          <p:nvPr/>
        </p:nvSpPr>
        <p:spPr>
          <a:xfrm>
            <a:off x="241788" y="1957800"/>
            <a:ext cx="119100" cy="119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104"/>
          <p:cNvSpPr/>
          <p:nvPr/>
        </p:nvSpPr>
        <p:spPr>
          <a:xfrm>
            <a:off x="360900" y="446375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92" name="Google Shape;1092;p104"/>
          <p:cNvGrpSpPr/>
          <p:nvPr/>
        </p:nvGrpSpPr>
        <p:grpSpPr>
          <a:xfrm rot="-5400000">
            <a:off x="1314094" y="313803"/>
            <a:ext cx="75122" cy="485535"/>
            <a:chOff x="8414525" y="1639575"/>
            <a:chExt cx="120600" cy="779475"/>
          </a:xfrm>
        </p:grpSpPr>
        <p:sp>
          <p:nvSpPr>
            <p:cNvPr id="1093" name="Google Shape;1093;p104"/>
            <p:cNvSpPr/>
            <p:nvPr/>
          </p:nvSpPr>
          <p:spPr>
            <a:xfrm rot="10800000">
              <a:off x="8414525" y="163957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104"/>
            <p:cNvSpPr/>
            <p:nvPr/>
          </p:nvSpPr>
          <p:spPr>
            <a:xfrm rot="10800000">
              <a:off x="8414525" y="186460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104"/>
            <p:cNvSpPr/>
            <p:nvPr/>
          </p:nvSpPr>
          <p:spPr>
            <a:xfrm rot="10800000">
              <a:off x="8414525" y="2089625"/>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104"/>
            <p:cNvSpPr/>
            <p:nvPr/>
          </p:nvSpPr>
          <p:spPr>
            <a:xfrm rot="10800000">
              <a:off x="8414525" y="2314650"/>
              <a:ext cx="120600" cy="10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7" name="Google Shape;1097;p104"/>
          <p:cNvGrpSpPr/>
          <p:nvPr/>
        </p:nvGrpSpPr>
        <p:grpSpPr>
          <a:xfrm>
            <a:off x="8713581" y="1696478"/>
            <a:ext cx="75122" cy="485535"/>
            <a:chOff x="8414525" y="1639575"/>
            <a:chExt cx="120600" cy="779475"/>
          </a:xfrm>
        </p:grpSpPr>
        <p:sp>
          <p:nvSpPr>
            <p:cNvPr id="1098" name="Google Shape;1098;p104"/>
            <p:cNvSpPr/>
            <p:nvPr/>
          </p:nvSpPr>
          <p:spPr>
            <a:xfrm rot="10800000">
              <a:off x="8414525" y="163957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104"/>
            <p:cNvSpPr/>
            <p:nvPr/>
          </p:nvSpPr>
          <p:spPr>
            <a:xfrm rot="10800000">
              <a:off x="8414525" y="186460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104"/>
            <p:cNvSpPr/>
            <p:nvPr/>
          </p:nvSpPr>
          <p:spPr>
            <a:xfrm rot="10800000">
              <a:off x="8414525" y="2089625"/>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104"/>
            <p:cNvSpPr/>
            <p:nvPr/>
          </p:nvSpPr>
          <p:spPr>
            <a:xfrm rot="10800000">
              <a:off x="8414525" y="2314650"/>
              <a:ext cx="120600" cy="104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02" name="Google Shape;1102;p104"/>
          <p:cNvSpPr/>
          <p:nvPr/>
        </p:nvSpPr>
        <p:spPr>
          <a:xfrm>
            <a:off x="7821950" y="257650"/>
            <a:ext cx="281400" cy="281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104"/>
          <p:cNvSpPr/>
          <p:nvPr/>
        </p:nvSpPr>
        <p:spPr>
          <a:xfrm>
            <a:off x="8537163" y="4029150"/>
            <a:ext cx="119100" cy="119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2.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theme" Target="../theme/theme3.xml"/><Relationship Id="rId12" Type="http://schemas.openxmlformats.org/officeDocument/2006/relationships/slideLayout" Target="../slideLayouts/slideLayout35.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6.xml"/><Relationship Id="rId10" Type="http://schemas.openxmlformats.org/officeDocument/2006/relationships/slideLayout" Target="../slideLayouts/slideLayout45.xml"/><Relationship Id="rId13" Type="http://schemas.openxmlformats.org/officeDocument/2006/relationships/slideLayout" Target="../slideLayouts/slideLayout48.xml"/><Relationship Id="rId12" Type="http://schemas.openxmlformats.org/officeDocument/2006/relationships/slideLayout" Target="../slideLayouts/slideLayout47.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5" Type="http://schemas.openxmlformats.org/officeDocument/2006/relationships/theme" Target="../theme/theme4.xml"/><Relationship Id="rId14" Type="http://schemas.openxmlformats.org/officeDocument/2006/relationships/slideLayout" Target="../slideLayouts/slideLayout4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69.xml"/><Relationship Id="rId22" Type="http://schemas.openxmlformats.org/officeDocument/2006/relationships/slideLayout" Target="../slideLayouts/slideLayout71.xml"/><Relationship Id="rId21" Type="http://schemas.openxmlformats.org/officeDocument/2006/relationships/slideLayout" Target="../slideLayouts/slideLayout70.xml"/><Relationship Id="rId24" Type="http://schemas.openxmlformats.org/officeDocument/2006/relationships/slideLayout" Target="../slideLayouts/slideLayout73.xml"/><Relationship Id="rId23" Type="http://schemas.openxmlformats.org/officeDocument/2006/relationships/slideLayout" Target="../slideLayouts/slideLayout72.xml"/><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9" Type="http://schemas.openxmlformats.org/officeDocument/2006/relationships/slideLayout" Target="../slideLayouts/slideLayout58.xml"/><Relationship Id="rId26" Type="http://schemas.openxmlformats.org/officeDocument/2006/relationships/slideLayout" Target="../slideLayouts/slideLayout75.xml"/><Relationship Id="rId25" Type="http://schemas.openxmlformats.org/officeDocument/2006/relationships/slideLayout" Target="../slideLayouts/slideLayout74.xml"/><Relationship Id="rId28" Type="http://schemas.openxmlformats.org/officeDocument/2006/relationships/slideLayout" Target="../slideLayouts/slideLayout77.xml"/><Relationship Id="rId27" Type="http://schemas.openxmlformats.org/officeDocument/2006/relationships/slideLayout" Target="../slideLayouts/slideLayout76.xml"/><Relationship Id="rId5" Type="http://schemas.openxmlformats.org/officeDocument/2006/relationships/slideLayout" Target="../slideLayouts/slideLayout54.xml"/><Relationship Id="rId6" Type="http://schemas.openxmlformats.org/officeDocument/2006/relationships/slideLayout" Target="../slideLayouts/slideLayout55.xml"/><Relationship Id="rId29" Type="http://schemas.openxmlformats.org/officeDocument/2006/relationships/slideLayout" Target="../slideLayouts/slideLayout78.xml"/><Relationship Id="rId7" Type="http://schemas.openxmlformats.org/officeDocument/2006/relationships/slideLayout" Target="../slideLayouts/slideLayout56.xml"/><Relationship Id="rId8" Type="http://schemas.openxmlformats.org/officeDocument/2006/relationships/slideLayout" Target="../slideLayouts/slideLayout57.xml"/><Relationship Id="rId31" Type="http://schemas.openxmlformats.org/officeDocument/2006/relationships/slideLayout" Target="../slideLayouts/slideLayout80.xml"/><Relationship Id="rId30" Type="http://schemas.openxmlformats.org/officeDocument/2006/relationships/slideLayout" Target="../slideLayouts/slideLayout79.xml"/><Relationship Id="rId11" Type="http://schemas.openxmlformats.org/officeDocument/2006/relationships/slideLayout" Target="../slideLayouts/slideLayout60.xml"/><Relationship Id="rId10" Type="http://schemas.openxmlformats.org/officeDocument/2006/relationships/slideLayout" Target="../slideLayouts/slideLayout59.xml"/><Relationship Id="rId32" Type="http://schemas.openxmlformats.org/officeDocument/2006/relationships/theme" Target="../theme/theme8.xml"/><Relationship Id="rId13" Type="http://schemas.openxmlformats.org/officeDocument/2006/relationships/slideLayout" Target="../slideLayouts/slideLayout62.xml"/><Relationship Id="rId12" Type="http://schemas.openxmlformats.org/officeDocument/2006/relationships/slideLayout" Target="../slideLayouts/slideLayout61.xml"/><Relationship Id="rId15" Type="http://schemas.openxmlformats.org/officeDocument/2006/relationships/slideLayout" Target="../slideLayouts/slideLayout64.xml"/><Relationship Id="rId14" Type="http://schemas.openxmlformats.org/officeDocument/2006/relationships/slideLayout" Target="../slideLayouts/slideLayout63.xml"/><Relationship Id="rId17" Type="http://schemas.openxmlformats.org/officeDocument/2006/relationships/slideLayout" Target="../slideLayouts/slideLayout66.xml"/><Relationship Id="rId16" Type="http://schemas.openxmlformats.org/officeDocument/2006/relationships/slideLayout" Target="../slideLayouts/slideLayout65.xml"/><Relationship Id="rId19" Type="http://schemas.openxmlformats.org/officeDocument/2006/relationships/slideLayout" Target="../slideLayouts/slideLayout68.xml"/><Relationship Id="rId18"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100.xml"/><Relationship Id="rId22" Type="http://schemas.openxmlformats.org/officeDocument/2006/relationships/slideLayout" Target="../slideLayouts/slideLayout102.xml"/><Relationship Id="rId21" Type="http://schemas.openxmlformats.org/officeDocument/2006/relationships/slideLayout" Target="../slideLayouts/slideLayout101.xml"/><Relationship Id="rId24" Type="http://schemas.openxmlformats.org/officeDocument/2006/relationships/slideLayout" Target="../slideLayouts/slideLayout104.xml"/><Relationship Id="rId23" Type="http://schemas.openxmlformats.org/officeDocument/2006/relationships/slideLayout" Target="../slideLayouts/slideLayout103.xml"/><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9" Type="http://schemas.openxmlformats.org/officeDocument/2006/relationships/slideLayout" Target="../slideLayouts/slideLayout89.xml"/><Relationship Id="rId26" Type="http://schemas.openxmlformats.org/officeDocument/2006/relationships/slideLayout" Target="../slideLayouts/slideLayout106.xml"/><Relationship Id="rId25" Type="http://schemas.openxmlformats.org/officeDocument/2006/relationships/slideLayout" Target="../slideLayouts/slideLayout105.xml"/><Relationship Id="rId28" Type="http://schemas.openxmlformats.org/officeDocument/2006/relationships/slideLayout" Target="../slideLayouts/slideLayout108.xml"/><Relationship Id="rId27" Type="http://schemas.openxmlformats.org/officeDocument/2006/relationships/slideLayout" Target="../slideLayouts/slideLayout107.xml"/><Relationship Id="rId5" Type="http://schemas.openxmlformats.org/officeDocument/2006/relationships/slideLayout" Target="../slideLayouts/slideLayout85.xml"/><Relationship Id="rId6" Type="http://schemas.openxmlformats.org/officeDocument/2006/relationships/slideLayout" Target="../slideLayouts/slideLayout86.xml"/><Relationship Id="rId29" Type="http://schemas.openxmlformats.org/officeDocument/2006/relationships/slideLayout" Target="../slideLayouts/slideLayout109.xml"/><Relationship Id="rId7" Type="http://schemas.openxmlformats.org/officeDocument/2006/relationships/slideLayout" Target="../slideLayouts/slideLayout87.xml"/><Relationship Id="rId8" Type="http://schemas.openxmlformats.org/officeDocument/2006/relationships/slideLayout" Target="../slideLayouts/slideLayout88.xml"/><Relationship Id="rId31" Type="http://schemas.openxmlformats.org/officeDocument/2006/relationships/slideLayout" Target="../slideLayouts/slideLayout111.xml"/><Relationship Id="rId30" Type="http://schemas.openxmlformats.org/officeDocument/2006/relationships/slideLayout" Target="../slideLayouts/slideLayout110.xml"/><Relationship Id="rId11" Type="http://schemas.openxmlformats.org/officeDocument/2006/relationships/slideLayout" Target="../slideLayouts/slideLayout91.xml"/><Relationship Id="rId10" Type="http://schemas.openxmlformats.org/officeDocument/2006/relationships/slideLayout" Target="../slideLayouts/slideLayout90.xml"/><Relationship Id="rId32" Type="http://schemas.openxmlformats.org/officeDocument/2006/relationships/theme" Target="../theme/theme1.xml"/><Relationship Id="rId13" Type="http://schemas.openxmlformats.org/officeDocument/2006/relationships/slideLayout" Target="../slideLayouts/slideLayout93.xml"/><Relationship Id="rId12" Type="http://schemas.openxmlformats.org/officeDocument/2006/relationships/slideLayout" Target="../slideLayouts/slideLayout92.xml"/><Relationship Id="rId15" Type="http://schemas.openxmlformats.org/officeDocument/2006/relationships/slideLayout" Target="../slideLayouts/slideLayout95.xml"/><Relationship Id="rId14" Type="http://schemas.openxmlformats.org/officeDocument/2006/relationships/slideLayout" Target="../slideLayouts/slideLayout94.xml"/><Relationship Id="rId17" Type="http://schemas.openxmlformats.org/officeDocument/2006/relationships/slideLayout" Target="../slideLayouts/slideLayout97.xml"/><Relationship Id="rId16" Type="http://schemas.openxmlformats.org/officeDocument/2006/relationships/slideLayout" Target="../slideLayouts/slideLayout96.xml"/><Relationship Id="rId19" Type="http://schemas.openxmlformats.org/officeDocument/2006/relationships/slideLayout" Target="../slideLayouts/slideLayout99.xml"/><Relationship Id="rId18" Type="http://schemas.openxmlformats.org/officeDocument/2006/relationships/slideLayout" Target="../slideLayouts/slideLayout98.xml"/></Relationships>
</file>

<file path=ppt/slideMasters/_rels/slideMaster6.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11" Type="http://schemas.openxmlformats.org/officeDocument/2006/relationships/slideLayout" Target="../slideLayouts/slideLayout121.xml"/><Relationship Id="rId10" Type="http://schemas.openxmlformats.org/officeDocument/2006/relationships/slideLayout" Target="../slideLayouts/slideLayout120.xml"/><Relationship Id="rId13" Type="http://schemas.openxmlformats.org/officeDocument/2006/relationships/slideLayout" Target="../slideLayouts/slideLayout123.xml"/><Relationship Id="rId12" Type="http://schemas.openxmlformats.org/officeDocument/2006/relationships/slideLayout" Target="../slideLayouts/slideLayout122.xml"/><Relationship Id="rId15" Type="http://schemas.openxmlformats.org/officeDocument/2006/relationships/theme" Target="../theme/theme5.xml"/><Relationship Id="rId14" Type="http://schemas.openxmlformats.org/officeDocument/2006/relationships/slideLayout" Target="../slideLayouts/slideLayout124.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slideLayout" Target="../slideLayouts/slideLayout126.xml"/><Relationship Id="rId3" Type="http://schemas.openxmlformats.org/officeDocument/2006/relationships/slideLayout" Target="../slideLayouts/slideLayout127.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5" Type="http://schemas.openxmlformats.org/officeDocument/2006/relationships/slideLayout" Target="../slideLayouts/slideLayout129.xml"/><Relationship Id="rId6" Type="http://schemas.openxmlformats.org/officeDocument/2006/relationships/slideLayout" Target="../slideLayouts/slideLayout130.xml"/><Relationship Id="rId7" Type="http://schemas.openxmlformats.org/officeDocument/2006/relationships/slideLayout" Target="../slideLayouts/slideLayout131.xml"/><Relationship Id="rId8" Type="http://schemas.openxmlformats.org/officeDocument/2006/relationships/slideLayout" Target="../slideLayouts/slideLayout132.xml"/><Relationship Id="rId11" Type="http://schemas.openxmlformats.org/officeDocument/2006/relationships/slideLayout" Target="../slideLayouts/slideLayout135.xml"/><Relationship Id="rId10" Type="http://schemas.openxmlformats.org/officeDocument/2006/relationships/slideLayout" Target="../slideLayouts/slideLayout134.xml"/><Relationship Id="rId13" Type="http://schemas.openxmlformats.org/officeDocument/2006/relationships/slideLayout" Target="../slideLayouts/slideLayout137.xml"/><Relationship Id="rId12" Type="http://schemas.openxmlformats.org/officeDocument/2006/relationships/slideLayout" Target="../slideLayouts/slideLayout136.xml"/><Relationship Id="rId15" Type="http://schemas.openxmlformats.org/officeDocument/2006/relationships/theme" Target="../theme/theme7.xml"/><Relationship Id="rId14" Type="http://schemas.openxmlformats.org/officeDocument/2006/relationships/slideLayout" Target="../slideLayouts/slideLayout13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Open Sans"/>
              <a:buNone/>
              <a:defRPr sz="2800">
                <a:solidFill>
                  <a:schemeClr val="dk1"/>
                </a:solidFill>
                <a:latin typeface="Open Sans"/>
                <a:ea typeface="Open Sans"/>
                <a:cs typeface="Open Sans"/>
                <a:sym typeface="Open Sa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SzPts val="1800"/>
              <a:buFont typeface="Open Sans"/>
              <a:buChar char="●"/>
              <a:defRPr sz="1800">
                <a:latin typeface="Open Sans"/>
                <a:ea typeface="Open Sans"/>
                <a:cs typeface="Open Sans"/>
                <a:sym typeface="Open Sans"/>
              </a:defRPr>
            </a:lvl1pPr>
            <a:lvl2pPr indent="-317500" lvl="1" marL="914400">
              <a:lnSpc>
                <a:spcPct val="115000"/>
              </a:lnSpc>
              <a:spcBef>
                <a:spcPts val="0"/>
              </a:spcBef>
              <a:spcAft>
                <a:spcPts val="0"/>
              </a:spcAft>
              <a:buSzPts val="1400"/>
              <a:buFont typeface="Open Sans"/>
              <a:buChar char="○"/>
              <a:defRPr>
                <a:latin typeface="Open Sans"/>
                <a:ea typeface="Open Sans"/>
                <a:cs typeface="Open Sans"/>
                <a:sym typeface="Open Sans"/>
              </a:defRPr>
            </a:lvl2pPr>
            <a:lvl3pPr indent="-317500" lvl="2" marL="1371600">
              <a:lnSpc>
                <a:spcPct val="115000"/>
              </a:lnSpc>
              <a:spcBef>
                <a:spcPts val="0"/>
              </a:spcBef>
              <a:spcAft>
                <a:spcPts val="0"/>
              </a:spcAft>
              <a:buSzPts val="1400"/>
              <a:buFont typeface="Open Sans"/>
              <a:buChar char="■"/>
              <a:defRPr>
                <a:latin typeface="Open Sans"/>
                <a:ea typeface="Open Sans"/>
                <a:cs typeface="Open Sans"/>
                <a:sym typeface="Open Sans"/>
              </a:defRPr>
            </a:lvl3pPr>
            <a:lvl4pPr indent="-317500" lvl="3" marL="1828800">
              <a:lnSpc>
                <a:spcPct val="115000"/>
              </a:lnSpc>
              <a:spcBef>
                <a:spcPts val="0"/>
              </a:spcBef>
              <a:spcAft>
                <a:spcPts val="0"/>
              </a:spcAft>
              <a:buSzPts val="1400"/>
              <a:buFont typeface="Open Sans"/>
              <a:buChar char="●"/>
              <a:defRPr>
                <a:latin typeface="Open Sans"/>
                <a:ea typeface="Open Sans"/>
                <a:cs typeface="Open Sans"/>
                <a:sym typeface="Open Sans"/>
              </a:defRPr>
            </a:lvl4pPr>
            <a:lvl5pPr indent="-317500" lvl="4" marL="2286000">
              <a:lnSpc>
                <a:spcPct val="115000"/>
              </a:lnSpc>
              <a:spcBef>
                <a:spcPts val="0"/>
              </a:spcBef>
              <a:spcAft>
                <a:spcPts val="0"/>
              </a:spcAft>
              <a:buSzPts val="1400"/>
              <a:buFont typeface="Open Sans"/>
              <a:buChar char="○"/>
              <a:defRPr>
                <a:latin typeface="Open Sans"/>
                <a:ea typeface="Open Sans"/>
                <a:cs typeface="Open Sans"/>
                <a:sym typeface="Open Sans"/>
              </a:defRPr>
            </a:lvl5pPr>
            <a:lvl6pPr indent="-317500" lvl="5" marL="2743200">
              <a:lnSpc>
                <a:spcPct val="115000"/>
              </a:lnSpc>
              <a:spcBef>
                <a:spcPts val="0"/>
              </a:spcBef>
              <a:spcAft>
                <a:spcPts val="0"/>
              </a:spcAft>
              <a:buSzPts val="1400"/>
              <a:buFont typeface="Open Sans"/>
              <a:buChar char="■"/>
              <a:defRPr>
                <a:latin typeface="Open Sans"/>
                <a:ea typeface="Open Sans"/>
                <a:cs typeface="Open Sans"/>
                <a:sym typeface="Open Sans"/>
              </a:defRPr>
            </a:lvl6pPr>
            <a:lvl7pPr indent="-317500" lvl="6" marL="3200400">
              <a:lnSpc>
                <a:spcPct val="115000"/>
              </a:lnSpc>
              <a:spcBef>
                <a:spcPts val="0"/>
              </a:spcBef>
              <a:spcAft>
                <a:spcPts val="0"/>
              </a:spcAft>
              <a:buSzPts val="1400"/>
              <a:buFont typeface="Open Sans"/>
              <a:buChar char="●"/>
              <a:defRPr>
                <a:latin typeface="Open Sans"/>
                <a:ea typeface="Open Sans"/>
                <a:cs typeface="Open Sans"/>
                <a:sym typeface="Open Sans"/>
              </a:defRPr>
            </a:lvl7pPr>
            <a:lvl8pPr indent="-317500" lvl="7" marL="3657600">
              <a:lnSpc>
                <a:spcPct val="115000"/>
              </a:lnSpc>
              <a:spcBef>
                <a:spcPts val="0"/>
              </a:spcBef>
              <a:spcAft>
                <a:spcPts val="0"/>
              </a:spcAft>
              <a:buSzPts val="1400"/>
              <a:buFont typeface="Open Sans"/>
              <a:buChar char="○"/>
              <a:defRPr>
                <a:latin typeface="Open Sans"/>
                <a:ea typeface="Open Sans"/>
                <a:cs typeface="Open Sans"/>
                <a:sym typeface="Open Sans"/>
              </a:defRPr>
            </a:lvl8pPr>
            <a:lvl9pPr indent="-317500" lvl="8" marL="4114800">
              <a:lnSpc>
                <a:spcPct val="115000"/>
              </a:lnSpc>
              <a:spcBef>
                <a:spcPts val="0"/>
              </a:spcBef>
              <a:spcAft>
                <a:spcPts val="0"/>
              </a:spcAft>
              <a:buSzPts val="1400"/>
              <a:buFont typeface="Open Sans"/>
              <a:buChar char="■"/>
              <a:defRPr>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CA"/>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odern-writer">
    <p:bg>
      <p:bgPr>
        <a:solidFill>
          <a:schemeClr val="lt1"/>
        </a:solidFill>
      </p:bgPr>
    </p:bg>
    <p:spTree>
      <p:nvGrpSpPr>
        <p:cNvPr id="109" name="Shape 109"/>
        <p:cNvGrpSpPr/>
        <p:nvPr/>
      </p:nvGrpSpPr>
      <p:grpSpPr>
        <a:xfrm>
          <a:off x="0" y="0"/>
          <a:ext cx="0" cy="0"/>
          <a:chOff x="0" y="0"/>
          <a:chExt cx="0" cy="0"/>
        </a:xfrm>
      </p:grpSpPr>
      <p:sp>
        <p:nvSpPr>
          <p:cNvPr id="110" name="Google Shape;110;p25"/>
          <p:cNvSpPr txBox="1"/>
          <p:nvPr>
            <p:ph type="title"/>
          </p:nvPr>
        </p:nvSpPr>
        <p:spPr>
          <a:xfrm>
            <a:off x="311700" y="485553"/>
            <a:ext cx="8520600" cy="733500"/>
          </a:xfrm>
          <a:prstGeom prst="rect">
            <a:avLst/>
          </a:prstGeom>
          <a:noFill/>
          <a:ln>
            <a:noFill/>
          </a:ln>
        </p:spPr>
        <p:txBody>
          <a:bodyPr anchorCtr="0" anchor="b" bIns="91425" lIns="91425" spcFirstLastPara="1" rIns="91425" wrap="square" tIns="91425">
            <a:normAutofit/>
          </a:bodyPr>
          <a:lstStyle>
            <a:lvl1pPr lvl="0" rtl="0">
              <a:spcBef>
                <a:spcPts val="0"/>
              </a:spcBef>
              <a:spcAft>
                <a:spcPts val="0"/>
              </a:spcAft>
              <a:buClr>
                <a:schemeClr val="dk2"/>
              </a:buClr>
              <a:buSzPts val="3000"/>
              <a:buFont typeface="Calibri"/>
              <a:buNone/>
              <a:defRPr b="1" sz="3000">
                <a:solidFill>
                  <a:schemeClr val="dk2"/>
                </a:solidFill>
                <a:latin typeface="Calibri"/>
                <a:ea typeface="Calibri"/>
                <a:cs typeface="Calibri"/>
                <a:sym typeface="Calibri"/>
              </a:defRPr>
            </a:lvl1pPr>
            <a:lvl2pPr lvl="1"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p:txBody>
      </p:sp>
      <p:sp>
        <p:nvSpPr>
          <p:cNvPr id="111" name="Google Shape;111;p25"/>
          <p:cNvSpPr txBox="1"/>
          <p:nvPr>
            <p:ph idx="1" type="body"/>
          </p:nvPr>
        </p:nvSpPr>
        <p:spPr>
          <a:xfrm>
            <a:off x="311700" y="1468825"/>
            <a:ext cx="8520600" cy="30999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rtl="0">
              <a:lnSpc>
                <a:spcPct val="115000"/>
              </a:lnSpc>
              <a:spcBef>
                <a:spcPts val="0"/>
              </a:spcBef>
              <a:spcAft>
                <a:spcPts val="0"/>
              </a:spcAft>
              <a:buClr>
                <a:schemeClr val="dk2"/>
              </a:buClr>
              <a:buSzPts val="1400"/>
              <a:buFont typeface="Source Code Pro"/>
              <a:buChar char="○"/>
              <a:defRPr sz="1400">
                <a:solidFill>
                  <a:schemeClr val="dk2"/>
                </a:solidFill>
                <a:latin typeface="Source Code Pro"/>
                <a:ea typeface="Source Code Pro"/>
                <a:cs typeface="Source Code Pro"/>
                <a:sym typeface="Source Code Pro"/>
              </a:defRPr>
            </a:lvl2pPr>
            <a:lvl3pPr indent="-317500" lvl="2" marL="1371600" rtl="0">
              <a:lnSpc>
                <a:spcPct val="115000"/>
              </a:lnSpc>
              <a:spcBef>
                <a:spcPts val="0"/>
              </a:spcBef>
              <a:spcAft>
                <a:spcPts val="0"/>
              </a:spcAft>
              <a:buClr>
                <a:schemeClr val="dk2"/>
              </a:buClr>
              <a:buSzPts val="1400"/>
              <a:buFont typeface="Source Code Pro"/>
              <a:buChar char="■"/>
              <a:defRPr sz="1400">
                <a:solidFill>
                  <a:schemeClr val="dk2"/>
                </a:solidFill>
                <a:latin typeface="Source Code Pro"/>
                <a:ea typeface="Source Code Pro"/>
                <a:cs typeface="Source Code Pro"/>
                <a:sym typeface="Source Code Pro"/>
              </a:defRPr>
            </a:lvl3pPr>
            <a:lvl4pPr indent="-317500" lvl="3" marL="1828800" rtl="0">
              <a:lnSpc>
                <a:spcPct val="115000"/>
              </a:lnSpc>
              <a:spcBef>
                <a:spcPts val="0"/>
              </a:spcBef>
              <a:spcAft>
                <a:spcPts val="0"/>
              </a:spcAft>
              <a:buClr>
                <a:schemeClr val="dk2"/>
              </a:buClr>
              <a:buSzPts val="1400"/>
              <a:buFont typeface="Source Code Pro"/>
              <a:buChar char="●"/>
              <a:defRPr sz="1400">
                <a:solidFill>
                  <a:schemeClr val="dk2"/>
                </a:solidFill>
                <a:latin typeface="Source Code Pro"/>
                <a:ea typeface="Source Code Pro"/>
                <a:cs typeface="Source Code Pro"/>
                <a:sym typeface="Source Code Pro"/>
              </a:defRPr>
            </a:lvl4pPr>
            <a:lvl5pPr indent="-317500" lvl="4" marL="2286000" rtl="0">
              <a:lnSpc>
                <a:spcPct val="115000"/>
              </a:lnSpc>
              <a:spcBef>
                <a:spcPts val="0"/>
              </a:spcBef>
              <a:spcAft>
                <a:spcPts val="0"/>
              </a:spcAft>
              <a:buClr>
                <a:schemeClr val="dk2"/>
              </a:buClr>
              <a:buSzPts val="1400"/>
              <a:buFont typeface="Source Code Pro"/>
              <a:buChar char="○"/>
              <a:defRPr sz="1400">
                <a:solidFill>
                  <a:schemeClr val="dk2"/>
                </a:solidFill>
                <a:latin typeface="Source Code Pro"/>
                <a:ea typeface="Source Code Pro"/>
                <a:cs typeface="Source Code Pro"/>
                <a:sym typeface="Source Code Pro"/>
              </a:defRPr>
            </a:lvl5pPr>
            <a:lvl6pPr indent="-317500" lvl="5" marL="2743200" rtl="0">
              <a:lnSpc>
                <a:spcPct val="115000"/>
              </a:lnSpc>
              <a:spcBef>
                <a:spcPts val="0"/>
              </a:spcBef>
              <a:spcAft>
                <a:spcPts val="0"/>
              </a:spcAft>
              <a:buClr>
                <a:schemeClr val="dk2"/>
              </a:buClr>
              <a:buSzPts val="1400"/>
              <a:buFont typeface="Source Code Pro"/>
              <a:buChar char="■"/>
              <a:defRPr sz="1400">
                <a:solidFill>
                  <a:schemeClr val="dk2"/>
                </a:solidFill>
                <a:latin typeface="Source Code Pro"/>
                <a:ea typeface="Source Code Pro"/>
                <a:cs typeface="Source Code Pro"/>
                <a:sym typeface="Source Code Pro"/>
              </a:defRPr>
            </a:lvl6pPr>
            <a:lvl7pPr indent="-317500" lvl="6" marL="3200400" rtl="0">
              <a:lnSpc>
                <a:spcPct val="115000"/>
              </a:lnSpc>
              <a:spcBef>
                <a:spcPts val="0"/>
              </a:spcBef>
              <a:spcAft>
                <a:spcPts val="0"/>
              </a:spcAft>
              <a:buClr>
                <a:schemeClr val="dk2"/>
              </a:buClr>
              <a:buSzPts val="1400"/>
              <a:buFont typeface="Source Code Pro"/>
              <a:buChar char="●"/>
              <a:defRPr sz="1400">
                <a:solidFill>
                  <a:schemeClr val="dk2"/>
                </a:solidFill>
                <a:latin typeface="Source Code Pro"/>
                <a:ea typeface="Source Code Pro"/>
                <a:cs typeface="Source Code Pro"/>
                <a:sym typeface="Source Code Pro"/>
              </a:defRPr>
            </a:lvl7pPr>
            <a:lvl8pPr indent="-317500" lvl="7" marL="3657600" rtl="0">
              <a:lnSpc>
                <a:spcPct val="115000"/>
              </a:lnSpc>
              <a:spcBef>
                <a:spcPts val="0"/>
              </a:spcBef>
              <a:spcAft>
                <a:spcPts val="0"/>
              </a:spcAft>
              <a:buClr>
                <a:schemeClr val="dk2"/>
              </a:buClr>
              <a:buSzPts val="1400"/>
              <a:buFont typeface="Source Code Pro"/>
              <a:buChar char="○"/>
              <a:defRPr sz="1400">
                <a:solidFill>
                  <a:schemeClr val="dk2"/>
                </a:solidFill>
                <a:latin typeface="Source Code Pro"/>
                <a:ea typeface="Source Code Pro"/>
                <a:cs typeface="Source Code Pro"/>
                <a:sym typeface="Source Code Pro"/>
              </a:defRPr>
            </a:lvl8pPr>
            <a:lvl9pPr indent="-317500" lvl="8" marL="4114800" rtl="0">
              <a:lnSpc>
                <a:spcPct val="115000"/>
              </a:lnSpc>
              <a:spcBef>
                <a:spcPts val="0"/>
              </a:spcBef>
              <a:spcAft>
                <a:spcPts val="0"/>
              </a:spcAft>
              <a:buClr>
                <a:schemeClr val="dk2"/>
              </a:buClr>
              <a:buSzPts val="1400"/>
              <a:buFont typeface="Source Code Pro"/>
              <a:buChar char="■"/>
              <a:defRPr sz="1400">
                <a:solidFill>
                  <a:schemeClr val="dk2"/>
                </a:solidFill>
                <a:latin typeface="Source Code Pro"/>
                <a:ea typeface="Source Code Pro"/>
                <a:cs typeface="Source Code Pro"/>
                <a:sym typeface="Source Code Pro"/>
              </a:defRPr>
            </a:lvl9pPr>
          </a:lstStyle>
          <a:p/>
        </p:txBody>
      </p:sp>
      <p:sp>
        <p:nvSpPr>
          <p:cNvPr id="112" name="Google Shape;112;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latin typeface="Source Code Pro"/>
                <a:ea typeface="Source Code Pro"/>
                <a:cs typeface="Source Code Pro"/>
                <a:sym typeface="Source Code Pro"/>
              </a:defRPr>
            </a:lvl1pPr>
            <a:lvl2pPr lvl="1" rtl="0" algn="r">
              <a:buNone/>
              <a:defRPr sz="1000">
                <a:solidFill>
                  <a:schemeClr val="dk2"/>
                </a:solidFill>
                <a:latin typeface="Source Code Pro"/>
                <a:ea typeface="Source Code Pro"/>
                <a:cs typeface="Source Code Pro"/>
                <a:sym typeface="Source Code Pro"/>
              </a:defRPr>
            </a:lvl2pPr>
            <a:lvl3pPr lvl="2" rtl="0" algn="r">
              <a:buNone/>
              <a:defRPr sz="1000">
                <a:solidFill>
                  <a:schemeClr val="dk2"/>
                </a:solidFill>
                <a:latin typeface="Source Code Pro"/>
                <a:ea typeface="Source Code Pro"/>
                <a:cs typeface="Source Code Pro"/>
                <a:sym typeface="Source Code Pro"/>
              </a:defRPr>
            </a:lvl3pPr>
            <a:lvl4pPr lvl="3" rtl="0" algn="r">
              <a:buNone/>
              <a:defRPr sz="1000">
                <a:solidFill>
                  <a:schemeClr val="dk2"/>
                </a:solidFill>
                <a:latin typeface="Source Code Pro"/>
                <a:ea typeface="Source Code Pro"/>
                <a:cs typeface="Source Code Pro"/>
                <a:sym typeface="Source Code Pro"/>
              </a:defRPr>
            </a:lvl4pPr>
            <a:lvl5pPr lvl="4" rtl="0" algn="r">
              <a:buNone/>
              <a:defRPr sz="1000">
                <a:solidFill>
                  <a:schemeClr val="dk2"/>
                </a:solidFill>
                <a:latin typeface="Source Code Pro"/>
                <a:ea typeface="Source Code Pro"/>
                <a:cs typeface="Source Code Pro"/>
                <a:sym typeface="Source Code Pro"/>
              </a:defRPr>
            </a:lvl5pPr>
            <a:lvl6pPr lvl="5" rtl="0" algn="r">
              <a:buNone/>
              <a:defRPr sz="1000">
                <a:solidFill>
                  <a:schemeClr val="dk2"/>
                </a:solidFill>
                <a:latin typeface="Source Code Pro"/>
                <a:ea typeface="Source Code Pro"/>
                <a:cs typeface="Source Code Pro"/>
                <a:sym typeface="Source Code Pro"/>
              </a:defRPr>
            </a:lvl6pPr>
            <a:lvl7pPr lvl="6" rtl="0" algn="r">
              <a:buNone/>
              <a:defRPr sz="1000">
                <a:solidFill>
                  <a:schemeClr val="dk2"/>
                </a:solidFill>
                <a:latin typeface="Source Code Pro"/>
                <a:ea typeface="Source Code Pro"/>
                <a:cs typeface="Source Code Pro"/>
                <a:sym typeface="Source Code Pro"/>
              </a:defRPr>
            </a:lvl7pPr>
            <a:lvl8pPr lvl="7" rtl="0" algn="r">
              <a:buNone/>
              <a:defRPr sz="1000">
                <a:solidFill>
                  <a:schemeClr val="dk2"/>
                </a:solidFill>
                <a:latin typeface="Source Code Pro"/>
                <a:ea typeface="Source Code Pro"/>
                <a:cs typeface="Source Code Pro"/>
                <a:sym typeface="Source Code Pro"/>
              </a:defRPr>
            </a:lvl8pPr>
            <a:lvl9pPr lvl="8" rtl="0" algn="r">
              <a:buNone/>
              <a:defRPr sz="1000">
                <a:solidFill>
                  <a:schemeClr val="dk2"/>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CA"/>
              <a:t>‹#›</a:t>
            </a:fld>
            <a:endParaRPr/>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162" name="Shape 162"/>
        <p:cNvGrpSpPr/>
        <p:nvPr/>
      </p:nvGrpSpPr>
      <p:grpSpPr>
        <a:xfrm>
          <a:off x="0" y="0"/>
          <a:ext cx="0" cy="0"/>
          <a:chOff x="0" y="0"/>
          <a:chExt cx="0" cy="0"/>
        </a:xfrm>
      </p:grpSpPr>
      <p:sp>
        <p:nvSpPr>
          <p:cNvPr id="163" name="Google Shape;163;p38"/>
          <p:cNvSpPr txBox="1"/>
          <p:nvPr>
            <p:ph type="title"/>
          </p:nvPr>
        </p:nvSpPr>
        <p:spPr>
          <a:xfrm>
            <a:off x="691200" y="628125"/>
            <a:ext cx="7761600" cy="4935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1"/>
              </a:buClr>
              <a:buSzPts val="3000"/>
              <a:buFont typeface="Montserrat"/>
              <a:buNone/>
              <a:defRPr b="1" sz="3000">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Font typeface="Montserrat"/>
              <a:buNone/>
              <a:defRPr b="1" sz="3000">
                <a:solidFill>
                  <a:schemeClr val="dk1"/>
                </a:solidFill>
                <a:latin typeface="Montserrat"/>
                <a:ea typeface="Montserrat"/>
                <a:cs typeface="Montserrat"/>
                <a:sym typeface="Montserrat"/>
              </a:defRPr>
            </a:lvl2pPr>
            <a:lvl3pPr lvl="2" rtl="0">
              <a:spcBef>
                <a:spcPts val="0"/>
              </a:spcBef>
              <a:spcAft>
                <a:spcPts val="0"/>
              </a:spcAft>
              <a:buClr>
                <a:schemeClr val="dk1"/>
              </a:buClr>
              <a:buSzPts val="3000"/>
              <a:buFont typeface="Montserrat"/>
              <a:buNone/>
              <a:defRPr b="1" sz="3000">
                <a:solidFill>
                  <a:schemeClr val="dk1"/>
                </a:solidFill>
                <a:latin typeface="Montserrat"/>
                <a:ea typeface="Montserrat"/>
                <a:cs typeface="Montserrat"/>
                <a:sym typeface="Montserrat"/>
              </a:defRPr>
            </a:lvl3pPr>
            <a:lvl4pPr lvl="3" rtl="0">
              <a:spcBef>
                <a:spcPts val="0"/>
              </a:spcBef>
              <a:spcAft>
                <a:spcPts val="0"/>
              </a:spcAft>
              <a:buClr>
                <a:schemeClr val="dk1"/>
              </a:buClr>
              <a:buSzPts val="3000"/>
              <a:buFont typeface="Montserrat"/>
              <a:buNone/>
              <a:defRPr b="1" sz="3000">
                <a:solidFill>
                  <a:schemeClr val="dk1"/>
                </a:solidFill>
                <a:latin typeface="Montserrat"/>
                <a:ea typeface="Montserrat"/>
                <a:cs typeface="Montserrat"/>
                <a:sym typeface="Montserrat"/>
              </a:defRPr>
            </a:lvl4pPr>
            <a:lvl5pPr lvl="4" rtl="0">
              <a:spcBef>
                <a:spcPts val="0"/>
              </a:spcBef>
              <a:spcAft>
                <a:spcPts val="0"/>
              </a:spcAft>
              <a:buClr>
                <a:schemeClr val="dk1"/>
              </a:buClr>
              <a:buSzPts val="3000"/>
              <a:buFont typeface="Montserrat"/>
              <a:buNone/>
              <a:defRPr b="1" sz="3000">
                <a:solidFill>
                  <a:schemeClr val="dk1"/>
                </a:solidFill>
                <a:latin typeface="Montserrat"/>
                <a:ea typeface="Montserrat"/>
                <a:cs typeface="Montserrat"/>
                <a:sym typeface="Montserrat"/>
              </a:defRPr>
            </a:lvl5pPr>
            <a:lvl6pPr lvl="5" rtl="0">
              <a:spcBef>
                <a:spcPts val="0"/>
              </a:spcBef>
              <a:spcAft>
                <a:spcPts val="0"/>
              </a:spcAft>
              <a:buClr>
                <a:schemeClr val="dk1"/>
              </a:buClr>
              <a:buSzPts val="3000"/>
              <a:buFont typeface="Montserrat"/>
              <a:buNone/>
              <a:defRPr b="1" sz="3000">
                <a:solidFill>
                  <a:schemeClr val="dk1"/>
                </a:solidFill>
                <a:latin typeface="Montserrat"/>
                <a:ea typeface="Montserrat"/>
                <a:cs typeface="Montserrat"/>
                <a:sym typeface="Montserrat"/>
              </a:defRPr>
            </a:lvl6pPr>
            <a:lvl7pPr lvl="6" rtl="0">
              <a:spcBef>
                <a:spcPts val="0"/>
              </a:spcBef>
              <a:spcAft>
                <a:spcPts val="0"/>
              </a:spcAft>
              <a:buClr>
                <a:schemeClr val="dk1"/>
              </a:buClr>
              <a:buSzPts val="3000"/>
              <a:buFont typeface="Montserrat"/>
              <a:buNone/>
              <a:defRPr b="1" sz="3000">
                <a:solidFill>
                  <a:schemeClr val="dk1"/>
                </a:solidFill>
                <a:latin typeface="Montserrat"/>
                <a:ea typeface="Montserrat"/>
                <a:cs typeface="Montserrat"/>
                <a:sym typeface="Montserrat"/>
              </a:defRPr>
            </a:lvl7pPr>
            <a:lvl8pPr lvl="7" rtl="0">
              <a:spcBef>
                <a:spcPts val="0"/>
              </a:spcBef>
              <a:spcAft>
                <a:spcPts val="0"/>
              </a:spcAft>
              <a:buClr>
                <a:schemeClr val="dk1"/>
              </a:buClr>
              <a:buSzPts val="3000"/>
              <a:buFont typeface="Montserrat"/>
              <a:buNone/>
              <a:defRPr b="1" sz="3000">
                <a:solidFill>
                  <a:schemeClr val="dk1"/>
                </a:solidFill>
                <a:latin typeface="Montserrat"/>
                <a:ea typeface="Montserrat"/>
                <a:cs typeface="Montserrat"/>
                <a:sym typeface="Montserrat"/>
              </a:defRPr>
            </a:lvl8pPr>
            <a:lvl9pPr lvl="8" rtl="0">
              <a:spcBef>
                <a:spcPts val="0"/>
              </a:spcBef>
              <a:spcAft>
                <a:spcPts val="0"/>
              </a:spcAft>
              <a:buClr>
                <a:schemeClr val="dk1"/>
              </a:buClr>
              <a:buSzPts val="3000"/>
              <a:buFont typeface="Montserrat"/>
              <a:buNone/>
              <a:defRPr b="1" sz="3000">
                <a:solidFill>
                  <a:schemeClr val="dk1"/>
                </a:solidFill>
                <a:latin typeface="Montserrat"/>
                <a:ea typeface="Montserrat"/>
                <a:cs typeface="Montserrat"/>
                <a:sym typeface="Montserrat"/>
              </a:defRPr>
            </a:lvl9pPr>
          </a:lstStyle>
          <a:p/>
        </p:txBody>
      </p:sp>
      <p:sp>
        <p:nvSpPr>
          <p:cNvPr id="164" name="Google Shape;164;p38"/>
          <p:cNvSpPr txBox="1"/>
          <p:nvPr>
            <p:ph idx="1" type="body"/>
          </p:nvPr>
        </p:nvSpPr>
        <p:spPr>
          <a:xfrm>
            <a:off x="691200" y="1511100"/>
            <a:ext cx="7761600" cy="2868900"/>
          </a:xfrm>
          <a:prstGeom prst="rect">
            <a:avLst/>
          </a:prstGeom>
          <a:noFill/>
          <a:ln>
            <a:noFill/>
          </a:ln>
        </p:spPr>
        <p:txBody>
          <a:bodyPr anchorCtr="0" anchor="t" bIns="91425" lIns="91425" spcFirstLastPara="1" rIns="91425" wrap="square" tIns="91425">
            <a:noAutofit/>
          </a:bodyPr>
          <a:lstStyle>
            <a:lvl1pPr indent="-381000" lvl="0" marL="457200" rtl="0">
              <a:spcBef>
                <a:spcPts val="600"/>
              </a:spcBef>
              <a:spcAft>
                <a:spcPts val="0"/>
              </a:spcAft>
              <a:buClr>
                <a:schemeClr val="accent2"/>
              </a:buClr>
              <a:buSzPts val="2400"/>
              <a:buFont typeface="Montserrat"/>
              <a:buChar char="▣"/>
              <a:defRPr sz="2400">
                <a:solidFill>
                  <a:schemeClr val="dk1"/>
                </a:solidFill>
                <a:latin typeface="Montserrat"/>
                <a:ea typeface="Montserrat"/>
                <a:cs typeface="Montserrat"/>
                <a:sym typeface="Montserrat"/>
              </a:defRPr>
            </a:lvl1pPr>
            <a:lvl2pPr indent="-381000" lvl="1" marL="914400" rtl="0">
              <a:spcBef>
                <a:spcPts val="0"/>
              </a:spcBef>
              <a:spcAft>
                <a:spcPts val="0"/>
              </a:spcAft>
              <a:buClr>
                <a:schemeClr val="accent2"/>
              </a:buClr>
              <a:buSzPts val="2400"/>
              <a:buFont typeface="Montserrat"/>
              <a:buChar char="□"/>
              <a:defRPr sz="2400">
                <a:solidFill>
                  <a:schemeClr val="dk1"/>
                </a:solidFill>
                <a:latin typeface="Montserrat"/>
                <a:ea typeface="Montserrat"/>
                <a:cs typeface="Montserrat"/>
                <a:sym typeface="Montserrat"/>
              </a:defRPr>
            </a:lvl2pPr>
            <a:lvl3pPr indent="-381000" lvl="2" marL="1371600" rtl="0">
              <a:spcBef>
                <a:spcPts val="0"/>
              </a:spcBef>
              <a:spcAft>
                <a:spcPts val="0"/>
              </a:spcAft>
              <a:buClr>
                <a:schemeClr val="accent2"/>
              </a:buClr>
              <a:buSzPts val="2400"/>
              <a:buFont typeface="Montserrat"/>
              <a:buChar char="■"/>
              <a:defRPr sz="2400">
                <a:solidFill>
                  <a:schemeClr val="dk1"/>
                </a:solidFill>
                <a:latin typeface="Montserrat"/>
                <a:ea typeface="Montserrat"/>
                <a:cs typeface="Montserrat"/>
                <a:sym typeface="Montserrat"/>
              </a:defRPr>
            </a:lvl3pPr>
            <a:lvl4pPr indent="-381000" lvl="3" marL="1828800" rtl="0">
              <a:spcBef>
                <a:spcPts val="0"/>
              </a:spcBef>
              <a:spcAft>
                <a:spcPts val="0"/>
              </a:spcAft>
              <a:buClr>
                <a:schemeClr val="dk1"/>
              </a:buClr>
              <a:buSzPts val="2400"/>
              <a:buFont typeface="Montserrat"/>
              <a:buChar char="●"/>
              <a:defRPr sz="2400">
                <a:solidFill>
                  <a:schemeClr val="dk1"/>
                </a:solidFill>
                <a:latin typeface="Montserrat"/>
                <a:ea typeface="Montserrat"/>
                <a:cs typeface="Montserrat"/>
                <a:sym typeface="Montserrat"/>
              </a:defRPr>
            </a:lvl4pPr>
            <a:lvl5pPr indent="-381000" lvl="4" marL="2286000" rtl="0">
              <a:spcBef>
                <a:spcPts val="0"/>
              </a:spcBef>
              <a:spcAft>
                <a:spcPts val="0"/>
              </a:spcAft>
              <a:buClr>
                <a:schemeClr val="dk1"/>
              </a:buClr>
              <a:buSzPts val="2400"/>
              <a:buFont typeface="Montserrat"/>
              <a:buChar char="○"/>
              <a:defRPr sz="2400">
                <a:solidFill>
                  <a:schemeClr val="dk1"/>
                </a:solidFill>
                <a:latin typeface="Montserrat"/>
                <a:ea typeface="Montserrat"/>
                <a:cs typeface="Montserrat"/>
                <a:sym typeface="Montserrat"/>
              </a:defRPr>
            </a:lvl5pPr>
            <a:lvl6pPr indent="-381000" lvl="5" marL="2743200" rtl="0">
              <a:spcBef>
                <a:spcPts val="0"/>
              </a:spcBef>
              <a:spcAft>
                <a:spcPts val="0"/>
              </a:spcAft>
              <a:buClr>
                <a:schemeClr val="dk1"/>
              </a:buClr>
              <a:buSzPts val="2400"/>
              <a:buFont typeface="Montserrat"/>
              <a:buChar char="■"/>
              <a:defRPr sz="2400">
                <a:solidFill>
                  <a:schemeClr val="dk1"/>
                </a:solidFill>
                <a:latin typeface="Montserrat"/>
                <a:ea typeface="Montserrat"/>
                <a:cs typeface="Montserrat"/>
                <a:sym typeface="Montserrat"/>
              </a:defRPr>
            </a:lvl6pPr>
            <a:lvl7pPr indent="-381000" lvl="6" marL="3200400" rtl="0">
              <a:spcBef>
                <a:spcPts val="0"/>
              </a:spcBef>
              <a:spcAft>
                <a:spcPts val="0"/>
              </a:spcAft>
              <a:buClr>
                <a:schemeClr val="dk1"/>
              </a:buClr>
              <a:buSzPts val="2400"/>
              <a:buFont typeface="Montserrat"/>
              <a:buChar char="●"/>
              <a:defRPr sz="2400">
                <a:solidFill>
                  <a:schemeClr val="dk1"/>
                </a:solidFill>
                <a:latin typeface="Montserrat"/>
                <a:ea typeface="Montserrat"/>
                <a:cs typeface="Montserrat"/>
                <a:sym typeface="Montserrat"/>
              </a:defRPr>
            </a:lvl7pPr>
            <a:lvl8pPr indent="-381000" lvl="7" marL="3657600" rtl="0">
              <a:spcBef>
                <a:spcPts val="0"/>
              </a:spcBef>
              <a:spcAft>
                <a:spcPts val="0"/>
              </a:spcAft>
              <a:buClr>
                <a:schemeClr val="dk1"/>
              </a:buClr>
              <a:buSzPts val="2400"/>
              <a:buFont typeface="Montserrat"/>
              <a:buChar char="○"/>
              <a:defRPr sz="2400">
                <a:solidFill>
                  <a:schemeClr val="dk1"/>
                </a:solidFill>
                <a:latin typeface="Montserrat"/>
                <a:ea typeface="Montserrat"/>
                <a:cs typeface="Montserrat"/>
                <a:sym typeface="Montserrat"/>
              </a:defRPr>
            </a:lvl8pPr>
            <a:lvl9pPr indent="-381000" lvl="8" marL="4114800" rtl="0">
              <a:spcBef>
                <a:spcPts val="0"/>
              </a:spcBef>
              <a:spcAft>
                <a:spcPts val="0"/>
              </a:spcAft>
              <a:buClr>
                <a:schemeClr val="dk1"/>
              </a:buClr>
              <a:buSzPts val="2400"/>
              <a:buFont typeface="Montserrat"/>
              <a:buChar char="■"/>
              <a:defRPr sz="2400">
                <a:solidFill>
                  <a:schemeClr val="dk1"/>
                </a:solidFill>
                <a:latin typeface="Montserrat"/>
                <a:ea typeface="Montserrat"/>
                <a:cs typeface="Montserrat"/>
                <a:sym typeface="Montserrat"/>
              </a:defRPr>
            </a:lvl9pPr>
          </a:lstStyle>
          <a:p/>
        </p:txBody>
      </p:sp>
      <p:sp>
        <p:nvSpPr>
          <p:cNvPr id="165" name="Google Shape;165;p38"/>
          <p:cNvSpPr txBox="1"/>
          <p:nvPr>
            <p:ph idx="12" type="sldNum"/>
          </p:nvPr>
        </p:nvSpPr>
        <p:spPr>
          <a:xfrm>
            <a:off x="8556775" y="4758433"/>
            <a:ext cx="548700" cy="309000"/>
          </a:xfrm>
          <a:prstGeom prst="rect">
            <a:avLst/>
          </a:prstGeom>
          <a:noFill/>
          <a:ln>
            <a:noFill/>
          </a:ln>
        </p:spPr>
        <p:txBody>
          <a:bodyPr anchorCtr="0" anchor="t" bIns="91425" lIns="91425" spcFirstLastPara="1" rIns="91425" wrap="square" tIns="91425">
            <a:noAutofit/>
          </a:bodyPr>
          <a:lstStyle>
            <a:lvl1pPr lvl="0" rtl="0" algn="r">
              <a:buNone/>
              <a:defRPr b="1" sz="1200">
                <a:solidFill>
                  <a:schemeClr val="accent1"/>
                </a:solidFill>
                <a:latin typeface="Montserrat"/>
                <a:ea typeface="Montserrat"/>
                <a:cs typeface="Montserrat"/>
                <a:sym typeface="Montserrat"/>
              </a:defRPr>
            </a:lvl1pPr>
            <a:lvl2pPr lvl="1" rtl="0" algn="r">
              <a:buNone/>
              <a:defRPr b="1" sz="1200">
                <a:solidFill>
                  <a:schemeClr val="accent1"/>
                </a:solidFill>
                <a:latin typeface="Montserrat"/>
                <a:ea typeface="Montserrat"/>
                <a:cs typeface="Montserrat"/>
                <a:sym typeface="Montserrat"/>
              </a:defRPr>
            </a:lvl2pPr>
            <a:lvl3pPr lvl="2" rtl="0" algn="r">
              <a:buNone/>
              <a:defRPr b="1" sz="1200">
                <a:solidFill>
                  <a:schemeClr val="accent1"/>
                </a:solidFill>
                <a:latin typeface="Montserrat"/>
                <a:ea typeface="Montserrat"/>
                <a:cs typeface="Montserrat"/>
                <a:sym typeface="Montserrat"/>
              </a:defRPr>
            </a:lvl3pPr>
            <a:lvl4pPr lvl="3" rtl="0" algn="r">
              <a:buNone/>
              <a:defRPr b="1" sz="1200">
                <a:solidFill>
                  <a:schemeClr val="accent1"/>
                </a:solidFill>
                <a:latin typeface="Montserrat"/>
                <a:ea typeface="Montserrat"/>
                <a:cs typeface="Montserrat"/>
                <a:sym typeface="Montserrat"/>
              </a:defRPr>
            </a:lvl4pPr>
            <a:lvl5pPr lvl="4" rtl="0" algn="r">
              <a:buNone/>
              <a:defRPr b="1" sz="1200">
                <a:solidFill>
                  <a:schemeClr val="accent1"/>
                </a:solidFill>
                <a:latin typeface="Montserrat"/>
                <a:ea typeface="Montserrat"/>
                <a:cs typeface="Montserrat"/>
                <a:sym typeface="Montserrat"/>
              </a:defRPr>
            </a:lvl5pPr>
            <a:lvl6pPr lvl="5" rtl="0" algn="r">
              <a:buNone/>
              <a:defRPr b="1" sz="1200">
                <a:solidFill>
                  <a:schemeClr val="accent1"/>
                </a:solidFill>
                <a:latin typeface="Montserrat"/>
                <a:ea typeface="Montserrat"/>
                <a:cs typeface="Montserrat"/>
                <a:sym typeface="Montserrat"/>
              </a:defRPr>
            </a:lvl6pPr>
            <a:lvl7pPr lvl="6" rtl="0" algn="r">
              <a:buNone/>
              <a:defRPr b="1" sz="1200">
                <a:solidFill>
                  <a:schemeClr val="accent1"/>
                </a:solidFill>
                <a:latin typeface="Montserrat"/>
                <a:ea typeface="Montserrat"/>
                <a:cs typeface="Montserrat"/>
                <a:sym typeface="Montserrat"/>
              </a:defRPr>
            </a:lvl7pPr>
            <a:lvl8pPr lvl="7" rtl="0" algn="r">
              <a:buNone/>
              <a:defRPr b="1" sz="1200">
                <a:solidFill>
                  <a:schemeClr val="accent1"/>
                </a:solidFill>
                <a:latin typeface="Montserrat"/>
                <a:ea typeface="Montserrat"/>
                <a:cs typeface="Montserrat"/>
                <a:sym typeface="Montserrat"/>
              </a:defRPr>
            </a:lvl8pPr>
            <a:lvl9pPr lvl="8" rtl="0" algn="r">
              <a:buNone/>
              <a:defRPr b="1" sz="1200">
                <a:solidFill>
                  <a:schemeClr val="accen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CA"/>
              <a:t>‹#›</a:t>
            </a:fld>
            <a:endParaRPr/>
          </a:p>
        </p:txBody>
      </p:sp>
    </p:spTree>
  </p:cSld>
  <p:clrMap accent1="accent1" accent2="accent2" accent3="accent3" accent4="accent4" accent5="accent5" accent6="accent6" bg1="lt1" bg2="dk2" tx1="dk1" tx2="lt2" folHlink="folHlink" hlink="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4"/>
        </a:solidFill>
      </p:bgPr>
    </p:bg>
    <p:spTree>
      <p:nvGrpSpPr>
        <p:cNvPr id="230" name="Shape 230"/>
        <p:cNvGrpSpPr/>
        <p:nvPr/>
      </p:nvGrpSpPr>
      <p:grpSpPr>
        <a:xfrm>
          <a:off x="0" y="0"/>
          <a:ext cx="0" cy="0"/>
          <a:chOff x="0" y="0"/>
          <a:chExt cx="0" cy="0"/>
        </a:xfrm>
      </p:grpSpPr>
      <p:sp>
        <p:nvSpPr>
          <p:cNvPr id="231" name="Google Shape;231;p53"/>
          <p:cNvSpPr txBox="1"/>
          <p:nvPr>
            <p:ph type="title"/>
          </p:nvPr>
        </p:nvSpPr>
        <p:spPr>
          <a:xfrm>
            <a:off x="311700" y="365160"/>
            <a:ext cx="8520600" cy="5727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1"/>
              </a:buClr>
              <a:buSzPts val="3200"/>
              <a:buFont typeface="Alata"/>
              <a:buNone/>
              <a:defRPr b="1" sz="3200">
                <a:solidFill>
                  <a:schemeClr val="dk1"/>
                </a:solidFill>
                <a:latin typeface="Alata"/>
                <a:ea typeface="Alata"/>
                <a:cs typeface="Alata"/>
                <a:sym typeface="Alata"/>
              </a:defRPr>
            </a:lvl1pPr>
            <a:lvl2pPr lvl="1" rtl="0" algn="ctr">
              <a:spcBef>
                <a:spcPts val="0"/>
              </a:spcBef>
              <a:spcAft>
                <a:spcPts val="0"/>
              </a:spcAft>
              <a:buClr>
                <a:schemeClr val="dk1"/>
              </a:buClr>
              <a:buSzPts val="3200"/>
              <a:buFont typeface="Alata"/>
              <a:buNone/>
              <a:defRPr b="1" sz="3200">
                <a:solidFill>
                  <a:schemeClr val="dk1"/>
                </a:solidFill>
                <a:latin typeface="Alata"/>
                <a:ea typeface="Alata"/>
                <a:cs typeface="Alata"/>
                <a:sym typeface="Alata"/>
              </a:defRPr>
            </a:lvl2pPr>
            <a:lvl3pPr lvl="2" rtl="0" algn="ctr">
              <a:spcBef>
                <a:spcPts val="0"/>
              </a:spcBef>
              <a:spcAft>
                <a:spcPts val="0"/>
              </a:spcAft>
              <a:buClr>
                <a:schemeClr val="dk1"/>
              </a:buClr>
              <a:buSzPts val="3200"/>
              <a:buFont typeface="Alata"/>
              <a:buNone/>
              <a:defRPr b="1" sz="3200">
                <a:solidFill>
                  <a:schemeClr val="dk1"/>
                </a:solidFill>
                <a:latin typeface="Alata"/>
                <a:ea typeface="Alata"/>
                <a:cs typeface="Alata"/>
                <a:sym typeface="Alata"/>
              </a:defRPr>
            </a:lvl3pPr>
            <a:lvl4pPr lvl="3" rtl="0" algn="ctr">
              <a:spcBef>
                <a:spcPts val="0"/>
              </a:spcBef>
              <a:spcAft>
                <a:spcPts val="0"/>
              </a:spcAft>
              <a:buClr>
                <a:schemeClr val="dk1"/>
              </a:buClr>
              <a:buSzPts val="3200"/>
              <a:buFont typeface="Alata"/>
              <a:buNone/>
              <a:defRPr b="1" sz="3200">
                <a:solidFill>
                  <a:schemeClr val="dk1"/>
                </a:solidFill>
                <a:latin typeface="Alata"/>
                <a:ea typeface="Alata"/>
                <a:cs typeface="Alata"/>
                <a:sym typeface="Alata"/>
              </a:defRPr>
            </a:lvl4pPr>
            <a:lvl5pPr lvl="4" rtl="0" algn="ctr">
              <a:spcBef>
                <a:spcPts val="0"/>
              </a:spcBef>
              <a:spcAft>
                <a:spcPts val="0"/>
              </a:spcAft>
              <a:buClr>
                <a:schemeClr val="dk1"/>
              </a:buClr>
              <a:buSzPts val="3200"/>
              <a:buFont typeface="Alata"/>
              <a:buNone/>
              <a:defRPr b="1" sz="3200">
                <a:solidFill>
                  <a:schemeClr val="dk1"/>
                </a:solidFill>
                <a:latin typeface="Alata"/>
                <a:ea typeface="Alata"/>
                <a:cs typeface="Alata"/>
                <a:sym typeface="Alata"/>
              </a:defRPr>
            </a:lvl5pPr>
            <a:lvl6pPr lvl="5" rtl="0" algn="ctr">
              <a:spcBef>
                <a:spcPts val="0"/>
              </a:spcBef>
              <a:spcAft>
                <a:spcPts val="0"/>
              </a:spcAft>
              <a:buClr>
                <a:schemeClr val="dk1"/>
              </a:buClr>
              <a:buSzPts val="3200"/>
              <a:buFont typeface="Alata"/>
              <a:buNone/>
              <a:defRPr b="1" sz="3200">
                <a:solidFill>
                  <a:schemeClr val="dk1"/>
                </a:solidFill>
                <a:latin typeface="Alata"/>
                <a:ea typeface="Alata"/>
                <a:cs typeface="Alata"/>
                <a:sym typeface="Alata"/>
              </a:defRPr>
            </a:lvl6pPr>
            <a:lvl7pPr lvl="6" rtl="0" algn="ctr">
              <a:spcBef>
                <a:spcPts val="0"/>
              </a:spcBef>
              <a:spcAft>
                <a:spcPts val="0"/>
              </a:spcAft>
              <a:buClr>
                <a:schemeClr val="dk1"/>
              </a:buClr>
              <a:buSzPts val="3200"/>
              <a:buFont typeface="Alata"/>
              <a:buNone/>
              <a:defRPr b="1" sz="3200">
                <a:solidFill>
                  <a:schemeClr val="dk1"/>
                </a:solidFill>
                <a:latin typeface="Alata"/>
                <a:ea typeface="Alata"/>
                <a:cs typeface="Alata"/>
                <a:sym typeface="Alata"/>
              </a:defRPr>
            </a:lvl7pPr>
            <a:lvl8pPr lvl="7" rtl="0" algn="ctr">
              <a:spcBef>
                <a:spcPts val="0"/>
              </a:spcBef>
              <a:spcAft>
                <a:spcPts val="0"/>
              </a:spcAft>
              <a:buClr>
                <a:schemeClr val="dk1"/>
              </a:buClr>
              <a:buSzPts val="3200"/>
              <a:buFont typeface="Alata"/>
              <a:buNone/>
              <a:defRPr b="1" sz="3200">
                <a:solidFill>
                  <a:schemeClr val="dk1"/>
                </a:solidFill>
                <a:latin typeface="Alata"/>
                <a:ea typeface="Alata"/>
                <a:cs typeface="Alata"/>
                <a:sym typeface="Alata"/>
              </a:defRPr>
            </a:lvl8pPr>
            <a:lvl9pPr lvl="8" rtl="0" algn="ctr">
              <a:spcBef>
                <a:spcPts val="0"/>
              </a:spcBef>
              <a:spcAft>
                <a:spcPts val="0"/>
              </a:spcAft>
              <a:buClr>
                <a:schemeClr val="dk1"/>
              </a:buClr>
              <a:buSzPts val="3200"/>
              <a:buFont typeface="Alata"/>
              <a:buNone/>
              <a:defRPr b="1" sz="3200">
                <a:solidFill>
                  <a:schemeClr val="dk1"/>
                </a:solidFill>
                <a:latin typeface="Alata"/>
                <a:ea typeface="Alata"/>
                <a:cs typeface="Alata"/>
                <a:sym typeface="Alata"/>
              </a:defRPr>
            </a:lvl9pPr>
          </a:lstStyle>
          <a:p/>
        </p:txBody>
      </p:sp>
      <p:sp>
        <p:nvSpPr>
          <p:cNvPr id="232" name="Google Shape;232;p53"/>
          <p:cNvSpPr txBox="1"/>
          <p:nvPr>
            <p:ph idx="1" type="body"/>
          </p:nvPr>
        </p:nvSpPr>
        <p:spPr>
          <a:xfrm>
            <a:off x="311700" y="1234225"/>
            <a:ext cx="8520600" cy="3416400"/>
          </a:xfrm>
          <a:prstGeom prst="rect">
            <a:avLst/>
          </a:prstGeom>
          <a:noFill/>
          <a:ln>
            <a:noFill/>
          </a:ln>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1"/>
              </a:buClr>
              <a:buSzPts val="1400"/>
              <a:buFont typeface="Spartan"/>
              <a:buChar char="●"/>
              <a:defRPr>
                <a:solidFill>
                  <a:schemeClr val="dk1"/>
                </a:solidFill>
                <a:latin typeface="Spartan"/>
                <a:ea typeface="Spartan"/>
                <a:cs typeface="Spartan"/>
                <a:sym typeface="Spartan"/>
              </a:defRPr>
            </a:lvl1pPr>
            <a:lvl2pPr indent="-317500" lvl="1" marL="914400" rtl="0">
              <a:lnSpc>
                <a:spcPct val="100000"/>
              </a:lnSpc>
              <a:spcBef>
                <a:spcPts val="1600"/>
              </a:spcBef>
              <a:spcAft>
                <a:spcPts val="0"/>
              </a:spcAft>
              <a:buClr>
                <a:schemeClr val="dk1"/>
              </a:buClr>
              <a:buSzPts val="1400"/>
              <a:buFont typeface="Spartan"/>
              <a:buChar char="○"/>
              <a:defRPr>
                <a:solidFill>
                  <a:schemeClr val="dk1"/>
                </a:solidFill>
                <a:latin typeface="Spartan"/>
                <a:ea typeface="Spartan"/>
                <a:cs typeface="Spartan"/>
                <a:sym typeface="Spartan"/>
              </a:defRPr>
            </a:lvl2pPr>
            <a:lvl3pPr indent="-317500" lvl="2" marL="1371600" rtl="0">
              <a:lnSpc>
                <a:spcPct val="100000"/>
              </a:lnSpc>
              <a:spcBef>
                <a:spcPts val="1600"/>
              </a:spcBef>
              <a:spcAft>
                <a:spcPts val="0"/>
              </a:spcAft>
              <a:buClr>
                <a:schemeClr val="dk1"/>
              </a:buClr>
              <a:buSzPts val="1400"/>
              <a:buFont typeface="Spartan"/>
              <a:buChar char="■"/>
              <a:defRPr>
                <a:solidFill>
                  <a:schemeClr val="dk1"/>
                </a:solidFill>
                <a:latin typeface="Spartan"/>
                <a:ea typeface="Spartan"/>
                <a:cs typeface="Spartan"/>
                <a:sym typeface="Spartan"/>
              </a:defRPr>
            </a:lvl3pPr>
            <a:lvl4pPr indent="-317500" lvl="3" marL="1828800" rtl="0">
              <a:lnSpc>
                <a:spcPct val="100000"/>
              </a:lnSpc>
              <a:spcBef>
                <a:spcPts val="1600"/>
              </a:spcBef>
              <a:spcAft>
                <a:spcPts val="0"/>
              </a:spcAft>
              <a:buClr>
                <a:schemeClr val="dk1"/>
              </a:buClr>
              <a:buSzPts val="1400"/>
              <a:buFont typeface="Spartan"/>
              <a:buChar char="●"/>
              <a:defRPr>
                <a:solidFill>
                  <a:schemeClr val="dk1"/>
                </a:solidFill>
                <a:latin typeface="Spartan"/>
                <a:ea typeface="Spartan"/>
                <a:cs typeface="Spartan"/>
                <a:sym typeface="Spartan"/>
              </a:defRPr>
            </a:lvl4pPr>
            <a:lvl5pPr indent="-317500" lvl="4" marL="2286000" rtl="0">
              <a:lnSpc>
                <a:spcPct val="100000"/>
              </a:lnSpc>
              <a:spcBef>
                <a:spcPts val="1600"/>
              </a:spcBef>
              <a:spcAft>
                <a:spcPts val="0"/>
              </a:spcAft>
              <a:buClr>
                <a:schemeClr val="dk1"/>
              </a:buClr>
              <a:buSzPts val="1400"/>
              <a:buFont typeface="Spartan"/>
              <a:buChar char="○"/>
              <a:defRPr>
                <a:solidFill>
                  <a:schemeClr val="dk1"/>
                </a:solidFill>
                <a:latin typeface="Spartan"/>
                <a:ea typeface="Spartan"/>
                <a:cs typeface="Spartan"/>
                <a:sym typeface="Spartan"/>
              </a:defRPr>
            </a:lvl5pPr>
            <a:lvl6pPr indent="-317500" lvl="5" marL="2743200" rtl="0">
              <a:lnSpc>
                <a:spcPct val="100000"/>
              </a:lnSpc>
              <a:spcBef>
                <a:spcPts val="1600"/>
              </a:spcBef>
              <a:spcAft>
                <a:spcPts val="0"/>
              </a:spcAft>
              <a:buClr>
                <a:schemeClr val="dk1"/>
              </a:buClr>
              <a:buSzPts val="1400"/>
              <a:buFont typeface="Spartan"/>
              <a:buChar char="■"/>
              <a:defRPr>
                <a:solidFill>
                  <a:schemeClr val="dk1"/>
                </a:solidFill>
                <a:latin typeface="Spartan"/>
                <a:ea typeface="Spartan"/>
                <a:cs typeface="Spartan"/>
                <a:sym typeface="Spartan"/>
              </a:defRPr>
            </a:lvl6pPr>
            <a:lvl7pPr indent="-317500" lvl="6" marL="3200400" rtl="0">
              <a:lnSpc>
                <a:spcPct val="100000"/>
              </a:lnSpc>
              <a:spcBef>
                <a:spcPts val="1600"/>
              </a:spcBef>
              <a:spcAft>
                <a:spcPts val="0"/>
              </a:spcAft>
              <a:buClr>
                <a:schemeClr val="dk1"/>
              </a:buClr>
              <a:buSzPts val="1400"/>
              <a:buFont typeface="Spartan"/>
              <a:buChar char="●"/>
              <a:defRPr>
                <a:solidFill>
                  <a:schemeClr val="dk1"/>
                </a:solidFill>
                <a:latin typeface="Spartan"/>
                <a:ea typeface="Spartan"/>
                <a:cs typeface="Spartan"/>
                <a:sym typeface="Spartan"/>
              </a:defRPr>
            </a:lvl7pPr>
            <a:lvl8pPr indent="-317500" lvl="7" marL="3657600" rtl="0">
              <a:lnSpc>
                <a:spcPct val="100000"/>
              </a:lnSpc>
              <a:spcBef>
                <a:spcPts val="1600"/>
              </a:spcBef>
              <a:spcAft>
                <a:spcPts val="0"/>
              </a:spcAft>
              <a:buClr>
                <a:schemeClr val="dk1"/>
              </a:buClr>
              <a:buSzPts val="1400"/>
              <a:buFont typeface="Spartan"/>
              <a:buChar char="○"/>
              <a:defRPr>
                <a:solidFill>
                  <a:schemeClr val="dk1"/>
                </a:solidFill>
                <a:latin typeface="Spartan"/>
                <a:ea typeface="Spartan"/>
                <a:cs typeface="Spartan"/>
                <a:sym typeface="Spartan"/>
              </a:defRPr>
            </a:lvl8pPr>
            <a:lvl9pPr indent="-317500" lvl="8" marL="4114800" rtl="0">
              <a:lnSpc>
                <a:spcPct val="100000"/>
              </a:lnSpc>
              <a:spcBef>
                <a:spcPts val="1600"/>
              </a:spcBef>
              <a:spcAft>
                <a:spcPts val="1600"/>
              </a:spcAft>
              <a:buClr>
                <a:schemeClr val="dk1"/>
              </a:buClr>
              <a:buSzPts val="1400"/>
              <a:buFont typeface="Spartan"/>
              <a:buChar char="■"/>
              <a:defRPr>
                <a:solidFill>
                  <a:schemeClr val="dk1"/>
                </a:solidFill>
                <a:latin typeface="Spartan"/>
                <a:ea typeface="Spartan"/>
                <a:cs typeface="Spartan"/>
                <a:sym typeface="Spartan"/>
              </a:defRPr>
            </a:lvl9pPr>
          </a:lstStyle>
          <a:p/>
        </p:txBody>
      </p:sp>
    </p:spTree>
  </p:cSld>
  <p:clrMap accent1="accent1" accent2="accent2" accent3="accent3" accent4="accent4" accent5="accent5" accent6="accent6" bg1="lt1" bg2="dk2" tx1="dk1" tx2="lt2" folHlink="folHlink" hlink="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4"/>
        </a:solidFill>
      </p:bgPr>
    </p:bg>
    <p:spTree>
      <p:nvGrpSpPr>
        <p:cNvPr id="742" name="Shape 742"/>
        <p:cNvGrpSpPr/>
        <p:nvPr/>
      </p:nvGrpSpPr>
      <p:grpSpPr>
        <a:xfrm>
          <a:off x="0" y="0"/>
          <a:ext cx="0" cy="0"/>
          <a:chOff x="0" y="0"/>
          <a:chExt cx="0" cy="0"/>
        </a:xfrm>
      </p:grpSpPr>
      <p:sp>
        <p:nvSpPr>
          <p:cNvPr id="743" name="Google Shape;743;p85"/>
          <p:cNvSpPr txBox="1"/>
          <p:nvPr>
            <p:ph type="title"/>
          </p:nvPr>
        </p:nvSpPr>
        <p:spPr>
          <a:xfrm>
            <a:off x="311700" y="365160"/>
            <a:ext cx="8520600" cy="5727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Clr>
                <a:schemeClr val="dk1"/>
              </a:buClr>
              <a:buSzPts val="3200"/>
              <a:buFont typeface="Alata"/>
              <a:buNone/>
              <a:defRPr b="1" sz="3200">
                <a:solidFill>
                  <a:schemeClr val="dk1"/>
                </a:solidFill>
                <a:latin typeface="Alata"/>
                <a:ea typeface="Alata"/>
                <a:cs typeface="Alata"/>
                <a:sym typeface="Alata"/>
              </a:defRPr>
            </a:lvl1pPr>
            <a:lvl2pPr lvl="1" algn="ctr">
              <a:spcBef>
                <a:spcPts val="0"/>
              </a:spcBef>
              <a:spcAft>
                <a:spcPts val="0"/>
              </a:spcAft>
              <a:buClr>
                <a:schemeClr val="dk1"/>
              </a:buClr>
              <a:buSzPts val="3200"/>
              <a:buFont typeface="Alata"/>
              <a:buNone/>
              <a:defRPr b="1" sz="3200">
                <a:solidFill>
                  <a:schemeClr val="dk1"/>
                </a:solidFill>
                <a:latin typeface="Alata"/>
                <a:ea typeface="Alata"/>
                <a:cs typeface="Alata"/>
                <a:sym typeface="Alata"/>
              </a:defRPr>
            </a:lvl2pPr>
            <a:lvl3pPr lvl="2" algn="ctr">
              <a:spcBef>
                <a:spcPts val="0"/>
              </a:spcBef>
              <a:spcAft>
                <a:spcPts val="0"/>
              </a:spcAft>
              <a:buClr>
                <a:schemeClr val="dk1"/>
              </a:buClr>
              <a:buSzPts val="3200"/>
              <a:buFont typeface="Alata"/>
              <a:buNone/>
              <a:defRPr b="1" sz="3200">
                <a:solidFill>
                  <a:schemeClr val="dk1"/>
                </a:solidFill>
                <a:latin typeface="Alata"/>
                <a:ea typeface="Alata"/>
                <a:cs typeface="Alata"/>
                <a:sym typeface="Alata"/>
              </a:defRPr>
            </a:lvl3pPr>
            <a:lvl4pPr lvl="3" algn="ctr">
              <a:spcBef>
                <a:spcPts val="0"/>
              </a:spcBef>
              <a:spcAft>
                <a:spcPts val="0"/>
              </a:spcAft>
              <a:buClr>
                <a:schemeClr val="dk1"/>
              </a:buClr>
              <a:buSzPts val="3200"/>
              <a:buFont typeface="Alata"/>
              <a:buNone/>
              <a:defRPr b="1" sz="3200">
                <a:solidFill>
                  <a:schemeClr val="dk1"/>
                </a:solidFill>
                <a:latin typeface="Alata"/>
                <a:ea typeface="Alata"/>
                <a:cs typeface="Alata"/>
                <a:sym typeface="Alata"/>
              </a:defRPr>
            </a:lvl4pPr>
            <a:lvl5pPr lvl="4" algn="ctr">
              <a:spcBef>
                <a:spcPts val="0"/>
              </a:spcBef>
              <a:spcAft>
                <a:spcPts val="0"/>
              </a:spcAft>
              <a:buClr>
                <a:schemeClr val="dk1"/>
              </a:buClr>
              <a:buSzPts val="3200"/>
              <a:buFont typeface="Alata"/>
              <a:buNone/>
              <a:defRPr b="1" sz="3200">
                <a:solidFill>
                  <a:schemeClr val="dk1"/>
                </a:solidFill>
                <a:latin typeface="Alata"/>
                <a:ea typeface="Alata"/>
                <a:cs typeface="Alata"/>
                <a:sym typeface="Alata"/>
              </a:defRPr>
            </a:lvl5pPr>
            <a:lvl6pPr lvl="5" algn="ctr">
              <a:spcBef>
                <a:spcPts val="0"/>
              </a:spcBef>
              <a:spcAft>
                <a:spcPts val="0"/>
              </a:spcAft>
              <a:buClr>
                <a:schemeClr val="dk1"/>
              </a:buClr>
              <a:buSzPts val="3200"/>
              <a:buFont typeface="Alata"/>
              <a:buNone/>
              <a:defRPr b="1" sz="3200">
                <a:solidFill>
                  <a:schemeClr val="dk1"/>
                </a:solidFill>
                <a:latin typeface="Alata"/>
                <a:ea typeface="Alata"/>
                <a:cs typeface="Alata"/>
                <a:sym typeface="Alata"/>
              </a:defRPr>
            </a:lvl6pPr>
            <a:lvl7pPr lvl="6" algn="ctr">
              <a:spcBef>
                <a:spcPts val="0"/>
              </a:spcBef>
              <a:spcAft>
                <a:spcPts val="0"/>
              </a:spcAft>
              <a:buClr>
                <a:schemeClr val="dk1"/>
              </a:buClr>
              <a:buSzPts val="3200"/>
              <a:buFont typeface="Alata"/>
              <a:buNone/>
              <a:defRPr b="1" sz="3200">
                <a:solidFill>
                  <a:schemeClr val="dk1"/>
                </a:solidFill>
                <a:latin typeface="Alata"/>
                <a:ea typeface="Alata"/>
                <a:cs typeface="Alata"/>
                <a:sym typeface="Alata"/>
              </a:defRPr>
            </a:lvl7pPr>
            <a:lvl8pPr lvl="7" algn="ctr">
              <a:spcBef>
                <a:spcPts val="0"/>
              </a:spcBef>
              <a:spcAft>
                <a:spcPts val="0"/>
              </a:spcAft>
              <a:buClr>
                <a:schemeClr val="dk1"/>
              </a:buClr>
              <a:buSzPts val="3200"/>
              <a:buFont typeface="Alata"/>
              <a:buNone/>
              <a:defRPr b="1" sz="3200">
                <a:solidFill>
                  <a:schemeClr val="dk1"/>
                </a:solidFill>
                <a:latin typeface="Alata"/>
                <a:ea typeface="Alata"/>
                <a:cs typeface="Alata"/>
                <a:sym typeface="Alata"/>
              </a:defRPr>
            </a:lvl8pPr>
            <a:lvl9pPr lvl="8" algn="ctr">
              <a:spcBef>
                <a:spcPts val="0"/>
              </a:spcBef>
              <a:spcAft>
                <a:spcPts val="0"/>
              </a:spcAft>
              <a:buClr>
                <a:schemeClr val="dk1"/>
              </a:buClr>
              <a:buSzPts val="3200"/>
              <a:buFont typeface="Alata"/>
              <a:buNone/>
              <a:defRPr b="1" sz="3200">
                <a:solidFill>
                  <a:schemeClr val="dk1"/>
                </a:solidFill>
                <a:latin typeface="Alata"/>
                <a:ea typeface="Alata"/>
                <a:cs typeface="Alata"/>
                <a:sym typeface="Alata"/>
              </a:defRPr>
            </a:lvl9pPr>
          </a:lstStyle>
          <a:p/>
        </p:txBody>
      </p:sp>
      <p:sp>
        <p:nvSpPr>
          <p:cNvPr id="744" name="Google Shape;744;p85"/>
          <p:cNvSpPr txBox="1"/>
          <p:nvPr>
            <p:ph idx="1" type="body"/>
          </p:nvPr>
        </p:nvSpPr>
        <p:spPr>
          <a:xfrm>
            <a:off x="311700" y="1234225"/>
            <a:ext cx="8520600" cy="3416400"/>
          </a:xfrm>
          <a:prstGeom prst="rect">
            <a:avLst/>
          </a:prstGeom>
          <a:noFill/>
          <a:ln>
            <a:noFill/>
          </a:ln>
        </p:spPr>
        <p:txBody>
          <a:bodyPr anchorCtr="0" anchor="t" bIns="91425" lIns="91425" spcFirstLastPara="1" rIns="91425" wrap="square" tIns="91425">
            <a:noAutofit/>
          </a:bodyPr>
          <a:lstStyle>
            <a:lvl1pPr indent="-317500" lvl="0" marL="457200">
              <a:lnSpc>
                <a:spcPct val="100000"/>
              </a:lnSpc>
              <a:spcBef>
                <a:spcPts val="0"/>
              </a:spcBef>
              <a:spcAft>
                <a:spcPts val="0"/>
              </a:spcAft>
              <a:buClr>
                <a:schemeClr val="dk1"/>
              </a:buClr>
              <a:buSzPts val="1400"/>
              <a:buFont typeface="Spartan"/>
              <a:buChar char="●"/>
              <a:defRPr>
                <a:solidFill>
                  <a:schemeClr val="dk1"/>
                </a:solidFill>
                <a:latin typeface="Spartan"/>
                <a:ea typeface="Spartan"/>
                <a:cs typeface="Spartan"/>
                <a:sym typeface="Spartan"/>
              </a:defRPr>
            </a:lvl1pPr>
            <a:lvl2pPr indent="-317500" lvl="1" marL="914400">
              <a:lnSpc>
                <a:spcPct val="100000"/>
              </a:lnSpc>
              <a:spcBef>
                <a:spcPts val="1600"/>
              </a:spcBef>
              <a:spcAft>
                <a:spcPts val="0"/>
              </a:spcAft>
              <a:buClr>
                <a:schemeClr val="dk1"/>
              </a:buClr>
              <a:buSzPts val="1400"/>
              <a:buFont typeface="Spartan"/>
              <a:buChar char="○"/>
              <a:defRPr>
                <a:solidFill>
                  <a:schemeClr val="dk1"/>
                </a:solidFill>
                <a:latin typeface="Spartan"/>
                <a:ea typeface="Spartan"/>
                <a:cs typeface="Spartan"/>
                <a:sym typeface="Spartan"/>
              </a:defRPr>
            </a:lvl2pPr>
            <a:lvl3pPr indent="-317500" lvl="2" marL="1371600">
              <a:lnSpc>
                <a:spcPct val="100000"/>
              </a:lnSpc>
              <a:spcBef>
                <a:spcPts val="1600"/>
              </a:spcBef>
              <a:spcAft>
                <a:spcPts val="0"/>
              </a:spcAft>
              <a:buClr>
                <a:schemeClr val="dk1"/>
              </a:buClr>
              <a:buSzPts val="1400"/>
              <a:buFont typeface="Spartan"/>
              <a:buChar char="■"/>
              <a:defRPr>
                <a:solidFill>
                  <a:schemeClr val="dk1"/>
                </a:solidFill>
                <a:latin typeface="Spartan"/>
                <a:ea typeface="Spartan"/>
                <a:cs typeface="Spartan"/>
                <a:sym typeface="Spartan"/>
              </a:defRPr>
            </a:lvl3pPr>
            <a:lvl4pPr indent="-317500" lvl="3" marL="1828800">
              <a:lnSpc>
                <a:spcPct val="100000"/>
              </a:lnSpc>
              <a:spcBef>
                <a:spcPts val="1600"/>
              </a:spcBef>
              <a:spcAft>
                <a:spcPts val="0"/>
              </a:spcAft>
              <a:buClr>
                <a:schemeClr val="dk1"/>
              </a:buClr>
              <a:buSzPts val="1400"/>
              <a:buFont typeface="Spartan"/>
              <a:buChar char="●"/>
              <a:defRPr>
                <a:solidFill>
                  <a:schemeClr val="dk1"/>
                </a:solidFill>
                <a:latin typeface="Spartan"/>
                <a:ea typeface="Spartan"/>
                <a:cs typeface="Spartan"/>
                <a:sym typeface="Spartan"/>
              </a:defRPr>
            </a:lvl4pPr>
            <a:lvl5pPr indent="-317500" lvl="4" marL="2286000">
              <a:lnSpc>
                <a:spcPct val="100000"/>
              </a:lnSpc>
              <a:spcBef>
                <a:spcPts val="1600"/>
              </a:spcBef>
              <a:spcAft>
                <a:spcPts val="0"/>
              </a:spcAft>
              <a:buClr>
                <a:schemeClr val="dk1"/>
              </a:buClr>
              <a:buSzPts val="1400"/>
              <a:buFont typeface="Spartan"/>
              <a:buChar char="○"/>
              <a:defRPr>
                <a:solidFill>
                  <a:schemeClr val="dk1"/>
                </a:solidFill>
                <a:latin typeface="Spartan"/>
                <a:ea typeface="Spartan"/>
                <a:cs typeface="Spartan"/>
                <a:sym typeface="Spartan"/>
              </a:defRPr>
            </a:lvl5pPr>
            <a:lvl6pPr indent="-317500" lvl="5" marL="2743200">
              <a:lnSpc>
                <a:spcPct val="100000"/>
              </a:lnSpc>
              <a:spcBef>
                <a:spcPts val="1600"/>
              </a:spcBef>
              <a:spcAft>
                <a:spcPts val="0"/>
              </a:spcAft>
              <a:buClr>
                <a:schemeClr val="dk1"/>
              </a:buClr>
              <a:buSzPts val="1400"/>
              <a:buFont typeface="Spartan"/>
              <a:buChar char="■"/>
              <a:defRPr>
                <a:solidFill>
                  <a:schemeClr val="dk1"/>
                </a:solidFill>
                <a:latin typeface="Spartan"/>
                <a:ea typeface="Spartan"/>
                <a:cs typeface="Spartan"/>
                <a:sym typeface="Spartan"/>
              </a:defRPr>
            </a:lvl6pPr>
            <a:lvl7pPr indent="-317500" lvl="6" marL="3200400">
              <a:lnSpc>
                <a:spcPct val="100000"/>
              </a:lnSpc>
              <a:spcBef>
                <a:spcPts val="1600"/>
              </a:spcBef>
              <a:spcAft>
                <a:spcPts val="0"/>
              </a:spcAft>
              <a:buClr>
                <a:schemeClr val="dk1"/>
              </a:buClr>
              <a:buSzPts val="1400"/>
              <a:buFont typeface="Spartan"/>
              <a:buChar char="●"/>
              <a:defRPr>
                <a:solidFill>
                  <a:schemeClr val="dk1"/>
                </a:solidFill>
                <a:latin typeface="Spartan"/>
                <a:ea typeface="Spartan"/>
                <a:cs typeface="Spartan"/>
                <a:sym typeface="Spartan"/>
              </a:defRPr>
            </a:lvl7pPr>
            <a:lvl8pPr indent="-317500" lvl="7" marL="3657600">
              <a:lnSpc>
                <a:spcPct val="100000"/>
              </a:lnSpc>
              <a:spcBef>
                <a:spcPts val="1600"/>
              </a:spcBef>
              <a:spcAft>
                <a:spcPts val="0"/>
              </a:spcAft>
              <a:buClr>
                <a:schemeClr val="dk1"/>
              </a:buClr>
              <a:buSzPts val="1400"/>
              <a:buFont typeface="Spartan"/>
              <a:buChar char="○"/>
              <a:defRPr>
                <a:solidFill>
                  <a:schemeClr val="dk1"/>
                </a:solidFill>
                <a:latin typeface="Spartan"/>
                <a:ea typeface="Spartan"/>
                <a:cs typeface="Spartan"/>
                <a:sym typeface="Spartan"/>
              </a:defRPr>
            </a:lvl8pPr>
            <a:lvl9pPr indent="-317500" lvl="8" marL="4114800">
              <a:lnSpc>
                <a:spcPct val="100000"/>
              </a:lnSpc>
              <a:spcBef>
                <a:spcPts val="1600"/>
              </a:spcBef>
              <a:spcAft>
                <a:spcPts val="1600"/>
              </a:spcAft>
              <a:buClr>
                <a:schemeClr val="dk1"/>
              </a:buClr>
              <a:buSzPts val="1400"/>
              <a:buFont typeface="Spartan"/>
              <a:buChar char="■"/>
              <a:defRPr>
                <a:solidFill>
                  <a:schemeClr val="dk1"/>
                </a:solidFill>
                <a:latin typeface="Spartan"/>
                <a:ea typeface="Spartan"/>
                <a:cs typeface="Spartan"/>
                <a:sym typeface="Spartan"/>
              </a:defRPr>
            </a:lvl9pPr>
          </a:lstStyle>
          <a:p/>
        </p:txBody>
      </p:sp>
    </p:spTree>
  </p:cSld>
  <p:clrMap accent1="accent1" accent2="accent2" accent3="accent3" accent4="accent4" accent5="accent5" accent6="accent6" bg1="lt1" bg2="dk2" tx1="dk1" tx2="lt2" folHlink="folHlink" hlink="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 id="2147483757" r:id="rId30"/>
    <p:sldLayoutId id="2147483758" r:id="rId3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54" name="Shape 1254"/>
        <p:cNvGrpSpPr/>
        <p:nvPr/>
      </p:nvGrpSpPr>
      <p:grpSpPr>
        <a:xfrm>
          <a:off x="0" y="0"/>
          <a:ext cx="0" cy="0"/>
          <a:chOff x="0" y="0"/>
          <a:chExt cx="0" cy="0"/>
        </a:xfrm>
      </p:grpSpPr>
      <p:sp>
        <p:nvSpPr>
          <p:cNvPr id="1255" name="Google Shape;1255;p117"/>
          <p:cNvSpPr/>
          <p:nvPr/>
        </p:nvSpPr>
        <p:spPr>
          <a:xfrm>
            <a:off x="0" y="0"/>
            <a:ext cx="9144000" cy="897900"/>
          </a:xfrm>
          <a:prstGeom prst="rect">
            <a:avLst/>
          </a:prstGeom>
          <a:solidFill>
            <a:srgbClr val="7F3B8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56" name="Google Shape;1256;p117"/>
          <p:cNvSpPr txBox="1"/>
          <p:nvPr>
            <p:ph type="title"/>
          </p:nvPr>
        </p:nvSpPr>
        <p:spPr>
          <a:xfrm>
            <a:off x="628650" y="273845"/>
            <a:ext cx="7886700" cy="624000"/>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57" name="Google Shape;1257;p117"/>
          <p:cNvSpPr txBox="1"/>
          <p:nvPr>
            <p:ph idx="1" type="body"/>
          </p:nvPr>
        </p:nvSpPr>
        <p:spPr>
          <a:xfrm>
            <a:off x="628650" y="1321250"/>
            <a:ext cx="7886700" cy="3311400"/>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rgbClr val="3F3F3F"/>
              </a:buClr>
              <a:buSzPts val="2800"/>
              <a:buFont typeface="Arial"/>
              <a:buChar char="•"/>
              <a:defRPr b="0" i="0" sz="2800" u="none" cap="none" strike="noStrike">
                <a:solidFill>
                  <a:srgbClr val="3F3F3F"/>
                </a:solidFill>
                <a:latin typeface="Arial"/>
                <a:ea typeface="Arial"/>
                <a:cs typeface="Arial"/>
                <a:sym typeface="Arial"/>
              </a:defRPr>
            </a:lvl1pPr>
            <a:lvl2pPr indent="-381000" lvl="1" marL="914400" marR="0" algn="l">
              <a:lnSpc>
                <a:spcPct val="90000"/>
              </a:lnSpc>
              <a:spcBef>
                <a:spcPts val="500"/>
              </a:spcBef>
              <a:spcAft>
                <a:spcPts val="0"/>
              </a:spcAft>
              <a:buClr>
                <a:srgbClr val="3F3F3F"/>
              </a:buClr>
              <a:buSzPts val="2400"/>
              <a:buFont typeface="Arial"/>
              <a:buChar char="•"/>
              <a:defRPr b="0" i="0" sz="2400" u="none" cap="none" strike="noStrike">
                <a:solidFill>
                  <a:srgbClr val="3F3F3F"/>
                </a:solidFill>
                <a:latin typeface="Arial"/>
                <a:ea typeface="Arial"/>
                <a:cs typeface="Arial"/>
                <a:sym typeface="Arial"/>
              </a:defRPr>
            </a:lvl2pPr>
            <a:lvl3pPr indent="-355600" lvl="2" marL="1371600" marR="0" algn="l">
              <a:lnSpc>
                <a:spcPct val="90000"/>
              </a:lnSpc>
              <a:spcBef>
                <a:spcPts val="500"/>
              </a:spcBef>
              <a:spcAft>
                <a:spcPts val="0"/>
              </a:spcAft>
              <a:buClr>
                <a:srgbClr val="3F3F3F"/>
              </a:buClr>
              <a:buSzPts val="2000"/>
              <a:buFont typeface="Arial"/>
              <a:buChar char="•"/>
              <a:defRPr b="0" i="0" sz="2000" u="none" cap="none" strike="noStrike">
                <a:solidFill>
                  <a:srgbClr val="3F3F3F"/>
                </a:solidFill>
                <a:latin typeface="Arial"/>
                <a:ea typeface="Arial"/>
                <a:cs typeface="Arial"/>
                <a:sym typeface="Arial"/>
              </a:defRPr>
            </a:lvl3pPr>
            <a:lvl4pPr indent="-342900" lvl="3" marL="1828800" marR="0" algn="l">
              <a:lnSpc>
                <a:spcPct val="90000"/>
              </a:lnSpc>
              <a:spcBef>
                <a:spcPts val="500"/>
              </a:spcBef>
              <a:spcAft>
                <a:spcPts val="0"/>
              </a:spcAft>
              <a:buClr>
                <a:srgbClr val="3F3F3F"/>
              </a:buClr>
              <a:buSzPts val="1800"/>
              <a:buFont typeface="Arial"/>
              <a:buChar char="•"/>
              <a:defRPr b="0" i="0" sz="1800" u="none" cap="none" strike="noStrike">
                <a:solidFill>
                  <a:srgbClr val="3F3F3F"/>
                </a:solidFill>
                <a:latin typeface="Arial"/>
                <a:ea typeface="Arial"/>
                <a:cs typeface="Arial"/>
                <a:sym typeface="Arial"/>
              </a:defRPr>
            </a:lvl4pPr>
            <a:lvl5pPr indent="-342900" lvl="4" marL="2286000" marR="0" algn="l">
              <a:lnSpc>
                <a:spcPct val="90000"/>
              </a:lnSpc>
              <a:spcBef>
                <a:spcPts val="500"/>
              </a:spcBef>
              <a:spcAft>
                <a:spcPts val="0"/>
              </a:spcAft>
              <a:buClr>
                <a:srgbClr val="3F3F3F"/>
              </a:buClr>
              <a:buSzPts val="1800"/>
              <a:buFont typeface="Arial"/>
              <a:buChar char="•"/>
              <a:defRPr b="0" i="0" sz="1800" u="none" cap="none" strike="noStrike">
                <a:solidFill>
                  <a:srgbClr val="3F3F3F"/>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258" name="Google Shape;1258;p117"/>
          <p:cNvPicPr preferRelativeResize="0"/>
          <p:nvPr/>
        </p:nvPicPr>
        <p:blipFill rotWithShape="1">
          <a:blip r:embed="rId1">
            <a:alphaModFix/>
          </a:blip>
          <a:srcRect b="0" l="0" r="0" t="0"/>
          <a:stretch/>
        </p:blipFill>
        <p:spPr>
          <a:xfrm>
            <a:off x="131885" y="4300088"/>
            <a:ext cx="1328737" cy="66526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331" name="Shape 1331"/>
        <p:cNvGrpSpPr/>
        <p:nvPr/>
      </p:nvGrpSpPr>
      <p:grpSpPr>
        <a:xfrm>
          <a:off x="0" y="0"/>
          <a:ext cx="0" cy="0"/>
          <a:chOff x="0" y="0"/>
          <a:chExt cx="0" cy="0"/>
        </a:xfrm>
      </p:grpSpPr>
      <p:sp>
        <p:nvSpPr>
          <p:cNvPr id="1332" name="Google Shape;1332;p1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Poppins"/>
              <a:buNone/>
              <a:defRPr b="1"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1333" name="Google Shape;1333;p13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Poppins"/>
              <a:buChar char="●"/>
              <a:defRPr sz="1800">
                <a:solidFill>
                  <a:schemeClr val="dk2"/>
                </a:solidFill>
                <a:latin typeface="Poppins"/>
                <a:ea typeface="Poppins"/>
                <a:cs typeface="Poppins"/>
                <a:sym typeface="Poppins"/>
              </a:defRPr>
            </a:lvl1pPr>
            <a:lvl2pPr indent="-317500" lvl="1" marL="9144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indent="-317500" lvl="2" marL="13716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indent="-317500" lvl="3" marL="18288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indent="-317500" lvl="4" marL="22860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indent="-317500" lvl="5" marL="27432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indent="-317500" lvl="6" marL="32004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indent="-317500" lvl="7" marL="36576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indent="-317500" lvl="8" marL="41148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9pPr>
          </a:lstStyle>
          <a:p/>
        </p:txBody>
      </p:sp>
      <p:sp>
        <p:nvSpPr>
          <p:cNvPr id="1334" name="Google Shape;1334;p1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CA"/>
              <a:t>‹#›</a:t>
            </a:fld>
            <a:endParaRPr/>
          </a:p>
        </p:txBody>
      </p:sp>
    </p:spTree>
  </p:cSld>
  <p:clrMap accent1="accent1" accent2="accent2" accent3="accent3" accent4="accent4" accent5="accent5" accent6="accent6" bg1="lt1" bg2="dk2" tx1="dk1" tx2="lt2" folHlink="folHlink" hlink="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xml"/><Relationship Id="rId3"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0.xml"/><Relationship Id="rId3" Type="http://schemas.openxmlformats.org/officeDocument/2006/relationships/image" Target="../media/image43.png"/><Relationship Id="rId4" Type="http://schemas.openxmlformats.org/officeDocument/2006/relationships/image" Target="../media/image39.png"/><Relationship Id="rId9" Type="http://schemas.openxmlformats.org/officeDocument/2006/relationships/image" Target="../media/image60.png"/><Relationship Id="rId5" Type="http://schemas.openxmlformats.org/officeDocument/2006/relationships/image" Target="../media/image45.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73.png"/><Relationship Id="rId11" Type="http://schemas.openxmlformats.org/officeDocument/2006/relationships/image" Target="../media/image54.png"/><Relationship Id="rId10" Type="http://schemas.openxmlformats.org/officeDocument/2006/relationships/image" Target="../media/image4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1.xml"/><Relationship Id="rId3" Type="http://schemas.openxmlformats.org/officeDocument/2006/relationships/image" Target="../media/image59.png"/><Relationship Id="rId4" Type="http://schemas.openxmlformats.org/officeDocument/2006/relationships/image" Target="../media/image43.png"/><Relationship Id="rId5" Type="http://schemas.openxmlformats.org/officeDocument/2006/relationships/image" Target="../media/image5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2.xml"/><Relationship Id="rId3" Type="http://schemas.openxmlformats.org/officeDocument/2006/relationships/image" Target="../media/image51.pn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3.xml"/><Relationship Id="rId3"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4.xml"/><Relationship Id="rId3" Type="http://schemas.openxmlformats.org/officeDocument/2006/relationships/image" Target="../media/image6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5.xml"/><Relationship Id="rId3" Type="http://schemas.openxmlformats.org/officeDocument/2006/relationships/image" Target="../media/image58.png"/><Relationship Id="rId4" Type="http://schemas.openxmlformats.org/officeDocument/2006/relationships/image" Target="../media/image55.png"/><Relationship Id="rId5" Type="http://schemas.openxmlformats.org/officeDocument/2006/relationships/image" Target="../media/image67.png"/><Relationship Id="rId6" Type="http://schemas.openxmlformats.org/officeDocument/2006/relationships/image" Target="../media/image5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6.xml"/><Relationship Id="rId3"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17.xml"/><Relationship Id="rId3" Type="http://schemas.openxmlformats.org/officeDocument/2006/relationships/image" Target="../media/image79.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8.xml"/><Relationship Id="rId3" Type="http://schemas.openxmlformats.org/officeDocument/2006/relationships/image" Target="../media/image5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9.xml"/><Relationship Id="rId3" Type="http://schemas.openxmlformats.org/officeDocument/2006/relationships/hyperlink" Target="https://www.slido.com/support/gsi/how-to-change-the-design" TargetMode="External"/><Relationship Id="rId4" Type="http://schemas.openxmlformats.org/officeDocument/2006/relationships/hyperlink" Target="https://chrome.google.com/webstore/detail/slido/dhhclfjehmpacimcdknijodpjpmppkii" TargetMode="External"/><Relationship Id="rId9" Type="http://schemas.openxmlformats.org/officeDocument/2006/relationships/image" Target="../media/image70.png"/><Relationship Id="rId5" Type="http://schemas.openxmlformats.org/officeDocument/2006/relationships/image" Target="../media/image56.png"/><Relationship Id="rId6" Type="http://schemas.openxmlformats.org/officeDocument/2006/relationships/hyperlink" Target="https://www.sli.do/features-google-slides?payload=eyJwb2xsVXVpZCI6IjU2YzQ1MDMyLTA1ZGItNGYxMC1iMjAxLTQwYTZlMTYyMTQ0OSIsInByZXNlbnRhdGlvbklkIjoiMUdmNThxb2s5eHRBTl9ZN25aMWcxS3BhOHI2RERNYUpLUlh4ZGF1dlhxTzgiLCJzbGlkZUlkIjoiU0xJREVTX0FQSTE1OTQyMTAzNzJfMCIsInRpbWVsaW5lIjpbeyJzaG93UmVzdWx0cyI6dHJ1ZSwicG9sbFF1ZXN0aW9uVXVpZCI6ImU3ZDQzM2M1LWYxZTAtNGJiNi1hZDc5LWM0OTkzMmZiODhjNyJ9XSwidHlwZSI6IlNsaWRvUG9sbCJ9" TargetMode="External"/><Relationship Id="rId7" Type="http://schemas.openxmlformats.org/officeDocument/2006/relationships/image" Target="../media/image61.png"/><Relationship Id="rId8" Type="http://schemas.openxmlformats.org/officeDocument/2006/relationships/hyperlink" Target="https://www.sli.do/features-google-slides?interaction-type=TXVsdGlwbGVDaG9pY2U%3D"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2.xml"/><Relationship Id="rId3" Type="http://schemas.openxmlformats.org/officeDocument/2006/relationships/image" Target="../media/image29.png"/><Relationship Id="rId4" Type="http://schemas.openxmlformats.org/officeDocument/2006/relationships/image" Target="../media/image81.jpg"/><Relationship Id="rId5" Type="http://schemas.openxmlformats.org/officeDocument/2006/relationships/image" Target="../media/image2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0.xml"/><Relationship Id="rId3" Type="http://schemas.openxmlformats.org/officeDocument/2006/relationships/image" Target="../media/image7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22.xml"/><Relationship Id="rId3" Type="http://schemas.openxmlformats.org/officeDocument/2006/relationships/hyperlink" Target="https://www.slido.com/support/gsi/how-to-change-the-design" TargetMode="External"/><Relationship Id="rId4" Type="http://schemas.openxmlformats.org/officeDocument/2006/relationships/hyperlink" Target="https://chrome.google.com/webstore/detail/slido/dhhclfjehmpacimcdknijodpjpmppkii" TargetMode="External"/><Relationship Id="rId9" Type="http://schemas.openxmlformats.org/officeDocument/2006/relationships/image" Target="../media/image70.png"/><Relationship Id="rId5" Type="http://schemas.openxmlformats.org/officeDocument/2006/relationships/image" Target="../media/image56.png"/><Relationship Id="rId6" Type="http://schemas.openxmlformats.org/officeDocument/2006/relationships/hyperlink" Target="https://www.sli.do/features-google-slides?payload=eyJwb2xsVXVpZCI6Ijc1ZjcxNWVjLWQ3YTgtNGY0NC1iZjAyLTUwNjNiMWI1ZTRiNSIsInByZXNlbnRhdGlvbklkIjoiMUdmNThxb2s5eHRBTl9ZN25aMWcxS3BhOHI2RERNYUpLUlh4ZGF1dlhxTzgiLCJzbGlkZUlkIjoiU0xJREVTX0FQSTIxMjgyMjA4ODdfMCIsInRpbWVsaW5lIjpbeyJzaG93UmVzdWx0cyI6dHJ1ZSwicG9sbFF1ZXN0aW9uVXVpZCI6ImE0YzY0NzY2LTUzNDEtNDMzNi1iYThmLWJmN2I3YzM3MjdmMiJ9XSwidHlwZSI6IlNsaWRvUG9sbCJ9" TargetMode="External"/><Relationship Id="rId7" Type="http://schemas.openxmlformats.org/officeDocument/2006/relationships/image" Target="../media/image61.png"/><Relationship Id="rId8" Type="http://schemas.openxmlformats.org/officeDocument/2006/relationships/hyperlink" Target="https://www.sli.do/features-google-slides?interaction-type=TXVsdGlwbGVDaG9pY2U%3D"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3.xml"/><Relationship Id="rId3"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4.xml"/><Relationship Id="rId3" Type="http://schemas.openxmlformats.org/officeDocument/2006/relationships/image" Target="../media/image9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5.xml"/><Relationship Id="rId3" Type="http://schemas.openxmlformats.org/officeDocument/2006/relationships/image" Target="../media/image9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6.xml"/><Relationship Id="rId3" Type="http://schemas.openxmlformats.org/officeDocument/2006/relationships/hyperlink" Target="https://www.slido.com/support/gsi/how-to-change-the-design" TargetMode="External"/><Relationship Id="rId4" Type="http://schemas.openxmlformats.org/officeDocument/2006/relationships/hyperlink" Target="https://chrome.google.com/webstore/detail/slido/dhhclfjehmpacimcdknijodpjpmppkii" TargetMode="External"/><Relationship Id="rId9" Type="http://schemas.openxmlformats.org/officeDocument/2006/relationships/image" Target="../media/image72.png"/><Relationship Id="rId5" Type="http://schemas.openxmlformats.org/officeDocument/2006/relationships/image" Target="../media/image56.png"/><Relationship Id="rId6" Type="http://schemas.openxmlformats.org/officeDocument/2006/relationships/hyperlink" Target="https://www.sli.do/features-google-slides?payload=eyJwb2xsUXVlc3Rpb25VdWlkIjoiOTk0ZDc5NzgtYWY0NC00NGQ3LWJlZTMtYzhiNzBjNmQwNjMyIiwicG9sbFV1aWQiOiI2MWVhZjlkNS04ZGMzLTQyZGUtOWZiMy02ZDg1MTMzYjkwOGYiLCJwcmVzZW50YXRpb25JZCI6IjFHZjU4cW9rOXh0QU5fWTduWjFnMUtwYThyNkRETWFKS1JYeGRhdXZYcU84Iiwic2xpZGVJZCI6IlNMSURFU19BUEkxNzcxOTMwNjc0XzAiLCJ0aW1lbGluZSI6W3sic2NyZWVuIjoiUXVpekpvaW5pbmcifSx7InNob3dSZXN1bHRzIjpmYWxzZSwidm90aW5nTG9ja2VkIjpmYWxzZSwicG9sbFF1ZXN0aW9uVXVpZCI6Ijk5NGQ3OTc4LWFmNDQtNDRkNy1iZWUzLWM4YjcwYzZkMDYzMiIsInNob3dDb3JyZWN0QW5zd2VycyI6ZmFsc2V9LHsic2hvd1Jlc3VsdHMiOnRydWUsInZvdGluZ0xvY2tlZCI6dHJ1ZSwicG9sbFF1ZXN0aW9uVXVpZCI6Ijk5NGQ3OTc4LWFmNDQtNDRkNy1iZWUzLWM4YjcwYzZkMDYzMiIsInNob3dDb3JyZWN0QW5zd2VycyI6ZmFsc2V9LHsic2hvd1Jlc3VsdHMiOnRydWUsInZvdGluZ0xvY2tlZCI6dHJ1ZSwicG9sbFF1ZXN0aW9uVXVpZCI6Ijk5NGQ3OTc4LWFmNDQtNDRkNy1iZWUzLWM4YjcwYzZkMDYzMiIsInNob3dDb3JyZWN0QW5zd2VycyI6dHJ1ZX0seyJzY3JlZW4iOiJRdWl6SW50ZXJpbUxlYWRlcmJvYXJkIiwicG9sbFF1ZXN0aW9uVXVpZCI6Ijk5NGQ3OTc4LWFmNDQtNDRkNy1iZWUzLWM4YjcwYzZkMDYzMiJ9XSwidHlwZSI6IlNsaWRvUG9sbCJ9" TargetMode="External"/><Relationship Id="rId7" Type="http://schemas.openxmlformats.org/officeDocument/2006/relationships/image" Target="../media/image61.png"/><Relationship Id="rId8" Type="http://schemas.openxmlformats.org/officeDocument/2006/relationships/hyperlink" Target="https://www.sli.do/features-google-slides?interaction-type=UXVpeg%3D%3D"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7.xml"/><Relationship Id="rId3" Type="http://schemas.openxmlformats.org/officeDocument/2006/relationships/image" Target="../media/image91.png"/><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8.xml"/><Relationship Id="rId3" Type="http://schemas.openxmlformats.org/officeDocument/2006/relationships/hyperlink" Target="https://www.slido.com/support/gsi/how-to-change-the-design" TargetMode="External"/><Relationship Id="rId4" Type="http://schemas.openxmlformats.org/officeDocument/2006/relationships/hyperlink" Target="https://chrome.google.com/webstore/detail/slido/dhhclfjehmpacimcdknijodpjpmppkii" TargetMode="External"/><Relationship Id="rId9" Type="http://schemas.openxmlformats.org/officeDocument/2006/relationships/image" Target="../media/image72.png"/><Relationship Id="rId5" Type="http://schemas.openxmlformats.org/officeDocument/2006/relationships/image" Target="../media/image56.png"/><Relationship Id="rId6" Type="http://schemas.openxmlformats.org/officeDocument/2006/relationships/hyperlink" Target="https://www.sli.do/features-google-slides?payload=eyJwb2xsUXVlc3Rpb25VdWlkIjoiZDE2NGU0NjgtZDI3Mi00OWM2LThmN2EtNTg1ZDY1MDRjM2Y5IiwicG9sbFV1aWQiOiI2MWVhZjlkNS04ZGMzLTQyZGUtOWZiMy02ZDg1MTMzYjkwOGYiLCJwcmVzZW50YXRpb25JZCI6IjFHZjU4cW9rOXh0QU5fWTduWjFnMUtwYThyNkRETWFKS1JYeGRhdXZYcU84Iiwic2xpZGVJZCI6IlNMSURFU19BUEk4MzAwNzQxMzBfMCIsInRpbWVsaW5lIjpbeyJzY3JlZW4iOiJRdWl6R2V0UmVhZHkifSx7InNob3dSZXN1bHRzIjpmYWxzZSwidm90aW5nTG9ja2VkIjpmYWxzZSwicG9sbFF1ZXN0aW9uVXVpZCI6ImQxNjRlNDY4LWQyNzItNDljNi04ZjdhLTU4NWQ2NTA0YzNmOSIsInNob3dDb3JyZWN0QW5zd2VycyI6ZmFsc2V9LHsic2hvd1Jlc3VsdHMiOnRydWUsInZvdGluZ0xvY2tlZCI6dHJ1ZSwicG9sbFF1ZXN0aW9uVXVpZCI6ImQxNjRlNDY4LWQyNzItNDljNi04ZjdhLTU4NWQ2NTA0YzNmOSIsInNob3dDb3JyZWN0QW5zd2VycyI6ZmFsc2V9LHsic2hvd1Jlc3VsdHMiOnRydWUsInZvdGluZ0xvY2tlZCI6dHJ1ZSwicG9sbFF1ZXN0aW9uVXVpZCI6ImQxNjRlNDY4LWQyNzItNDljNi04ZjdhLTU4NWQ2NTA0YzNmOSIsInNob3dDb3JyZWN0QW5zd2VycyI6dHJ1ZX0seyJzY3JlZW4iOiJRdWl6SW50ZXJpbUxlYWRlcmJvYXJkIiwicG9sbFF1ZXN0aW9uVXVpZCI6ImQxNjRlNDY4LWQyNzItNDljNi04ZjdhLTU4NWQ2NTA0YzNmOSJ9XSwidHlwZSI6IlNsaWRvUG9sbCJ9" TargetMode="External"/><Relationship Id="rId7" Type="http://schemas.openxmlformats.org/officeDocument/2006/relationships/image" Target="../media/image61.png"/><Relationship Id="rId8" Type="http://schemas.openxmlformats.org/officeDocument/2006/relationships/hyperlink" Target="https://www.sli.do/features-google-slides?interaction-type=UXVpeg%3D%3D"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9.xml"/><Relationship Id="rId3" Type="http://schemas.openxmlformats.org/officeDocument/2006/relationships/image" Target="../media/image91.png"/><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3.xml"/><Relationship Id="rId3" Type="http://schemas.openxmlformats.org/officeDocument/2006/relationships/image" Target="../media/image3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0.xml"/><Relationship Id="rId3" Type="http://schemas.openxmlformats.org/officeDocument/2006/relationships/hyperlink" Target="https://www.slido.com/support/gsi/how-to-change-the-design" TargetMode="External"/><Relationship Id="rId4" Type="http://schemas.openxmlformats.org/officeDocument/2006/relationships/hyperlink" Target="https://chrome.google.com/webstore/detail/slido/dhhclfjehmpacimcdknijodpjpmppkii" TargetMode="External"/><Relationship Id="rId9" Type="http://schemas.openxmlformats.org/officeDocument/2006/relationships/image" Target="../media/image72.png"/><Relationship Id="rId5" Type="http://schemas.openxmlformats.org/officeDocument/2006/relationships/image" Target="../media/image56.png"/><Relationship Id="rId6" Type="http://schemas.openxmlformats.org/officeDocument/2006/relationships/hyperlink" Target="https://www.sli.do/features-google-slides?payload=eyJwb2xsUXVlc3Rpb25VdWlkIjoiMDI5MWQyN2UtMTQ3MS00NmY0LTkxNDAtYjhkYTIwNzhlNWZhIiwicG9sbFV1aWQiOiI2MWVhZjlkNS04ZGMzLTQyZGUtOWZiMy02ZDg1MTMzYjkwOGYiLCJwcmVzZW50YXRpb25JZCI6IjFHZjU4cW9rOXh0QU5fWTduWjFnMUtwYThyNkRETWFKS1JYeGRhdXZYcU84Iiwic2xpZGVJZCI6IlNMSURFU19BUEkyMjAxNDI4MjBfMCIsInRpbWVsaW5lIjpbeyJzY3JlZW4iOiJRdWl6R2V0UmVhZHkifSx7InNob3dSZXN1bHRzIjpmYWxzZSwidm90aW5nTG9ja2VkIjpmYWxzZSwicG9sbFF1ZXN0aW9uVXVpZCI6IjAyOTFkMjdlLTE0NzEtNDZmNC05MTQwLWI4ZGEyMDc4ZTVmYSIsInNob3dDb3JyZWN0QW5zd2VycyI6ZmFsc2V9LHsic2hvd1Jlc3VsdHMiOnRydWUsInZvdGluZ0xvY2tlZCI6dHJ1ZSwicG9sbFF1ZXN0aW9uVXVpZCI6IjAyOTFkMjdlLTE0NzEtNDZmNC05MTQwLWI4ZGEyMDc4ZTVmYSIsInNob3dDb3JyZWN0QW5zd2VycyI6ZmFsc2V9LHsic2hvd1Jlc3VsdHMiOnRydWUsInZvdGluZ0xvY2tlZCI6dHJ1ZSwicG9sbFF1ZXN0aW9uVXVpZCI6IjAyOTFkMjdlLTE0NzEtNDZmNC05MTQwLWI4ZGEyMDc4ZTVmYSIsInNob3dDb3JyZWN0QW5zd2VycyI6dHJ1ZX0seyJzY3JlZW4iOiJRdWl6SW50ZXJpbUxlYWRlcmJvYXJkIiwicG9sbFF1ZXN0aW9uVXVpZCI6IjAyOTFkMjdlLTE0NzEtNDZmNC05MTQwLWI4ZGEyMDc4ZTVmYSJ9XSwidHlwZSI6IlNsaWRvUG9sbCJ9" TargetMode="External"/><Relationship Id="rId7" Type="http://schemas.openxmlformats.org/officeDocument/2006/relationships/image" Target="../media/image61.png"/><Relationship Id="rId8" Type="http://schemas.openxmlformats.org/officeDocument/2006/relationships/hyperlink" Target="https://www.sli.do/features-google-slides?interaction-type=UXVpeg%3D%3D"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1.xml"/><Relationship Id="rId3" Type="http://schemas.openxmlformats.org/officeDocument/2006/relationships/image" Target="../media/image89.png"/><Relationship Id="rId4" Type="http://schemas.openxmlformats.org/officeDocument/2006/relationships/image" Target="../media/image91.png"/><Relationship Id="rId5" Type="http://schemas.openxmlformats.org/officeDocument/2006/relationships/image" Target="../media/image98.png"/><Relationship Id="rId6" Type="http://schemas.openxmlformats.org/officeDocument/2006/relationships/image" Target="../media/image90.png"/><Relationship Id="rId7" Type="http://schemas.openxmlformats.org/officeDocument/2006/relationships/image" Target="../media/image8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2.xml"/><Relationship Id="rId3" Type="http://schemas.openxmlformats.org/officeDocument/2006/relationships/hyperlink" Target="https://www.slido.com/support/gsi/how-to-change-the-design" TargetMode="External"/><Relationship Id="rId4" Type="http://schemas.openxmlformats.org/officeDocument/2006/relationships/hyperlink" Target="https://chrome.google.com/webstore/detail/slido/dhhclfjehmpacimcdknijodpjpmppkii" TargetMode="External"/><Relationship Id="rId9" Type="http://schemas.openxmlformats.org/officeDocument/2006/relationships/image" Target="../media/image72.png"/><Relationship Id="rId5" Type="http://schemas.openxmlformats.org/officeDocument/2006/relationships/image" Target="../media/image56.png"/><Relationship Id="rId6" Type="http://schemas.openxmlformats.org/officeDocument/2006/relationships/hyperlink" Target="https://www.sli.do/features-google-slides?payload=eyJwb2xsUXVlc3Rpb25VdWlkIjoiOGUxMzA0YjctNTc3Mi00NDk4LTg2YzEtMzdiM2MyMzFhYWMzIiwicG9sbFV1aWQiOiI2MWVhZjlkNS04ZGMzLTQyZGUtOWZiMy02ZDg1MTMzYjkwOGYiLCJwcmVzZW50YXRpb25JZCI6IjFHZjU4cW9rOXh0QU5fWTduWjFnMUtwYThyNkRETWFKS1JYeGRhdXZYcU84Iiwic2xpZGVJZCI6IlNMSURFU19BUEk5NTAxNjAxNDlfMCIsInRpbWVsaW5lIjpbeyJzY3JlZW4iOiJRdWl6R2V0UmVhZHkifSx7InNob3dSZXN1bHRzIjpmYWxzZSwidm90aW5nTG9ja2VkIjpmYWxzZSwicG9sbFF1ZXN0aW9uVXVpZCI6IjhlMTMwNGI3LTU3NzItNDQ5OC04NmMxLTM3YjNjMjMxYWFjMyIsInNob3dDb3JyZWN0QW5zd2VycyI6ZmFsc2V9LHsic2hvd1Jlc3VsdHMiOnRydWUsInZvdGluZ0xvY2tlZCI6dHJ1ZSwicG9sbFF1ZXN0aW9uVXVpZCI6IjhlMTMwNGI3LTU3NzItNDQ5OC04NmMxLTM3YjNjMjMxYWFjMyIsInNob3dDb3JyZWN0QW5zd2VycyI6ZmFsc2V9LHsic2hvd1Jlc3VsdHMiOnRydWUsInZvdGluZ0xvY2tlZCI6dHJ1ZSwicG9sbFF1ZXN0aW9uVXVpZCI6IjhlMTMwNGI3LTU3NzItNDQ5OC04NmMxLTM3YjNjMjMxYWFjMyIsInNob3dDb3JyZWN0QW5zd2VycyI6dHJ1ZX0seyJzY3JlZW4iOiJRdWl6SW50ZXJpbUxlYWRlcmJvYXJkIiwicG9sbFF1ZXN0aW9uVXVpZCI6IjhlMTMwNGI3LTU3NzItNDQ5OC04NmMxLTM3YjNjMjMxYWFjMyJ9XSwidHlwZSI6IlNsaWRvUG9sbCJ9" TargetMode="External"/><Relationship Id="rId7" Type="http://schemas.openxmlformats.org/officeDocument/2006/relationships/image" Target="../media/image61.png"/><Relationship Id="rId8" Type="http://schemas.openxmlformats.org/officeDocument/2006/relationships/hyperlink" Target="https://www.sli.do/features-google-slides?interaction-type=UXVpeg%3D%3D"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3.xml"/><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93.png"/><Relationship Id="rId6" Type="http://schemas.openxmlformats.org/officeDocument/2006/relationships/image" Target="../media/image9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4.xml"/><Relationship Id="rId3" Type="http://schemas.openxmlformats.org/officeDocument/2006/relationships/hyperlink" Target="https://www.slido.com/support/gsi/how-to-change-the-design" TargetMode="External"/><Relationship Id="rId4" Type="http://schemas.openxmlformats.org/officeDocument/2006/relationships/hyperlink" Target="https://chrome.google.com/webstore/detail/slido/dhhclfjehmpacimcdknijodpjpmppkii" TargetMode="External"/><Relationship Id="rId9" Type="http://schemas.openxmlformats.org/officeDocument/2006/relationships/image" Target="../media/image72.png"/><Relationship Id="rId5" Type="http://schemas.openxmlformats.org/officeDocument/2006/relationships/image" Target="../media/image56.png"/><Relationship Id="rId6" Type="http://schemas.openxmlformats.org/officeDocument/2006/relationships/hyperlink" Target="https://www.sli.do/features-google-slides?payload=eyJwb2xsUXVlc3Rpb25VdWlkIjoiNWI5YzI1Y2ItMGY1Mi00YTA3LWIyMWEtYzU1NGY2MWVjMDU5IiwicG9sbFV1aWQiOiI2MWVhZjlkNS04ZGMzLTQyZGUtOWZiMy02ZDg1MTMzYjkwOGYiLCJwcmVzZW50YXRpb25JZCI6IjFHZjU4cW9rOXh0QU5fWTduWjFnMUtwYThyNkRETWFKS1JYeGRhdXZYcU84Iiwic2xpZGVJZCI6IlNMSURFU19BUEkzODE5NDAzNDdfMCIsInRpbWVsaW5lIjpbeyJzY3JlZW4iOiJRdWl6R2V0UmVhZHkifSx7InBvbGxRdWVzdGlvblV1aWQiOiI1YjljMjVjYi0wZjUyLTRhMDctYjIxYS1jNTU0ZjYxZWMwNTkiLCJzaG93Q29ycmVjdEFuc3dlcnMiOmZhbHNlLCJzaG93UmVzdWx0cyI6ZmFsc2UsInZvdGluZ0xvY2tlZCI6ZmFsc2V9LHsicG9sbFF1ZXN0aW9uVXVpZCI6IjViOWMyNWNiLTBmNTItNGEwNy1iMjFhLWM1NTRmNjFlYzA1OSIsInNob3dDb3JyZWN0QW5zd2VycyI6ZmFsc2UsInNob3dSZXN1bHRzIjp0cnVlLCJ2b3RpbmdMb2NrZWQiOnRydWV9LHsicG9sbFF1ZXN0aW9uVXVpZCI6IjViOWMyNWNiLTBmNTItNGEwNy1iMjFhLWM1NTRmNjFlYzA1OSIsInNob3dDb3JyZWN0QW5zd2VycyI6dHJ1ZSwic2hvd1Jlc3VsdHMiOnRydWUsInZvdGluZ0xvY2tlZCI6dHJ1ZX0seyJwb2xsUXVlc3Rpb25VdWlkIjoiZjY4NzE1MjQtNjU3NS00NzZiLWJiZjMtYmYzMDBhMGJiM2JhIiwic2NyZWVuIjoiUXVpekxlYWRlcmJvYXJkIiwic2hvd0NvcnJlY3RBbnN3ZXJzIjp0cnVlLCJzaG93UmVzdWx0cyI6dHJ1ZSwidm90aW5nTG9ja2VkIjp0cnVlfV0sInR5cGUiOiJTbGlkb1BvbGwifQ%3D%3D" TargetMode="External"/><Relationship Id="rId7" Type="http://schemas.openxmlformats.org/officeDocument/2006/relationships/image" Target="../media/image61.png"/><Relationship Id="rId8" Type="http://schemas.openxmlformats.org/officeDocument/2006/relationships/hyperlink" Target="https://www.sli.do/features-google-slides?interaction-type=UXVpeg%3D%3D"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5.xml"/><Relationship Id="rId3" Type="http://schemas.openxmlformats.org/officeDocument/2006/relationships/image" Target="../media/image91.png"/><Relationship Id="rId4" Type="http://schemas.openxmlformats.org/officeDocument/2006/relationships/image" Target="../media/image97.png"/><Relationship Id="rId5" Type="http://schemas.openxmlformats.org/officeDocument/2006/relationships/image" Target="../media/image94.png"/><Relationship Id="rId6" Type="http://schemas.openxmlformats.org/officeDocument/2006/relationships/image" Target="../media/image8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6.xml"/><Relationship Id="rId3" Type="http://schemas.openxmlformats.org/officeDocument/2006/relationships/image" Target="../media/image100.png"/><Relationship Id="rId4" Type="http://schemas.openxmlformats.org/officeDocument/2006/relationships/image" Target="../media/image108.png"/><Relationship Id="rId5" Type="http://schemas.openxmlformats.org/officeDocument/2006/relationships/image" Target="../media/image9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7.xml"/><Relationship Id="rId3" Type="http://schemas.openxmlformats.org/officeDocument/2006/relationships/image" Target="../media/image101.png"/><Relationship Id="rId4" Type="http://schemas.openxmlformats.org/officeDocument/2006/relationships/image" Target="../media/image104.png"/><Relationship Id="rId5" Type="http://schemas.openxmlformats.org/officeDocument/2006/relationships/image" Target="../media/image10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8.xml"/><Relationship Id="rId3" Type="http://schemas.openxmlformats.org/officeDocument/2006/relationships/image" Target="../media/image23.png"/><Relationship Id="rId4" Type="http://schemas.openxmlformats.org/officeDocument/2006/relationships/image" Target="../media/image120.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9.xml"/><Relationship Id="rId3" Type="http://schemas.openxmlformats.org/officeDocument/2006/relationships/image" Target="../media/image102.png"/><Relationship Id="rId4" Type="http://schemas.openxmlformats.org/officeDocument/2006/relationships/image" Target="../media/image1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4.xml"/><Relationship Id="rId3" Type="http://schemas.openxmlformats.org/officeDocument/2006/relationships/image" Target="../media/image38.png"/><Relationship Id="rId4" Type="http://schemas.openxmlformats.org/officeDocument/2006/relationships/image" Target="../media/image4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40.xml"/><Relationship Id="rId3" Type="http://schemas.openxmlformats.org/officeDocument/2006/relationships/image" Target="../media/image9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41.xml"/><Relationship Id="rId3" Type="http://schemas.openxmlformats.org/officeDocument/2006/relationships/image" Target="../media/image128.png"/><Relationship Id="rId4" Type="http://schemas.openxmlformats.org/officeDocument/2006/relationships/image" Target="../media/image135.png"/><Relationship Id="rId5" Type="http://schemas.openxmlformats.org/officeDocument/2006/relationships/image" Target="../media/image11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42.xml"/><Relationship Id="rId3" Type="http://schemas.openxmlformats.org/officeDocument/2006/relationships/image" Target="../media/image112.png"/><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notesSlide" Target="../notesSlides/notesSlide44.xml"/><Relationship Id="rId3" Type="http://schemas.openxmlformats.org/officeDocument/2006/relationships/image" Target="../media/image11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notesSlide" Target="../notesSlides/notesSlide45.xml"/><Relationship Id="rId3" Type="http://schemas.openxmlformats.org/officeDocument/2006/relationships/image" Target="../media/image110.png"/><Relationship Id="rId4" Type="http://schemas.openxmlformats.org/officeDocument/2006/relationships/image" Target="../media/image10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46.xml"/><Relationship Id="rId3" Type="http://schemas.openxmlformats.org/officeDocument/2006/relationships/image" Target="../media/image10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47.xml"/><Relationship Id="rId3" Type="http://schemas.openxmlformats.org/officeDocument/2006/relationships/image" Target="../media/image131.png"/><Relationship Id="rId4" Type="http://schemas.openxmlformats.org/officeDocument/2006/relationships/image" Target="../media/image103.png"/><Relationship Id="rId5" Type="http://schemas.openxmlformats.org/officeDocument/2006/relationships/image" Target="../media/image129.jpg"/><Relationship Id="rId6" Type="http://schemas.openxmlformats.org/officeDocument/2006/relationships/image" Target="../media/image109.jpg"/><Relationship Id="rId7" Type="http://schemas.openxmlformats.org/officeDocument/2006/relationships/image" Target="../media/image125.jpg"/><Relationship Id="rId8" Type="http://schemas.openxmlformats.org/officeDocument/2006/relationships/image" Target="../media/image119.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48.xml"/><Relationship Id="rId3" Type="http://schemas.openxmlformats.org/officeDocument/2006/relationships/image" Target="../media/image116.png"/><Relationship Id="rId4" Type="http://schemas.openxmlformats.org/officeDocument/2006/relationships/image" Target="../media/image132.png"/><Relationship Id="rId5" Type="http://schemas.openxmlformats.org/officeDocument/2006/relationships/image" Target="../media/image3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9.xml"/><Relationship Id="rId3" Type="http://schemas.openxmlformats.org/officeDocument/2006/relationships/image" Target="../media/image1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5.xml"/><Relationship Id="rId3" Type="http://schemas.openxmlformats.org/officeDocument/2006/relationships/image" Target="../media/image5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0.xml"/><Relationship Id="rId3" Type="http://schemas.openxmlformats.org/officeDocument/2006/relationships/image" Target="../media/image134.png"/><Relationship Id="rId4" Type="http://schemas.openxmlformats.org/officeDocument/2006/relationships/image" Target="../media/image13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51.xml"/><Relationship Id="rId3" Type="http://schemas.openxmlformats.org/officeDocument/2006/relationships/image" Target="../media/image9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52.xml"/><Relationship Id="rId3" Type="http://schemas.openxmlformats.org/officeDocument/2006/relationships/image" Target="../media/image91.png"/><Relationship Id="rId4" Type="http://schemas.openxmlformats.org/officeDocument/2006/relationships/hyperlink" Target="http://www.youtube.com/watch?v=xVVWK4oK93I" TargetMode="External"/><Relationship Id="rId5" Type="http://schemas.openxmlformats.org/officeDocument/2006/relationships/image" Target="../media/image118.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53.xml"/><Relationship Id="rId3" Type="http://schemas.openxmlformats.org/officeDocument/2006/relationships/image" Target="../media/image91.png"/><Relationship Id="rId4" Type="http://schemas.openxmlformats.org/officeDocument/2006/relationships/image" Target="../media/image123.png"/><Relationship Id="rId5" Type="http://schemas.openxmlformats.org/officeDocument/2006/relationships/image" Target="../media/image124.png"/><Relationship Id="rId6" Type="http://schemas.openxmlformats.org/officeDocument/2006/relationships/image" Target="../media/image11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54.xml"/><Relationship Id="rId3" Type="http://schemas.openxmlformats.org/officeDocument/2006/relationships/image" Target="../media/image13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55.xml"/><Relationship Id="rId3" Type="http://schemas.openxmlformats.org/officeDocument/2006/relationships/image" Target="../media/image121.png"/><Relationship Id="rId4" Type="http://schemas.openxmlformats.org/officeDocument/2006/relationships/image" Target="../media/image126.png"/><Relationship Id="rId5" Type="http://schemas.openxmlformats.org/officeDocument/2006/relationships/image" Target="../media/image12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56.xml"/><Relationship Id="rId3" Type="http://schemas.openxmlformats.org/officeDocument/2006/relationships/image" Target="../media/image12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image" Target="../media/image26.png"/><Relationship Id="rId9" Type="http://schemas.openxmlformats.org/officeDocument/2006/relationships/image" Target="../media/image35.png"/><Relationship Id="rId5" Type="http://schemas.openxmlformats.org/officeDocument/2006/relationships/image" Target="../media/image30.png"/><Relationship Id="rId6" Type="http://schemas.openxmlformats.org/officeDocument/2006/relationships/image" Target="../media/image41.png"/><Relationship Id="rId7" Type="http://schemas.openxmlformats.org/officeDocument/2006/relationships/image" Target="../media/image32.png"/><Relationship Id="rId8" Type="http://schemas.openxmlformats.org/officeDocument/2006/relationships/image" Target="../media/image74.png"/><Relationship Id="rId11" Type="http://schemas.openxmlformats.org/officeDocument/2006/relationships/image" Target="../media/image24.png"/><Relationship Id="rId10" Type="http://schemas.openxmlformats.org/officeDocument/2006/relationships/image" Target="../media/image28.png"/><Relationship Id="rId12"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7.xml"/><Relationship Id="rId3"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8.xml"/><Relationship Id="rId3" Type="http://schemas.openxmlformats.org/officeDocument/2006/relationships/image" Target="../media/image3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9.xml"/><Relationship Id="rId3"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96" name="Shape 1396"/>
        <p:cNvGrpSpPr/>
        <p:nvPr/>
      </p:nvGrpSpPr>
      <p:grpSpPr>
        <a:xfrm>
          <a:off x="0" y="0"/>
          <a:ext cx="0" cy="0"/>
          <a:chOff x="0" y="0"/>
          <a:chExt cx="0" cy="0"/>
        </a:xfrm>
      </p:grpSpPr>
      <p:sp>
        <p:nvSpPr>
          <p:cNvPr id="1397" name="Google Shape;1397;p146"/>
          <p:cNvSpPr txBox="1"/>
          <p:nvPr>
            <p:ph type="ctrTitle"/>
          </p:nvPr>
        </p:nvSpPr>
        <p:spPr>
          <a:xfrm>
            <a:off x="1919050" y="1276050"/>
            <a:ext cx="6694200" cy="23232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CA" sz="4000">
                <a:latin typeface="Poppins"/>
                <a:ea typeface="Poppins"/>
                <a:cs typeface="Poppins"/>
                <a:sym typeface="Poppins"/>
              </a:rPr>
              <a:t>Digital</a:t>
            </a:r>
            <a:r>
              <a:rPr lang="en-CA" sz="4000">
                <a:latin typeface="Poppins"/>
                <a:ea typeface="Poppins"/>
                <a:cs typeface="Poppins"/>
                <a:sym typeface="Poppins"/>
              </a:rPr>
              <a:t> Media Literacy </a:t>
            </a:r>
            <a:br>
              <a:rPr lang="en-CA" sz="4000">
                <a:latin typeface="Poppins"/>
                <a:ea typeface="Poppins"/>
                <a:cs typeface="Poppins"/>
                <a:sym typeface="Poppins"/>
              </a:rPr>
            </a:br>
            <a:r>
              <a:rPr lang="en-CA" sz="4000">
                <a:latin typeface="Poppins"/>
                <a:ea typeface="Poppins"/>
                <a:cs typeface="Poppins"/>
                <a:sym typeface="Poppins"/>
              </a:rPr>
              <a:t>in an Age of AI  </a:t>
            </a:r>
            <a:endParaRPr sz="4000">
              <a:latin typeface="Poppins"/>
              <a:ea typeface="Poppins"/>
              <a:cs typeface="Poppins"/>
              <a:sym typeface="Poppins"/>
            </a:endParaRPr>
          </a:p>
          <a:p>
            <a:pPr indent="0" lvl="0" marL="0" rtl="0" algn="r">
              <a:spcBef>
                <a:spcPts val="0"/>
              </a:spcBef>
              <a:spcAft>
                <a:spcPts val="0"/>
              </a:spcAft>
              <a:buNone/>
            </a:pPr>
            <a:r>
              <a:t/>
            </a:r>
            <a:endParaRPr b="0" sz="1800"/>
          </a:p>
          <a:p>
            <a:pPr indent="0" lvl="0" marL="0" rtl="0" algn="r">
              <a:spcBef>
                <a:spcPts val="0"/>
              </a:spcBef>
              <a:spcAft>
                <a:spcPts val="0"/>
              </a:spcAft>
              <a:buNone/>
            </a:pPr>
            <a:r>
              <a:rPr b="0" lang="en-CA" sz="2000"/>
              <a:t>1:55 - 3:00</a:t>
            </a:r>
            <a:endParaRPr b="0" sz="2000"/>
          </a:p>
        </p:txBody>
      </p:sp>
      <p:pic>
        <p:nvPicPr>
          <p:cNvPr id="1398" name="Google Shape;1398;p146"/>
          <p:cNvPicPr preferRelativeResize="0"/>
          <p:nvPr/>
        </p:nvPicPr>
        <p:blipFill>
          <a:blip r:embed="rId3">
            <a:alphaModFix/>
          </a:blip>
          <a:stretch>
            <a:fillRect/>
          </a:stretch>
        </p:blipFill>
        <p:spPr>
          <a:xfrm>
            <a:off x="64000" y="1531400"/>
            <a:ext cx="2645874" cy="1535476"/>
          </a:xfrm>
          <a:prstGeom prst="rect">
            <a:avLst/>
          </a:prstGeom>
          <a:noFill/>
          <a:ln>
            <a:noFill/>
          </a:ln>
        </p:spPr>
      </p:pic>
      <p:sp>
        <p:nvSpPr>
          <p:cNvPr id="1399" name="Google Shape;1399;p146"/>
          <p:cNvSpPr/>
          <p:nvPr/>
        </p:nvSpPr>
        <p:spPr>
          <a:xfrm>
            <a:off x="6021125" y="4165875"/>
            <a:ext cx="2436900" cy="149700"/>
          </a:xfrm>
          <a:prstGeom prst="rect">
            <a:avLst/>
          </a:prstGeom>
          <a:solidFill>
            <a:srgbClr val="7D3E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00" name="Google Shape;1400;p146"/>
          <p:cNvPicPr preferRelativeResize="0"/>
          <p:nvPr/>
        </p:nvPicPr>
        <p:blipFill rotWithShape="1">
          <a:blip r:embed="rId4">
            <a:alphaModFix/>
          </a:blip>
          <a:srcRect b="16774" l="0" r="0" t="20070"/>
          <a:stretch/>
        </p:blipFill>
        <p:spPr>
          <a:xfrm>
            <a:off x="195675" y="4401669"/>
            <a:ext cx="2551049" cy="564330"/>
          </a:xfrm>
          <a:prstGeom prst="rect">
            <a:avLst/>
          </a:prstGeom>
          <a:noFill/>
          <a:ln>
            <a:noFill/>
          </a:ln>
        </p:spPr>
      </p:pic>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3" name="Shape 1483"/>
        <p:cNvGrpSpPr/>
        <p:nvPr/>
      </p:nvGrpSpPr>
      <p:grpSpPr>
        <a:xfrm>
          <a:off x="0" y="0"/>
          <a:ext cx="0" cy="0"/>
          <a:chOff x="0" y="0"/>
          <a:chExt cx="0" cy="0"/>
        </a:xfrm>
      </p:grpSpPr>
      <p:pic>
        <p:nvPicPr>
          <p:cNvPr id="1484" name="Google Shape;1484;p155"/>
          <p:cNvPicPr preferRelativeResize="0"/>
          <p:nvPr/>
        </p:nvPicPr>
        <p:blipFill rotWithShape="1">
          <a:blip r:embed="rId3">
            <a:alphaModFix/>
          </a:blip>
          <a:srcRect b="8529" l="33706" r="31622" t="19969"/>
          <a:stretch/>
        </p:blipFill>
        <p:spPr>
          <a:xfrm>
            <a:off x="4433875" y="2359713"/>
            <a:ext cx="1431725" cy="1660801"/>
          </a:xfrm>
          <a:prstGeom prst="rect">
            <a:avLst/>
          </a:prstGeom>
          <a:noFill/>
          <a:ln>
            <a:noFill/>
          </a:ln>
        </p:spPr>
      </p:pic>
      <p:pic>
        <p:nvPicPr>
          <p:cNvPr id="1485" name="Google Shape;1485;p155"/>
          <p:cNvPicPr preferRelativeResize="0"/>
          <p:nvPr/>
        </p:nvPicPr>
        <p:blipFill>
          <a:blip r:embed="rId4">
            <a:alphaModFix/>
          </a:blip>
          <a:stretch>
            <a:fillRect/>
          </a:stretch>
        </p:blipFill>
        <p:spPr>
          <a:xfrm>
            <a:off x="6151750" y="1034226"/>
            <a:ext cx="2895475" cy="1077524"/>
          </a:xfrm>
          <a:prstGeom prst="rect">
            <a:avLst/>
          </a:prstGeom>
          <a:noFill/>
          <a:ln>
            <a:noFill/>
          </a:ln>
        </p:spPr>
      </p:pic>
      <p:sp>
        <p:nvSpPr>
          <p:cNvPr id="1486" name="Google Shape;1486;p155"/>
          <p:cNvSpPr txBox="1"/>
          <p:nvPr/>
        </p:nvSpPr>
        <p:spPr>
          <a:xfrm>
            <a:off x="408375" y="411900"/>
            <a:ext cx="26301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CA" sz="3200">
                <a:solidFill>
                  <a:schemeClr val="dk2"/>
                </a:solidFill>
                <a:latin typeface="Poppins"/>
                <a:ea typeface="Poppins"/>
                <a:cs typeface="Poppins"/>
                <a:sym typeface="Poppins"/>
              </a:rPr>
              <a:t>What </a:t>
            </a:r>
            <a:r>
              <a:rPr b="1" i="1" lang="en-CA" sz="3200">
                <a:solidFill>
                  <a:schemeClr val="dk2"/>
                </a:solidFill>
                <a:latin typeface="Poppins"/>
                <a:ea typeface="Poppins"/>
                <a:cs typeface="Poppins"/>
                <a:sym typeface="Poppins"/>
              </a:rPr>
              <a:t>is </a:t>
            </a:r>
            <a:r>
              <a:rPr b="1" lang="en-CA" sz="3200">
                <a:solidFill>
                  <a:schemeClr val="dk2"/>
                </a:solidFill>
                <a:latin typeface="Poppins"/>
                <a:ea typeface="Poppins"/>
                <a:cs typeface="Poppins"/>
                <a:sym typeface="Poppins"/>
              </a:rPr>
              <a:t>it?</a:t>
            </a:r>
            <a:endParaRPr b="1" sz="3200">
              <a:solidFill>
                <a:schemeClr val="dk2"/>
              </a:solidFill>
              <a:latin typeface="Poppins"/>
              <a:ea typeface="Poppins"/>
              <a:cs typeface="Poppins"/>
              <a:sym typeface="Poppins"/>
            </a:endParaRPr>
          </a:p>
        </p:txBody>
      </p:sp>
      <p:sp>
        <p:nvSpPr>
          <p:cNvPr id="1487" name="Google Shape;1487;p155"/>
          <p:cNvSpPr txBox="1"/>
          <p:nvPr/>
        </p:nvSpPr>
        <p:spPr>
          <a:xfrm>
            <a:off x="231325" y="1412875"/>
            <a:ext cx="3863400" cy="32325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Poppins"/>
              <a:buChar char="●"/>
            </a:pPr>
            <a:r>
              <a:rPr b="1" lang="en-CA" sz="1800">
                <a:latin typeface="Poppins"/>
                <a:ea typeface="Poppins"/>
                <a:cs typeface="Poppins"/>
                <a:sym typeface="Poppins"/>
              </a:rPr>
              <a:t>Generative AI</a:t>
            </a:r>
            <a:r>
              <a:rPr lang="en-CA" sz="1800">
                <a:latin typeface="Poppins"/>
                <a:ea typeface="Poppins"/>
                <a:cs typeface="Poppins"/>
                <a:sym typeface="Poppins"/>
              </a:rPr>
              <a:t>: Programs that generate text or images on the basis of </a:t>
            </a:r>
            <a:r>
              <a:rPr b="1" lang="en-CA" sz="1800">
                <a:latin typeface="Poppins"/>
                <a:ea typeface="Poppins"/>
                <a:cs typeface="Poppins"/>
                <a:sym typeface="Poppins"/>
              </a:rPr>
              <a:t>prompts </a:t>
            </a:r>
            <a:r>
              <a:rPr lang="en-CA" sz="1800">
                <a:latin typeface="Poppins"/>
                <a:ea typeface="Poppins"/>
                <a:cs typeface="Poppins"/>
                <a:sym typeface="Poppins"/>
              </a:rPr>
              <a:t>provided by users</a:t>
            </a:r>
            <a:endParaRPr sz="1800">
              <a:latin typeface="Poppins"/>
              <a:ea typeface="Poppins"/>
              <a:cs typeface="Poppins"/>
              <a:sym typeface="Poppins"/>
            </a:endParaRPr>
          </a:p>
          <a:p>
            <a:pPr indent="0" lvl="0" marL="0" rtl="0" algn="l">
              <a:spcBef>
                <a:spcPts val="0"/>
              </a:spcBef>
              <a:spcAft>
                <a:spcPts val="0"/>
              </a:spcAft>
              <a:buNone/>
            </a:pPr>
            <a:r>
              <a:t/>
            </a:r>
            <a:endParaRPr sz="1800">
              <a:latin typeface="Poppins"/>
              <a:ea typeface="Poppins"/>
              <a:cs typeface="Poppins"/>
              <a:sym typeface="Poppins"/>
            </a:endParaRPr>
          </a:p>
          <a:p>
            <a:pPr indent="-342900" lvl="0" marL="457200" rtl="0" algn="l">
              <a:spcBef>
                <a:spcPts val="0"/>
              </a:spcBef>
              <a:spcAft>
                <a:spcPts val="0"/>
              </a:spcAft>
              <a:buSzPts val="1800"/>
              <a:buFont typeface="Poppins"/>
              <a:buChar char="●"/>
            </a:pPr>
            <a:r>
              <a:rPr lang="en-CA" sz="1800">
                <a:latin typeface="Poppins"/>
                <a:ea typeface="Poppins"/>
                <a:cs typeface="Poppins"/>
                <a:sym typeface="Poppins"/>
              </a:rPr>
              <a:t>Chatbots (like ChatGPT) are </a:t>
            </a:r>
            <a:r>
              <a:rPr b="1" lang="en-CA" sz="1800">
                <a:latin typeface="Poppins"/>
                <a:ea typeface="Poppins"/>
                <a:cs typeface="Poppins"/>
                <a:sym typeface="Poppins"/>
              </a:rPr>
              <a:t>large language models</a:t>
            </a:r>
            <a:r>
              <a:rPr lang="en-CA" sz="1800">
                <a:latin typeface="Poppins"/>
                <a:ea typeface="Poppins"/>
                <a:cs typeface="Poppins"/>
                <a:sym typeface="Poppins"/>
              </a:rPr>
              <a:t>: they have been trained on a huge </a:t>
            </a:r>
            <a:r>
              <a:rPr lang="en-CA" sz="1800">
                <a:latin typeface="Poppins"/>
                <a:ea typeface="Poppins"/>
                <a:cs typeface="Poppins"/>
                <a:sym typeface="Poppins"/>
              </a:rPr>
              <a:t>amount</a:t>
            </a:r>
            <a:r>
              <a:rPr lang="en-CA" sz="1800">
                <a:latin typeface="Poppins"/>
                <a:ea typeface="Poppins"/>
                <a:cs typeface="Poppins"/>
                <a:sym typeface="Poppins"/>
              </a:rPr>
              <a:t> of text to produce natural sounding text</a:t>
            </a:r>
            <a:endParaRPr sz="1800">
              <a:latin typeface="Poppins"/>
              <a:ea typeface="Poppins"/>
              <a:cs typeface="Poppins"/>
              <a:sym typeface="Poppins"/>
            </a:endParaRPr>
          </a:p>
        </p:txBody>
      </p:sp>
      <p:pic>
        <p:nvPicPr>
          <p:cNvPr id="1488" name="Google Shape;1488;p155"/>
          <p:cNvPicPr preferRelativeResize="0"/>
          <p:nvPr/>
        </p:nvPicPr>
        <p:blipFill rotWithShape="1">
          <a:blip r:embed="rId5">
            <a:alphaModFix/>
          </a:blip>
          <a:srcRect b="26025" l="13775" r="16225" t="27731"/>
          <a:stretch/>
        </p:blipFill>
        <p:spPr>
          <a:xfrm>
            <a:off x="6439250" y="2179487"/>
            <a:ext cx="2250276" cy="753724"/>
          </a:xfrm>
          <a:prstGeom prst="rect">
            <a:avLst/>
          </a:prstGeom>
          <a:noFill/>
          <a:ln>
            <a:noFill/>
          </a:ln>
        </p:spPr>
      </p:pic>
      <p:pic>
        <p:nvPicPr>
          <p:cNvPr id="1489" name="Google Shape;1489;p155"/>
          <p:cNvPicPr preferRelativeResize="0"/>
          <p:nvPr/>
        </p:nvPicPr>
        <p:blipFill>
          <a:blip r:embed="rId6">
            <a:alphaModFix/>
          </a:blip>
          <a:stretch>
            <a:fillRect/>
          </a:stretch>
        </p:blipFill>
        <p:spPr>
          <a:xfrm>
            <a:off x="6204757" y="2933195"/>
            <a:ext cx="2566857" cy="1018775"/>
          </a:xfrm>
          <a:prstGeom prst="rect">
            <a:avLst/>
          </a:prstGeom>
          <a:noFill/>
          <a:ln>
            <a:noFill/>
          </a:ln>
        </p:spPr>
      </p:pic>
      <p:pic>
        <p:nvPicPr>
          <p:cNvPr id="1490" name="Google Shape;1490;p155"/>
          <p:cNvPicPr preferRelativeResize="0"/>
          <p:nvPr/>
        </p:nvPicPr>
        <p:blipFill>
          <a:blip r:embed="rId7">
            <a:alphaModFix/>
          </a:blip>
          <a:stretch>
            <a:fillRect/>
          </a:stretch>
        </p:blipFill>
        <p:spPr>
          <a:xfrm>
            <a:off x="3891275" y="1463215"/>
            <a:ext cx="2140100" cy="705260"/>
          </a:xfrm>
          <a:prstGeom prst="rect">
            <a:avLst/>
          </a:prstGeom>
          <a:noFill/>
          <a:ln>
            <a:noFill/>
          </a:ln>
        </p:spPr>
      </p:pic>
      <p:pic>
        <p:nvPicPr>
          <p:cNvPr id="1491" name="Google Shape;1491;p155"/>
          <p:cNvPicPr preferRelativeResize="0"/>
          <p:nvPr/>
        </p:nvPicPr>
        <p:blipFill rotWithShape="1">
          <a:blip r:embed="rId8">
            <a:alphaModFix/>
          </a:blip>
          <a:srcRect b="35832" l="19017" r="20723" t="35221"/>
          <a:stretch/>
        </p:blipFill>
        <p:spPr>
          <a:xfrm>
            <a:off x="5916850" y="118099"/>
            <a:ext cx="3142651" cy="848399"/>
          </a:xfrm>
          <a:prstGeom prst="rect">
            <a:avLst/>
          </a:prstGeom>
          <a:noFill/>
          <a:ln>
            <a:noFill/>
          </a:ln>
        </p:spPr>
      </p:pic>
      <p:sp>
        <p:nvSpPr>
          <p:cNvPr id="1492" name="Google Shape;1492;p155"/>
          <p:cNvSpPr/>
          <p:nvPr/>
        </p:nvSpPr>
        <p:spPr>
          <a:xfrm>
            <a:off x="0" y="-4500"/>
            <a:ext cx="201600" cy="5143500"/>
          </a:xfrm>
          <a:prstGeom prst="rect">
            <a:avLst/>
          </a:prstGeom>
          <a:solidFill>
            <a:srgbClr val="B5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93" name="Google Shape;1493;p155"/>
          <p:cNvPicPr preferRelativeResize="0"/>
          <p:nvPr/>
        </p:nvPicPr>
        <p:blipFill>
          <a:blip r:embed="rId9">
            <a:alphaModFix/>
          </a:blip>
          <a:stretch>
            <a:fillRect/>
          </a:stretch>
        </p:blipFill>
        <p:spPr>
          <a:xfrm>
            <a:off x="3629451" y="494350"/>
            <a:ext cx="2174571" cy="677100"/>
          </a:xfrm>
          <a:prstGeom prst="rect">
            <a:avLst/>
          </a:prstGeom>
          <a:noFill/>
          <a:ln>
            <a:noFill/>
          </a:ln>
        </p:spPr>
      </p:pic>
      <p:pic>
        <p:nvPicPr>
          <p:cNvPr id="1494" name="Google Shape;1494;p155"/>
          <p:cNvPicPr preferRelativeResize="0"/>
          <p:nvPr/>
        </p:nvPicPr>
        <p:blipFill rotWithShape="1">
          <a:blip r:embed="rId10">
            <a:alphaModFix/>
          </a:blip>
          <a:srcRect b="33275" l="17032" r="13896" t="34645"/>
          <a:stretch/>
        </p:blipFill>
        <p:spPr>
          <a:xfrm>
            <a:off x="6304725" y="4211774"/>
            <a:ext cx="2589516" cy="677100"/>
          </a:xfrm>
          <a:prstGeom prst="rect">
            <a:avLst/>
          </a:prstGeom>
          <a:noFill/>
          <a:ln>
            <a:noFill/>
          </a:ln>
        </p:spPr>
      </p:pic>
      <p:pic>
        <p:nvPicPr>
          <p:cNvPr id="1495" name="Google Shape;1495;p155"/>
          <p:cNvPicPr preferRelativeResize="0"/>
          <p:nvPr/>
        </p:nvPicPr>
        <p:blipFill rotWithShape="1">
          <a:blip r:embed="rId11">
            <a:alphaModFix/>
          </a:blip>
          <a:srcRect b="40866" l="19807" r="21400" t="23890"/>
          <a:stretch/>
        </p:blipFill>
        <p:spPr>
          <a:xfrm>
            <a:off x="4094725" y="4211775"/>
            <a:ext cx="2140111" cy="677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9" name="Shape 1499"/>
        <p:cNvGrpSpPr/>
        <p:nvPr/>
      </p:nvGrpSpPr>
      <p:grpSpPr>
        <a:xfrm>
          <a:off x="0" y="0"/>
          <a:ext cx="0" cy="0"/>
          <a:chOff x="0" y="0"/>
          <a:chExt cx="0" cy="0"/>
        </a:xfrm>
      </p:grpSpPr>
      <p:pic>
        <p:nvPicPr>
          <p:cNvPr id="1500" name="Google Shape;1500;p156"/>
          <p:cNvPicPr preferRelativeResize="0"/>
          <p:nvPr/>
        </p:nvPicPr>
        <p:blipFill>
          <a:blip r:embed="rId3">
            <a:alphaModFix/>
          </a:blip>
          <a:stretch>
            <a:fillRect/>
          </a:stretch>
        </p:blipFill>
        <p:spPr>
          <a:xfrm>
            <a:off x="170925" y="1332125"/>
            <a:ext cx="2474851" cy="1682799"/>
          </a:xfrm>
          <a:prstGeom prst="rect">
            <a:avLst/>
          </a:prstGeom>
          <a:noFill/>
          <a:ln>
            <a:noFill/>
          </a:ln>
        </p:spPr>
      </p:pic>
      <p:pic>
        <p:nvPicPr>
          <p:cNvPr id="1501" name="Google Shape;1501;p156"/>
          <p:cNvPicPr preferRelativeResize="0"/>
          <p:nvPr/>
        </p:nvPicPr>
        <p:blipFill rotWithShape="1">
          <a:blip r:embed="rId4">
            <a:alphaModFix/>
          </a:blip>
          <a:srcRect b="8529" l="33706" r="31622" t="19969"/>
          <a:stretch/>
        </p:blipFill>
        <p:spPr>
          <a:xfrm>
            <a:off x="3784589" y="1335297"/>
            <a:ext cx="1594774" cy="1849950"/>
          </a:xfrm>
          <a:prstGeom prst="rect">
            <a:avLst/>
          </a:prstGeom>
          <a:noFill/>
          <a:ln>
            <a:noFill/>
          </a:ln>
        </p:spPr>
      </p:pic>
      <p:cxnSp>
        <p:nvCxnSpPr>
          <p:cNvPr id="1502" name="Google Shape;1502;p156"/>
          <p:cNvCxnSpPr/>
          <p:nvPr/>
        </p:nvCxnSpPr>
        <p:spPr>
          <a:xfrm>
            <a:off x="2821551" y="2173525"/>
            <a:ext cx="817500" cy="7500"/>
          </a:xfrm>
          <a:prstGeom prst="straightConnector1">
            <a:avLst/>
          </a:prstGeom>
          <a:noFill/>
          <a:ln cap="flat" cmpd="sng" w="76200">
            <a:solidFill>
              <a:schemeClr val="dk2"/>
            </a:solidFill>
            <a:prstDash val="solid"/>
            <a:round/>
            <a:headEnd len="med" w="med" type="none"/>
            <a:tailEnd len="med" w="med" type="triangle"/>
          </a:ln>
        </p:spPr>
      </p:cxnSp>
      <p:pic>
        <p:nvPicPr>
          <p:cNvPr id="1503" name="Google Shape;1503;p156"/>
          <p:cNvPicPr preferRelativeResize="0"/>
          <p:nvPr/>
        </p:nvPicPr>
        <p:blipFill>
          <a:blip r:embed="rId5">
            <a:alphaModFix/>
          </a:blip>
          <a:stretch>
            <a:fillRect/>
          </a:stretch>
        </p:blipFill>
        <p:spPr>
          <a:xfrm>
            <a:off x="6305625" y="1335300"/>
            <a:ext cx="2618101" cy="2029757"/>
          </a:xfrm>
          <a:prstGeom prst="rect">
            <a:avLst/>
          </a:prstGeom>
          <a:noFill/>
          <a:ln cap="flat" cmpd="sng" w="19050">
            <a:solidFill>
              <a:schemeClr val="dk2"/>
            </a:solidFill>
            <a:prstDash val="solid"/>
            <a:round/>
            <a:headEnd len="sm" w="sm" type="none"/>
            <a:tailEnd len="sm" w="sm" type="none"/>
          </a:ln>
        </p:spPr>
      </p:pic>
      <p:sp>
        <p:nvSpPr>
          <p:cNvPr id="1504" name="Google Shape;1504;p156"/>
          <p:cNvSpPr/>
          <p:nvPr/>
        </p:nvSpPr>
        <p:spPr>
          <a:xfrm rot="5400000">
            <a:off x="3703338" y="2405150"/>
            <a:ext cx="1544700" cy="2618100"/>
          </a:xfrm>
          <a:prstGeom prst="curvedLeftArrow">
            <a:avLst>
              <a:gd fmla="val 18944" name="adj1"/>
              <a:gd fmla="val 50000" name="adj2"/>
              <a:gd fmla="val 2455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156"/>
          <p:cNvSpPr txBox="1"/>
          <p:nvPr/>
        </p:nvSpPr>
        <p:spPr>
          <a:xfrm>
            <a:off x="4111953" y="4616225"/>
            <a:ext cx="1239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1800">
                <a:latin typeface="Poppins"/>
                <a:ea typeface="Poppins"/>
                <a:cs typeface="Poppins"/>
                <a:sym typeface="Poppins"/>
              </a:rPr>
              <a:t>Training</a:t>
            </a:r>
            <a:endParaRPr sz="1800">
              <a:latin typeface="Poppins"/>
              <a:ea typeface="Poppins"/>
              <a:cs typeface="Poppins"/>
              <a:sym typeface="Poppins"/>
            </a:endParaRPr>
          </a:p>
        </p:txBody>
      </p:sp>
      <p:sp>
        <p:nvSpPr>
          <p:cNvPr id="1506" name="Google Shape;1506;p156"/>
          <p:cNvSpPr txBox="1"/>
          <p:nvPr/>
        </p:nvSpPr>
        <p:spPr>
          <a:xfrm>
            <a:off x="89075" y="259025"/>
            <a:ext cx="5520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CA" sz="2400">
                <a:latin typeface="Poppins"/>
                <a:ea typeface="Poppins"/>
                <a:cs typeface="Poppins"/>
                <a:sym typeface="Poppins"/>
              </a:rPr>
              <a:t>How Chatbots Work </a:t>
            </a:r>
            <a:r>
              <a:rPr b="1" lang="en-CA" sz="2400">
                <a:latin typeface="Poppins"/>
                <a:ea typeface="Poppins"/>
                <a:cs typeface="Poppins"/>
                <a:sym typeface="Poppins"/>
              </a:rPr>
              <a:t>(roughly) </a:t>
            </a:r>
            <a:endParaRPr b="1" sz="2400">
              <a:latin typeface="Poppins"/>
              <a:ea typeface="Poppins"/>
              <a:cs typeface="Poppins"/>
              <a:sym typeface="Poppins"/>
            </a:endParaRPr>
          </a:p>
        </p:txBody>
      </p:sp>
      <p:cxnSp>
        <p:nvCxnSpPr>
          <p:cNvPr id="1507" name="Google Shape;1507;p156"/>
          <p:cNvCxnSpPr/>
          <p:nvPr/>
        </p:nvCxnSpPr>
        <p:spPr>
          <a:xfrm>
            <a:off x="5351551" y="2173525"/>
            <a:ext cx="817500" cy="7500"/>
          </a:xfrm>
          <a:prstGeom prst="straightConnector1">
            <a:avLst/>
          </a:prstGeom>
          <a:noFill/>
          <a:ln cap="flat" cmpd="sng" w="76200">
            <a:solidFill>
              <a:schemeClr val="dk2"/>
            </a:solidFill>
            <a:prstDash val="solid"/>
            <a:round/>
            <a:headEnd len="med" w="med" type="none"/>
            <a:tailEnd len="med" w="med" type="triangl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1" name="Shape 1511"/>
        <p:cNvGrpSpPr/>
        <p:nvPr/>
      </p:nvGrpSpPr>
      <p:grpSpPr>
        <a:xfrm>
          <a:off x="0" y="0"/>
          <a:ext cx="0" cy="0"/>
          <a:chOff x="0" y="0"/>
          <a:chExt cx="0" cy="0"/>
        </a:xfrm>
      </p:grpSpPr>
      <p:pic>
        <p:nvPicPr>
          <p:cNvPr id="1512" name="Google Shape;1512;p157"/>
          <p:cNvPicPr preferRelativeResize="0"/>
          <p:nvPr/>
        </p:nvPicPr>
        <p:blipFill>
          <a:blip r:embed="rId3">
            <a:alphaModFix/>
          </a:blip>
          <a:stretch>
            <a:fillRect/>
          </a:stretch>
        </p:blipFill>
        <p:spPr>
          <a:xfrm>
            <a:off x="0" y="208076"/>
            <a:ext cx="9206824" cy="4385299"/>
          </a:xfrm>
          <a:prstGeom prst="rect">
            <a:avLst/>
          </a:prstGeom>
          <a:noFill/>
          <a:ln>
            <a:noFill/>
          </a:ln>
        </p:spPr>
      </p:pic>
      <p:pic>
        <p:nvPicPr>
          <p:cNvPr id="1513" name="Google Shape;1513;p157"/>
          <p:cNvPicPr preferRelativeResize="0"/>
          <p:nvPr/>
        </p:nvPicPr>
        <p:blipFill>
          <a:blip r:embed="rId4">
            <a:alphaModFix/>
          </a:blip>
          <a:stretch>
            <a:fillRect/>
          </a:stretch>
        </p:blipFill>
        <p:spPr>
          <a:xfrm>
            <a:off x="5677675" y="2497400"/>
            <a:ext cx="3383800" cy="2453250"/>
          </a:xfrm>
          <a:prstGeom prst="rect">
            <a:avLst/>
          </a:prstGeom>
          <a:noFill/>
          <a:ln>
            <a:noFill/>
          </a:ln>
        </p:spPr>
      </p:pic>
      <p:sp>
        <p:nvSpPr>
          <p:cNvPr id="1514" name="Google Shape;1514;p157"/>
          <p:cNvSpPr txBox="1"/>
          <p:nvPr/>
        </p:nvSpPr>
        <p:spPr>
          <a:xfrm>
            <a:off x="181450" y="354350"/>
            <a:ext cx="4755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CA" sz="2800">
                <a:latin typeface="Poppins"/>
                <a:ea typeface="Poppins"/>
                <a:cs typeface="Poppins"/>
                <a:sym typeface="Poppins"/>
              </a:rPr>
              <a:t>Activity: Be the Chatbot</a:t>
            </a:r>
            <a:endParaRPr b="1" i="1" sz="2800">
              <a:latin typeface="Poppins"/>
              <a:ea typeface="Poppins"/>
              <a:cs typeface="Poppins"/>
              <a:sym typeface="Poppi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1000" fill="hold"/>
                                        <p:tgtEl>
                                          <p:spTgt spid="1513"/>
                                        </p:tgtEl>
                                        <p:attrNameLst>
                                          <p:attrName>r</p:attrName>
                                        </p:attrNameLst>
                                      </p:cBhvr>
                                    </p:animRot>
                                  </p:childTnLst>
                                </p:cTn>
                              </p:par>
                              <p:par>
                                <p:cTn fill="hold" nodeType="withEffect" presetClass="entr" presetID="2" presetSubtype="8">
                                  <p:stCondLst>
                                    <p:cond delay="0"/>
                                  </p:stCondLst>
                                  <p:childTnLst>
                                    <p:set>
                                      <p:cBhvr>
                                        <p:cTn dur="1" fill="hold">
                                          <p:stCondLst>
                                            <p:cond delay="0"/>
                                          </p:stCondLst>
                                        </p:cTn>
                                        <p:tgtEl>
                                          <p:spTgt spid="1513"/>
                                        </p:tgtEl>
                                        <p:attrNameLst>
                                          <p:attrName>style.visibility</p:attrName>
                                        </p:attrNameLst>
                                      </p:cBhvr>
                                      <p:to>
                                        <p:strVal val="visible"/>
                                      </p:to>
                                    </p:set>
                                    <p:anim calcmode="lin" valueType="num">
                                      <p:cBhvr additive="base">
                                        <p:cTn dur="1000"/>
                                        <p:tgtEl>
                                          <p:spTgt spid="151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8" name="Shape 1518"/>
        <p:cNvGrpSpPr/>
        <p:nvPr/>
      </p:nvGrpSpPr>
      <p:grpSpPr>
        <a:xfrm>
          <a:off x="0" y="0"/>
          <a:ext cx="0" cy="0"/>
          <a:chOff x="0" y="0"/>
          <a:chExt cx="0" cy="0"/>
        </a:xfrm>
      </p:grpSpPr>
      <p:sp>
        <p:nvSpPr>
          <p:cNvPr id="1519" name="Google Shape;1519;p158"/>
          <p:cNvSpPr txBox="1"/>
          <p:nvPr/>
        </p:nvSpPr>
        <p:spPr>
          <a:xfrm>
            <a:off x="382325" y="1421350"/>
            <a:ext cx="35127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CA" sz="2800">
                <a:solidFill>
                  <a:schemeClr val="dk1"/>
                </a:solidFill>
                <a:latin typeface="Montserrat"/>
                <a:ea typeface="Montserrat"/>
                <a:cs typeface="Montserrat"/>
                <a:sym typeface="Montserrat"/>
              </a:rPr>
              <a:t>Lesson 2</a:t>
            </a:r>
            <a:endParaRPr b="1" sz="2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sz="2800">
              <a:solidFill>
                <a:schemeClr val="dk1"/>
              </a:solidFill>
              <a:latin typeface="Montserrat"/>
              <a:ea typeface="Montserrat"/>
              <a:cs typeface="Montserrat"/>
              <a:sym typeface="Montserrat"/>
            </a:endParaRPr>
          </a:p>
          <a:p>
            <a:pPr indent="0" lvl="0" marL="0" rtl="0" algn="l">
              <a:spcBef>
                <a:spcPts val="0"/>
              </a:spcBef>
              <a:spcAft>
                <a:spcPts val="0"/>
              </a:spcAft>
              <a:buNone/>
            </a:pPr>
            <a:r>
              <a:rPr b="1" lang="en-CA" sz="2800">
                <a:solidFill>
                  <a:schemeClr val="dk1"/>
                </a:solidFill>
                <a:latin typeface="Montserrat"/>
                <a:ea typeface="Montserrat"/>
                <a:cs typeface="Montserrat"/>
                <a:sym typeface="Montserrat"/>
              </a:rPr>
              <a:t>AI Ethics</a:t>
            </a:r>
            <a:endParaRPr b="1" sz="2800">
              <a:solidFill>
                <a:schemeClr val="dk1"/>
              </a:solidFill>
              <a:latin typeface="Montserrat"/>
              <a:ea typeface="Montserrat"/>
              <a:cs typeface="Montserrat"/>
              <a:sym typeface="Montserrat"/>
            </a:endParaRPr>
          </a:p>
        </p:txBody>
      </p:sp>
      <p:pic>
        <p:nvPicPr>
          <p:cNvPr id="1520" name="Google Shape;1520;p158"/>
          <p:cNvPicPr preferRelativeResize="0"/>
          <p:nvPr/>
        </p:nvPicPr>
        <p:blipFill>
          <a:blip r:embed="rId3">
            <a:alphaModFix/>
          </a:blip>
          <a:stretch>
            <a:fillRect/>
          </a:stretch>
        </p:blipFill>
        <p:spPr>
          <a:xfrm>
            <a:off x="4000500" y="0"/>
            <a:ext cx="5143501" cy="5143501"/>
          </a:xfrm>
          <a:prstGeom prst="rect">
            <a:avLst/>
          </a:prstGeom>
          <a:noFill/>
          <a:ln>
            <a:noFill/>
          </a:ln>
        </p:spPr>
      </p:pic>
      <p:sp>
        <p:nvSpPr>
          <p:cNvPr id="1521" name="Google Shape;1521;p158"/>
          <p:cNvSpPr txBox="1"/>
          <p:nvPr/>
        </p:nvSpPr>
        <p:spPr>
          <a:xfrm>
            <a:off x="272838" y="4555850"/>
            <a:ext cx="3081300" cy="503700"/>
          </a:xfrm>
          <a:prstGeom prst="rect">
            <a:avLst/>
          </a:prstGeom>
          <a:noFill/>
          <a:ln>
            <a:noFill/>
          </a:ln>
        </p:spPr>
        <p:txBody>
          <a:bodyPr anchorCtr="0" anchor="t" bIns="45700" lIns="91425" spcFirstLastPara="1" rIns="91425" wrap="square" tIns="45700">
            <a:noAutofit/>
          </a:bodyPr>
          <a:lstStyle/>
          <a:p>
            <a:pPr indent="0" lvl="0" marL="0" rtl="0" algn="ctr">
              <a:spcBef>
                <a:spcPts val="1000"/>
              </a:spcBef>
              <a:spcAft>
                <a:spcPts val="1000"/>
              </a:spcAft>
              <a:buNone/>
            </a:pPr>
            <a:r>
              <a:rPr lang="en-CA" sz="1600">
                <a:solidFill>
                  <a:schemeClr val="dk2"/>
                </a:solidFill>
                <a:latin typeface="Poppins"/>
                <a:ea typeface="Poppins"/>
                <a:cs typeface="Poppins"/>
                <a:sym typeface="Poppins"/>
              </a:rPr>
              <a:t>Created with DALL-E 3</a:t>
            </a:r>
            <a:endParaRPr sz="1600">
              <a:solidFill>
                <a:schemeClr val="dk2"/>
              </a:solidFill>
              <a:latin typeface="Poppins"/>
              <a:ea typeface="Poppins"/>
              <a:cs typeface="Poppins"/>
              <a:sym typeface="Poppins"/>
            </a:endParaRPr>
          </a:p>
        </p:txBody>
      </p:sp>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5" name="Shape 1525"/>
        <p:cNvGrpSpPr/>
        <p:nvPr/>
      </p:nvGrpSpPr>
      <p:grpSpPr>
        <a:xfrm>
          <a:off x="0" y="0"/>
          <a:ext cx="0" cy="0"/>
          <a:chOff x="0" y="0"/>
          <a:chExt cx="0" cy="0"/>
        </a:xfrm>
      </p:grpSpPr>
      <p:sp>
        <p:nvSpPr>
          <p:cNvPr id="1526" name="Google Shape;1526;p159"/>
          <p:cNvSpPr/>
          <p:nvPr/>
        </p:nvSpPr>
        <p:spPr>
          <a:xfrm>
            <a:off x="0" y="-4500"/>
            <a:ext cx="201600" cy="5143500"/>
          </a:xfrm>
          <a:prstGeom prst="rect">
            <a:avLst/>
          </a:prstGeom>
          <a:solidFill>
            <a:srgbClr val="B5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159"/>
          <p:cNvSpPr txBox="1"/>
          <p:nvPr/>
        </p:nvSpPr>
        <p:spPr>
          <a:xfrm>
            <a:off x="421600" y="169400"/>
            <a:ext cx="5520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CA" sz="2800">
                <a:latin typeface="Poppins"/>
                <a:ea typeface="Poppins"/>
                <a:cs typeface="Poppins"/>
                <a:sym typeface="Poppins"/>
              </a:rPr>
              <a:t>AI Ethics: 3 Questions</a:t>
            </a:r>
            <a:endParaRPr b="1" i="1" sz="2800">
              <a:latin typeface="Poppins"/>
              <a:ea typeface="Poppins"/>
              <a:cs typeface="Poppins"/>
              <a:sym typeface="Poppins"/>
            </a:endParaRPr>
          </a:p>
        </p:txBody>
      </p:sp>
      <p:sp>
        <p:nvSpPr>
          <p:cNvPr id="1528" name="Google Shape;1528;p159"/>
          <p:cNvSpPr txBox="1"/>
          <p:nvPr/>
        </p:nvSpPr>
        <p:spPr>
          <a:xfrm>
            <a:off x="361115" y="995800"/>
            <a:ext cx="5790000" cy="38790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SzPts val="2000"/>
              <a:buFont typeface="Poppins"/>
              <a:buAutoNum type="arabicPeriod"/>
            </a:pPr>
            <a:r>
              <a:rPr lang="en-CA" sz="2000">
                <a:latin typeface="Poppins"/>
                <a:ea typeface="Poppins"/>
                <a:cs typeface="Poppins"/>
                <a:sym typeface="Poppins"/>
              </a:rPr>
              <a:t>What are the potential benefits this technology can produce? In what ways might it be harmful?</a:t>
            </a:r>
            <a:br>
              <a:rPr lang="en-CA" sz="2000">
                <a:latin typeface="Poppins"/>
                <a:ea typeface="Poppins"/>
                <a:cs typeface="Poppins"/>
                <a:sym typeface="Poppins"/>
              </a:rPr>
            </a:br>
            <a:endParaRPr sz="2000">
              <a:latin typeface="Poppins"/>
              <a:ea typeface="Poppins"/>
              <a:cs typeface="Poppins"/>
              <a:sym typeface="Poppins"/>
            </a:endParaRPr>
          </a:p>
          <a:p>
            <a:pPr indent="-355600" lvl="0" marL="457200" rtl="0" algn="l">
              <a:spcBef>
                <a:spcPts val="0"/>
              </a:spcBef>
              <a:spcAft>
                <a:spcPts val="0"/>
              </a:spcAft>
              <a:buSzPts val="2000"/>
              <a:buFont typeface="Poppins"/>
              <a:buAutoNum type="arabicPeriod"/>
            </a:pPr>
            <a:r>
              <a:rPr lang="en-CA" sz="2000">
                <a:latin typeface="Poppins"/>
                <a:ea typeface="Poppins"/>
                <a:cs typeface="Poppins"/>
                <a:sym typeface="Poppins"/>
              </a:rPr>
              <a:t>How can people who </a:t>
            </a:r>
            <a:r>
              <a:rPr b="1" i="1" lang="en-CA" sz="2000">
                <a:latin typeface="Poppins"/>
                <a:ea typeface="Poppins"/>
                <a:cs typeface="Poppins"/>
                <a:sym typeface="Poppins"/>
              </a:rPr>
              <a:t>create</a:t>
            </a:r>
            <a:r>
              <a:rPr b="1" lang="en-CA" sz="2000">
                <a:latin typeface="Poppins"/>
                <a:ea typeface="Poppins"/>
                <a:cs typeface="Poppins"/>
                <a:sym typeface="Poppins"/>
              </a:rPr>
              <a:t> </a:t>
            </a:r>
            <a:r>
              <a:rPr lang="en-CA" sz="2000">
                <a:latin typeface="Poppins"/>
                <a:ea typeface="Poppins"/>
                <a:cs typeface="Poppins"/>
                <a:sym typeface="Poppins"/>
              </a:rPr>
              <a:t>AI tools make sure they help people, and minimize the chances that other people will be harmed?</a:t>
            </a:r>
            <a:br>
              <a:rPr lang="en-CA" sz="2000">
                <a:latin typeface="Poppins"/>
                <a:ea typeface="Poppins"/>
                <a:cs typeface="Poppins"/>
                <a:sym typeface="Poppins"/>
              </a:rPr>
            </a:br>
            <a:endParaRPr sz="2000">
              <a:latin typeface="Poppins"/>
              <a:ea typeface="Poppins"/>
              <a:cs typeface="Poppins"/>
              <a:sym typeface="Poppins"/>
            </a:endParaRPr>
          </a:p>
          <a:p>
            <a:pPr indent="-355600" lvl="0" marL="457200" rtl="0" algn="l">
              <a:spcBef>
                <a:spcPts val="0"/>
              </a:spcBef>
              <a:spcAft>
                <a:spcPts val="0"/>
              </a:spcAft>
              <a:buSzPts val="2000"/>
              <a:buFont typeface="Poppins"/>
              <a:buAutoNum type="arabicPeriod"/>
            </a:pPr>
            <a:r>
              <a:rPr lang="en-CA" sz="2000">
                <a:latin typeface="Poppins"/>
                <a:ea typeface="Poppins"/>
                <a:cs typeface="Poppins"/>
                <a:sym typeface="Poppins"/>
              </a:rPr>
              <a:t>How can people who </a:t>
            </a:r>
            <a:r>
              <a:rPr b="1" i="1" lang="en-CA" sz="2000">
                <a:latin typeface="Poppins"/>
                <a:ea typeface="Poppins"/>
                <a:cs typeface="Poppins"/>
                <a:sym typeface="Poppins"/>
              </a:rPr>
              <a:t>use </a:t>
            </a:r>
            <a:r>
              <a:rPr lang="en-CA" sz="2000">
                <a:latin typeface="Poppins"/>
                <a:ea typeface="Poppins"/>
                <a:cs typeface="Poppins"/>
                <a:sym typeface="Poppins"/>
              </a:rPr>
              <a:t>AI make sure they do so responsibly, and don’t cause harm to others?</a:t>
            </a:r>
            <a:endParaRPr sz="2000">
              <a:latin typeface="Poppins"/>
              <a:ea typeface="Poppins"/>
              <a:cs typeface="Poppins"/>
              <a:sym typeface="Poppins"/>
            </a:endParaRPr>
          </a:p>
        </p:txBody>
      </p:sp>
      <p:pic>
        <p:nvPicPr>
          <p:cNvPr id="1529" name="Google Shape;1529;p159"/>
          <p:cNvPicPr preferRelativeResize="0"/>
          <p:nvPr/>
        </p:nvPicPr>
        <p:blipFill>
          <a:blip r:embed="rId3">
            <a:alphaModFix/>
          </a:blip>
          <a:stretch>
            <a:fillRect/>
          </a:stretch>
        </p:blipFill>
        <p:spPr>
          <a:xfrm>
            <a:off x="6310650" y="1593610"/>
            <a:ext cx="2683375" cy="26833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3" name="Shape 1533"/>
        <p:cNvGrpSpPr/>
        <p:nvPr/>
      </p:nvGrpSpPr>
      <p:grpSpPr>
        <a:xfrm>
          <a:off x="0" y="0"/>
          <a:ext cx="0" cy="0"/>
          <a:chOff x="0" y="0"/>
          <a:chExt cx="0" cy="0"/>
        </a:xfrm>
      </p:grpSpPr>
      <p:sp>
        <p:nvSpPr>
          <p:cNvPr id="1534" name="Google Shape;1534;p160"/>
          <p:cNvSpPr/>
          <p:nvPr/>
        </p:nvSpPr>
        <p:spPr>
          <a:xfrm>
            <a:off x="0" y="-4500"/>
            <a:ext cx="201600" cy="5143500"/>
          </a:xfrm>
          <a:prstGeom prst="rect">
            <a:avLst/>
          </a:prstGeom>
          <a:solidFill>
            <a:srgbClr val="B5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160"/>
          <p:cNvSpPr txBox="1"/>
          <p:nvPr/>
        </p:nvSpPr>
        <p:spPr>
          <a:xfrm>
            <a:off x="495375" y="327500"/>
            <a:ext cx="5520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CA" sz="2800">
                <a:latin typeface="Poppins"/>
                <a:ea typeface="Poppins"/>
                <a:cs typeface="Poppins"/>
                <a:sym typeface="Poppins"/>
              </a:rPr>
              <a:t>AI Ethics: Big Issues</a:t>
            </a:r>
            <a:endParaRPr b="1" i="1" sz="2800">
              <a:latin typeface="Poppins"/>
              <a:ea typeface="Poppins"/>
              <a:cs typeface="Poppins"/>
              <a:sym typeface="Poppins"/>
            </a:endParaRPr>
          </a:p>
        </p:txBody>
      </p:sp>
      <p:sp>
        <p:nvSpPr>
          <p:cNvPr id="1536" name="Google Shape;1536;p160"/>
          <p:cNvSpPr txBox="1"/>
          <p:nvPr/>
        </p:nvSpPr>
        <p:spPr>
          <a:xfrm>
            <a:off x="2052850" y="1617100"/>
            <a:ext cx="23505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2400">
                <a:solidFill>
                  <a:schemeClr val="dk2"/>
                </a:solidFill>
                <a:latin typeface="Noto Sans"/>
                <a:ea typeface="Noto Sans"/>
                <a:cs typeface="Noto Sans"/>
                <a:sym typeface="Noto Sans"/>
              </a:rPr>
              <a:t>Environmental Impact</a:t>
            </a:r>
            <a:endParaRPr sz="2400">
              <a:solidFill>
                <a:schemeClr val="dk2"/>
              </a:solidFill>
              <a:latin typeface="Noto Sans"/>
              <a:ea typeface="Noto Sans"/>
              <a:cs typeface="Noto Sans"/>
              <a:sym typeface="Noto Sans"/>
            </a:endParaRPr>
          </a:p>
        </p:txBody>
      </p:sp>
      <p:pic>
        <p:nvPicPr>
          <p:cNvPr id="1537" name="Google Shape;1537;p160"/>
          <p:cNvPicPr preferRelativeResize="0"/>
          <p:nvPr/>
        </p:nvPicPr>
        <p:blipFill rotWithShape="1">
          <a:blip r:embed="rId3">
            <a:alphaModFix/>
          </a:blip>
          <a:srcRect b="15167" l="5016" r="7433" t="0"/>
          <a:stretch/>
        </p:blipFill>
        <p:spPr>
          <a:xfrm>
            <a:off x="809175" y="1509638"/>
            <a:ext cx="1174800" cy="1138324"/>
          </a:xfrm>
          <a:prstGeom prst="rect">
            <a:avLst/>
          </a:prstGeom>
          <a:noFill/>
          <a:ln>
            <a:noFill/>
          </a:ln>
        </p:spPr>
      </p:pic>
      <p:sp>
        <p:nvSpPr>
          <p:cNvPr id="1538" name="Google Shape;1538;p160"/>
          <p:cNvSpPr txBox="1"/>
          <p:nvPr/>
        </p:nvSpPr>
        <p:spPr>
          <a:xfrm>
            <a:off x="6130325" y="1617100"/>
            <a:ext cx="23505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2400">
                <a:solidFill>
                  <a:schemeClr val="dk2"/>
                </a:solidFill>
                <a:latin typeface="Noto Sans"/>
                <a:ea typeface="Noto Sans"/>
                <a:cs typeface="Noto Sans"/>
                <a:sym typeface="Noto Sans"/>
              </a:rPr>
              <a:t>Intellectual Property</a:t>
            </a:r>
            <a:endParaRPr sz="2400">
              <a:solidFill>
                <a:schemeClr val="dk2"/>
              </a:solidFill>
              <a:latin typeface="Noto Sans"/>
              <a:ea typeface="Noto Sans"/>
              <a:cs typeface="Noto Sans"/>
              <a:sym typeface="Noto Sans"/>
            </a:endParaRPr>
          </a:p>
        </p:txBody>
      </p:sp>
      <p:pic>
        <p:nvPicPr>
          <p:cNvPr id="1539" name="Google Shape;1539;p160"/>
          <p:cNvPicPr preferRelativeResize="0"/>
          <p:nvPr/>
        </p:nvPicPr>
        <p:blipFill rotWithShape="1">
          <a:blip r:embed="rId4">
            <a:alphaModFix/>
          </a:blip>
          <a:srcRect b="14346" l="0" r="0" t="0"/>
          <a:stretch/>
        </p:blipFill>
        <p:spPr>
          <a:xfrm>
            <a:off x="4801400" y="1509650"/>
            <a:ext cx="1328934" cy="1138300"/>
          </a:xfrm>
          <a:prstGeom prst="rect">
            <a:avLst/>
          </a:prstGeom>
          <a:noFill/>
          <a:ln>
            <a:noFill/>
          </a:ln>
        </p:spPr>
      </p:pic>
      <p:sp>
        <p:nvSpPr>
          <p:cNvPr id="1540" name="Google Shape;1540;p160"/>
          <p:cNvSpPr txBox="1"/>
          <p:nvPr/>
        </p:nvSpPr>
        <p:spPr>
          <a:xfrm>
            <a:off x="2052850" y="3413725"/>
            <a:ext cx="2463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2400">
                <a:solidFill>
                  <a:schemeClr val="dk2"/>
                </a:solidFill>
                <a:latin typeface="Noto Sans"/>
                <a:ea typeface="Noto Sans"/>
                <a:cs typeface="Noto Sans"/>
                <a:sym typeface="Noto Sans"/>
              </a:rPr>
              <a:t>Misinformation</a:t>
            </a:r>
            <a:endParaRPr sz="2400">
              <a:solidFill>
                <a:schemeClr val="dk2"/>
              </a:solidFill>
              <a:latin typeface="Noto Sans"/>
              <a:ea typeface="Noto Sans"/>
              <a:cs typeface="Noto Sans"/>
              <a:sym typeface="Noto Sans"/>
            </a:endParaRPr>
          </a:p>
        </p:txBody>
      </p:sp>
      <p:pic>
        <p:nvPicPr>
          <p:cNvPr id="1541" name="Google Shape;1541;p160"/>
          <p:cNvPicPr preferRelativeResize="0"/>
          <p:nvPr/>
        </p:nvPicPr>
        <p:blipFill rotWithShape="1">
          <a:blip r:embed="rId5">
            <a:alphaModFix/>
          </a:blip>
          <a:srcRect b="14799" l="0" r="0" t="0"/>
          <a:stretch/>
        </p:blipFill>
        <p:spPr>
          <a:xfrm>
            <a:off x="809175" y="3190325"/>
            <a:ext cx="1174800" cy="1000895"/>
          </a:xfrm>
          <a:prstGeom prst="rect">
            <a:avLst/>
          </a:prstGeom>
          <a:noFill/>
          <a:ln>
            <a:noFill/>
          </a:ln>
        </p:spPr>
      </p:pic>
      <p:sp>
        <p:nvSpPr>
          <p:cNvPr id="1542" name="Google Shape;1542;p160"/>
          <p:cNvSpPr txBox="1"/>
          <p:nvPr/>
        </p:nvSpPr>
        <p:spPr>
          <a:xfrm>
            <a:off x="6130325" y="3229075"/>
            <a:ext cx="23505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2400">
                <a:solidFill>
                  <a:schemeClr val="dk2"/>
                </a:solidFill>
                <a:latin typeface="Noto Sans"/>
                <a:ea typeface="Noto Sans"/>
                <a:cs typeface="Noto Sans"/>
                <a:sym typeface="Noto Sans"/>
              </a:rPr>
              <a:t>Worker Treatment</a:t>
            </a:r>
            <a:endParaRPr sz="2400">
              <a:solidFill>
                <a:schemeClr val="dk2"/>
              </a:solidFill>
              <a:latin typeface="Noto Sans"/>
              <a:ea typeface="Noto Sans"/>
              <a:cs typeface="Noto Sans"/>
              <a:sym typeface="Noto Sans"/>
            </a:endParaRPr>
          </a:p>
        </p:txBody>
      </p:sp>
      <p:pic>
        <p:nvPicPr>
          <p:cNvPr id="1543" name="Google Shape;1543;p160"/>
          <p:cNvPicPr preferRelativeResize="0"/>
          <p:nvPr/>
        </p:nvPicPr>
        <p:blipFill rotWithShape="1">
          <a:blip r:embed="rId6">
            <a:alphaModFix/>
          </a:blip>
          <a:srcRect b="16784" l="0" r="0" t="0"/>
          <a:stretch/>
        </p:blipFill>
        <p:spPr>
          <a:xfrm>
            <a:off x="4878450" y="3214475"/>
            <a:ext cx="1174799" cy="9776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7" name="Shape 1547"/>
        <p:cNvGrpSpPr/>
        <p:nvPr/>
      </p:nvGrpSpPr>
      <p:grpSpPr>
        <a:xfrm>
          <a:off x="0" y="0"/>
          <a:ext cx="0" cy="0"/>
          <a:chOff x="0" y="0"/>
          <a:chExt cx="0" cy="0"/>
        </a:xfrm>
      </p:grpSpPr>
      <p:sp>
        <p:nvSpPr>
          <p:cNvPr id="1548" name="Google Shape;1548;p161"/>
          <p:cNvSpPr/>
          <p:nvPr/>
        </p:nvSpPr>
        <p:spPr>
          <a:xfrm>
            <a:off x="0" y="-4500"/>
            <a:ext cx="201600" cy="5143500"/>
          </a:xfrm>
          <a:prstGeom prst="rect">
            <a:avLst/>
          </a:prstGeom>
          <a:solidFill>
            <a:srgbClr val="B5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161"/>
          <p:cNvSpPr txBox="1"/>
          <p:nvPr/>
        </p:nvSpPr>
        <p:spPr>
          <a:xfrm>
            <a:off x="421600" y="443425"/>
            <a:ext cx="5520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CA" sz="2800">
                <a:latin typeface="Poppins"/>
                <a:ea typeface="Poppins"/>
                <a:cs typeface="Poppins"/>
                <a:sym typeface="Poppins"/>
              </a:rPr>
              <a:t>Activity: AI Bias</a:t>
            </a:r>
            <a:endParaRPr b="1" i="1" sz="2800">
              <a:latin typeface="Poppins"/>
              <a:ea typeface="Poppins"/>
              <a:cs typeface="Poppins"/>
              <a:sym typeface="Poppins"/>
            </a:endParaRPr>
          </a:p>
        </p:txBody>
      </p:sp>
      <p:sp>
        <p:nvSpPr>
          <p:cNvPr id="1550" name="Google Shape;1550;p161"/>
          <p:cNvSpPr txBox="1"/>
          <p:nvPr/>
        </p:nvSpPr>
        <p:spPr>
          <a:xfrm>
            <a:off x="368900" y="1709850"/>
            <a:ext cx="4522800" cy="2662800"/>
          </a:xfrm>
          <a:prstGeom prst="rect">
            <a:avLst/>
          </a:prstGeom>
          <a:noFill/>
          <a:ln>
            <a:noFill/>
          </a:ln>
        </p:spPr>
        <p:txBody>
          <a:bodyPr anchorCtr="0" anchor="t" bIns="91425" lIns="91425" spcFirstLastPara="1" rIns="91425" wrap="square" tIns="91425">
            <a:spAutoFit/>
          </a:bodyPr>
          <a:lstStyle/>
          <a:p>
            <a:pPr indent="-374650" lvl="0" marL="457200" rtl="0" algn="l">
              <a:spcBef>
                <a:spcPts val="0"/>
              </a:spcBef>
              <a:spcAft>
                <a:spcPts val="0"/>
              </a:spcAft>
              <a:buSzPts val="2300"/>
              <a:buFont typeface="Poppins"/>
              <a:buAutoNum type="arabicPeriod"/>
            </a:pPr>
            <a:r>
              <a:rPr lang="en-CA" sz="2300">
                <a:latin typeface="Poppins"/>
                <a:ea typeface="Poppins"/>
                <a:cs typeface="Poppins"/>
                <a:sym typeface="Poppins"/>
              </a:rPr>
              <a:t>Navigate to a chatbot</a:t>
            </a:r>
            <a:endParaRPr sz="2300">
              <a:latin typeface="Poppins"/>
              <a:ea typeface="Poppins"/>
              <a:cs typeface="Poppins"/>
              <a:sym typeface="Poppins"/>
            </a:endParaRPr>
          </a:p>
          <a:p>
            <a:pPr indent="0" lvl="0" marL="457200" rtl="0" algn="l">
              <a:spcBef>
                <a:spcPts val="0"/>
              </a:spcBef>
              <a:spcAft>
                <a:spcPts val="0"/>
              </a:spcAft>
              <a:buNone/>
            </a:pPr>
            <a:r>
              <a:t/>
            </a:r>
            <a:endParaRPr sz="2300">
              <a:latin typeface="Poppins"/>
              <a:ea typeface="Poppins"/>
              <a:cs typeface="Poppins"/>
              <a:sym typeface="Poppins"/>
            </a:endParaRPr>
          </a:p>
          <a:p>
            <a:pPr indent="-374650" lvl="0" marL="457200" rtl="0" algn="l">
              <a:spcBef>
                <a:spcPts val="0"/>
              </a:spcBef>
              <a:spcAft>
                <a:spcPts val="0"/>
              </a:spcAft>
              <a:buSzPts val="2300"/>
              <a:buFont typeface="Poppins"/>
              <a:buAutoNum type="arabicPeriod"/>
            </a:pPr>
            <a:r>
              <a:rPr lang="en-CA" sz="2300">
                <a:latin typeface="Poppins"/>
                <a:ea typeface="Poppins"/>
                <a:cs typeface="Poppins"/>
                <a:sym typeface="Poppins"/>
              </a:rPr>
              <a:t>Provide the following prompt</a:t>
            </a:r>
            <a:endParaRPr sz="2300">
              <a:latin typeface="Poppins"/>
              <a:ea typeface="Poppins"/>
              <a:cs typeface="Poppins"/>
              <a:sym typeface="Poppins"/>
            </a:endParaRPr>
          </a:p>
          <a:p>
            <a:pPr indent="0" lvl="0" marL="457200" rtl="0" algn="l">
              <a:spcBef>
                <a:spcPts val="0"/>
              </a:spcBef>
              <a:spcAft>
                <a:spcPts val="0"/>
              </a:spcAft>
              <a:buNone/>
            </a:pPr>
            <a:r>
              <a:t/>
            </a:r>
            <a:endParaRPr sz="2300">
              <a:latin typeface="Poppins"/>
              <a:ea typeface="Poppins"/>
              <a:cs typeface="Poppins"/>
              <a:sym typeface="Poppins"/>
            </a:endParaRPr>
          </a:p>
          <a:p>
            <a:pPr indent="-374650" lvl="0" marL="457200" rtl="0" algn="l">
              <a:spcBef>
                <a:spcPts val="0"/>
              </a:spcBef>
              <a:spcAft>
                <a:spcPts val="0"/>
              </a:spcAft>
              <a:buSzPts val="2300"/>
              <a:buFont typeface="Poppins"/>
              <a:buAutoNum type="arabicPeriod"/>
            </a:pPr>
            <a:r>
              <a:rPr lang="en-CA" sz="2300">
                <a:latin typeface="Poppins"/>
                <a:ea typeface="Poppins"/>
                <a:cs typeface="Poppins"/>
                <a:sym typeface="Poppins"/>
              </a:rPr>
              <a:t>What did your picture look like?</a:t>
            </a:r>
            <a:endParaRPr sz="2300">
              <a:latin typeface="Poppins"/>
              <a:ea typeface="Poppins"/>
              <a:cs typeface="Poppins"/>
              <a:sym typeface="Poppins"/>
            </a:endParaRPr>
          </a:p>
        </p:txBody>
      </p:sp>
      <p:sp>
        <p:nvSpPr>
          <p:cNvPr id="1551" name="Google Shape;1551;p161"/>
          <p:cNvSpPr txBox="1"/>
          <p:nvPr/>
        </p:nvSpPr>
        <p:spPr>
          <a:xfrm>
            <a:off x="5522925" y="2323400"/>
            <a:ext cx="3320100" cy="1293000"/>
          </a:xfrm>
          <a:prstGeom prst="rect">
            <a:avLst/>
          </a:prstGeom>
          <a:solidFill>
            <a:srgbClr val="CFE2F3"/>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CA" sz="2400">
                <a:solidFill>
                  <a:schemeClr val="dk2"/>
                </a:solidFill>
                <a:latin typeface="Source Code Pro"/>
                <a:ea typeface="Source Code Pro"/>
                <a:cs typeface="Source Code Pro"/>
                <a:sym typeface="Source Code Pro"/>
              </a:rPr>
              <a:t>Create an image of a typical Canadian</a:t>
            </a:r>
            <a:endParaRPr sz="2400">
              <a:solidFill>
                <a:schemeClr val="dk2"/>
              </a:solidFill>
              <a:latin typeface="Source Code Pro"/>
              <a:ea typeface="Source Code Pro"/>
              <a:cs typeface="Source Code Pro"/>
              <a:sym typeface="Source Code Pro"/>
            </a:endParaRPr>
          </a:p>
        </p:txBody>
      </p:sp>
      <p:cxnSp>
        <p:nvCxnSpPr>
          <p:cNvPr id="1552" name="Google Shape;1552;p161"/>
          <p:cNvCxnSpPr/>
          <p:nvPr/>
        </p:nvCxnSpPr>
        <p:spPr>
          <a:xfrm>
            <a:off x="4142200" y="2729775"/>
            <a:ext cx="1148700" cy="0"/>
          </a:xfrm>
          <a:prstGeom prst="straightConnector1">
            <a:avLst/>
          </a:prstGeom>
          <a:noFill/>
          <a:ln cap="flat" cmpd="sng" w="38100">
            <a:solidFill>
              <a:schemeClr val="dk2"/>
            </a:solidFill>
            <a:prstDash val="solid"/>
            <a:round/>
            <a:headEnd len="med" w="med" type="none"/>
            <a:tailEnd len="med" w="med" type="triangle"/>
          </a:ln>
        </p:spPr>
      </p:cxnSp>
      <p:sp>
        <p:nvSpPr>
          <p:cNvPr id="1553" name="Google Shape;1553;p161"/>
          <p:cNvSpPr txBox="1"/>
          <p:nvPr/>
        </p:nvSpPr>
        <p:spPr>
          <a:xfrm>
            <a:off x="4891700" y="4418175"/>
            <a:ext cx="4116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CA" sz="2400">
                <a:solidFill>
                  <a:srgbClr val="222222"/>
                </a:solidFill>
                <a:latin typeface="Poppins"/>
                <a:ea typeface="Poppins"/>
                <a:cs typeface="Poppins"/>
                <a:sym typeface="Poppins"/>
              </a:rPr>
              <a:t>ctrl-f.ca/en/toronto2025</a:t>
            </a:r>
            <a:endParaRPr sz="2400"/>
          </a:p>
        </p:txBody>
      </p:sp>
      <p:pic>
        <p:nvPicPr>
          <p:cNvPr id="1554" name="Google Shape;1554;p161"/>
          <p:cNvPicPr preferRelativeResize="0"/>
          <p:nvPr/>
        </p:nvPicPr>
        <p:blipFill>
          <a:blip r:embed="rId3">
            <a:alphaModFix/>
          </a:blip>
          <a:stretch>
            <a:fillRect/>
          </a:stretch>
        </p:blipFill>
        <p:spPr>
          <a:xfrm>
            <a:off x="6627125" y="175150"/>
            <a:ext cx="1809750" cy="18153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8" name="Shape 1558"/>
        <p:cNvGrpSpPr/>
        <p:nvPr/>
      </p:nvGrpSpPr>
      <p:grpSpPr>
        <a:xfrm>
          <a:off x="0" y="0"/>
          <a:ext cx="0" cy="0"/>
          <a:chOff x="0" y="0"/>
          <a:chExt cx="0" cy="0"/>
        </a:xfrm>
      </p:grpSpPr>
      <p:sp>
        <p:nvSpPr>
          <p:cNvPr id="1559" name="Google Shape;1559;p162"/>
          <p:cNvSpPr txBox="1"/>
          <p:nvPr>
            <p:ph type="title"/>
          </p:nvPr>
        </p:nvSpPr>
        <p:spPr>
          <a:xfrm>
            <a:off x="311700" y="1130825"/>
            <a:ext cx="8520600" cy="5460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1560" name="Google Shape;1560;p162"/>
          <p:cNvSpPr txBox="1"/>
          <p:nvPr/>
        </p:nvSpPr>
        <p:spPr>
          <a:xfrm>
            <a:off x="485950" y="70025"/>
            <a:ext cx="8126400" cy="807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b="1" lang="en-CA" sz="3600">
                <a:solidFill>
                  <a:srgbClr val="FFFFFF"/>
                </a:solidFill>
                <a:latin typeface="Poppins"/>
                <a:ea typeface="Poppins"/>
                <a:cs typeface="Poppins"/>
                <a:sym typeface="Poppins"/>
              </a:rPr>
              <a:t>Bias in AI: Images</a:t>
            </a:r>
            <a:endParaRPr b="1" sz="3600">
              <a:solidFill>
                <a:srgbClr val="FFFFFF"/>
              </a:solidFill>
              <a:latin typeface="Poppins"/>
              <a:ea typeface="Poppins"/>
              <a:cs typeface="Poppins"/>
              <a:sym typeface="Poppins"/>
            </a:endParaRPr>
          </a:p>
        </p:txBody>
      </p:sp>
      <p:sp>
        <p:nvSpPr>
          <p:cNvPr id="1561" name="Google Shape;1561;p162"/>
          <p:cNvSpPr txBox="1"/>
          <p:nvPr>
            <p:ph idx="1" type="body"/>
          </p:nvPr>
        </p:nvSpPr>
        <p:spPr>
          <a:xfrm>
            <a:off x="131875" y="1103625"/>
            <a:ext cx="3771900" cy="3006600"/>
          </a:xfrm>
          <a:prstGeom prst="rect">
            <a:avLst/>
          </a:prstGeom>
        </p:spPr>
        <p:txBody>
          <a:bodyPr anchorCtr="0" anchor="t" bIns="45700" lIns="91425" spcFirstLastPara="1" rIns="91425" wrap="square" tIns="45700">
            <a:noAutofit/>
          </a:bodyPr>
          <a:lstStyle/>
          <a:p>
            <a:pPr indent="0" lvl="0" marL="0" rtl="0" algn="l">
              <a:lnSpc>
                <a:spcPct val="100000"/>
              </a:lnSpc>
              <a:spcBef>
                <a:spcPts val="1000"/>
              </a:spcBef>
              <a:spcAft>
                <a:spcPts val="0"/>
              </a:spcAft>
              <a:buNone/>
            </a:pPr>
            <a:r>
              <a:rPr lang="en-CA" sz="2000">
                <a:solidFill>
                  <a:schemeClr val="dk1"/>
                </a:solidFill>
                <a:latin typeface="Poppins"/>
                <a:ea typeface="Poppins"/>
                <a:cs typeface="Poppins"/>
                <a:sym typeface="Poppins"/>
              </a:rPr>
              <a:t>“Create an image of a typical </a:t>
            </a:r>
            <a:r>
              <a:rPr b="1" lang="en-CA" sz="2000">
                <a:solidFill>
                  <a:schemeClr val="dk1"/>
                </a:solidFill>
                <a:latin typeface="Poppins"/>
                <a:ea typeface="Poppins"/>
                <a:cs typeface="Poppins"/>
                <a:sym typeface="Poppins"/>
              </a:rPr>
              <a:t>Canadian</a:t>
            </a:r>
            <a:r>
              <a:rPr lang="en-CA" sz="2000">
                <a:solidFill>
                  <a:schemeClr val="dk1"/>
                </a:solidFill>
                <a:latin typeface="Poppins"/>
                <a:ea typeface="Poppins"/>
                <a:cs typeface="Poppins"/>
                <a:sym typeface="Poppins"/>
              </a:rPr>
              <a:t>”</a:t>
            </a:r>
            <a:endParaRPr sz="2000">
              <a:solidFill>
                <a:schemeClr val="dk1"/>
              </a:solidFill>
              <a:latin typeface="Poppins"/>
              <a:ea typeface="Poppins"/>
              <a:cs typeface="Poppins"/>
              <a:sym typeface="Poppins"/>
            </a:endParaRPr>
          </a:p>
          <a:p>
            <a:pPr indent="-355600" lvl="0" marL="457200" rtl="0" algn="l">
              <a:lnSpc>
                <a:spcPct val="100000"/>
              </a:lnSpc>
              <a:spcBef>
                <a:spcPts val="1000"/>
              </a:spcBef>
              <a:spcAft>
                <a:spcPts val="0"/>
              </a:spcAft>
              <a:buClr>
                <a:schemeClr val="dk1"/>
              </a:buClr>
              <a:buSzPts val="2000"/>
              <a:buFont typeface="Poppins"/>
              <a:buChar char="•"/>
            </a:pPr>
            <a:r>
              <a:rPr lang="en-CA" sz="2000">
                <a:solidFill>
                  <a:schemeClr val="dk1"/>
                </a:solidFill>
                <a:latin typeface="Poppins"/>
                <a:ea typeface="Poppins"/>
                <a:cs typeface="Poppins"/>
                <a:sym typeface="Poppins"/>
              </a:rPr>
              <a:t>What do these image have in common?</a:t>
            </a:r>
            <a:endParaRPr sz="2000">
              <a:solidFill>
                <a:schemeClr val="dk1"/>
              </a:solidFill>
              <a:latin typeface="Poppins"/>
              <a:ea typeface="Poppins"/>
              <a:cs typeface="Poppins"/>
              <a:sym typeface="Poppins"/>
            </a:endParaRPr>
          </a:p>
          <a:p>
            <a:pPr indent="-355600" lvl="0" marL="457200" rtl="0" algn="l">
              <a:lnSpc>
                <a:spcPct val="100000"/>
              </a:lnSpc>
              <a:spcBef>
                <a:spcPts val="1000"/>
              </a:spcBef>
              <a:spcAft>
                <a:spcPts val="0"/>
              </a:spcAft>
              <a:buClr>
                <a:schemeClr val="dk1"/>
              </a:buClr>
              <a:buSzPts val="2000"/>
              <a:buFont typeface="Poppins"/>
              <a:buChar char="•"/>
            </a:pPr>
            <a:r>
              <a:rPr lang="en-CA" sz="2000">
                <a:solidFill>
                  <a:schemeClr val="dk1"/>
                </a:solidFill>
                <a:latin typeface="Poppins"/>
                <a:ea typeface="Poppins"/>
                <a:cs typeface="Poppins"/>
                <a:sym typeface="Poppins"/>
              </a:rPr>
              <a:t>What biases do you think they reflect?</a:t>
            </a:r>
            <a:endParaRPr sz="2000">
              <a:solidFill>
                <a:schemeClr val="dk1"/>
              </a:solidFill>
              <a:latin typeface="Poppins"/>
              <a:ea typeface="Poppins"/>
              <a:cs typeface="Poppins"/>
              <a:sym typeface="Poppins"/>
            </a:endParaRPr>
          </a:p>
          <a:p>
            <a:pPr indent="-355600" lvl="0" marL="457200" rtl="0" algn="l">
              <a:lnSpc>
                <a:spcPct val="100000"/>
              </a:lnSpc>
              <a:spcBef>
                <a:spcPts val="1000"/>
              </a:spcBef>
              <a:spcAft>
                <a:spcPts val="1000"/>
              </a:spcAft>
              <a:buClr>
                <a:schemeClr val="dk1"/>
              </a:buClr>
              <a:buSzPts val="2000"/>
              <a:buFont typeface="Poppins"/>
              <a:buChar char="•"/>
            </a:pPr>
            <a:r>
              <a:rPr lang="en-CA" sz="2000">
                <a:solidFill>
                  <a:schemeClr val="dk1"/>
                </a:solidFill>
                <a:latin typeface="Poppins"/>
                <a:ea typeface="Poppins"/>
                <a:cs typeface="Poppins"/>
                <a:sym typeface="Poppins"/>
              </a:rPr>
              <a:t>Did you get similar results?</a:t>
            </a:r>
            <a:endParaRPr sz="2000">
              <a:solidFill>
                <a:schemeClr val="dk1"/>
              </a:solidFill>
              <a:latin typeface="Poppins"/>
              <a:ea typeface="Poppins"/>
              <a:cs typeface="Poppins"/>
              <a:sym typeface="Poppins"/>
            </a:endParaRPr>
          </a:p>
        </p:txBody>
      </p:sp>
      <p:sp>
        <p:nvSpPr>
          <p:cNvPr id="1562" name="Google Shape;1562;p162"/>
          <p:cNvSpPr txBox="1"/>
          <p:nvPr/>
        </p:nvSpPr>
        <p:spPr>
          <a:xfrm>
            <a:off x="6366675" y="4356975"/>
            <a:ext cx="257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CA">
                <a:solidFill>
                  <a:srgbClr val="3F3F3F"/>
                </a:solidFill>
              </a:rPr>
              <a:t>Created using Copilot</a:t>
            </a:r>
            <a:endParaRPr>
              <a:solidFill>
                <a:srgbClr val="3F3F3F"/>
              </a:solidFill>
            </a:endParaRPr>
          </a:p>
        </p:txBody>
      </p:sp>
      <p:pic>
        <p:nvPicPr>
          <p:cNvPr id="1563" name="Google Shape;1563;p162"/>
          <p:cNvPicPr preferRelativeResize="0"/>
          <p:nvPr/>
        </p:nvPicPr>
        <p:blipFill>
          <a:blip r:embed="rId3">
            <a:alphaModFix/>
          </a:blip>
          <a:stretch>
            <a:fillRect/>
          </a:stretch>
        </p:blipFill>
        <p:spPr>
          <a:xfrm>
            <a:off x="6317425" y="1398425"/>
            <a:ext cx="2758751" cy="2758751"/>
          </a:xfrm>
          <a:prstGeom prst="rect">
            <a:avLst/>
          </a:prstGeom>
          <a:noFill/>
          <a:ln>
            <a:noFill/>
          </a:ln>
        </p:spPr>
      </p:pic>
      <p:pic>
        <p:nvPicPr>
          <p:cNvPr id="1564" name="Google Shape;1564;p162"/>
          <p:cNvPicPr preferRelativeResize="0"/>
          <p:nvPr/>
        </p:nvPicPr>
        <p:blipFill>
          <a:blip r:embed="rId4">
            <a:alphaModFix/>
          </a:blip>
          <a:stretch>
            <a:fillRect/>
          </a:stretch>
        </p:blipFill>
        <p:spPr>
          <a:xfrm>
            <a:off x="3547500" y="1398425"/>
            <a:ext cx="2758751" cy="2758751"/>
          </a:xfrm>
          <a:prstGeom prst="rect">
            <a:avLst/>
          </a:prstGeom>
          <a:noFill/>
          <a:ln>
            <a:noFill/>
          </a:ln>
        </p:spPr>
      </p:pic>
      <p:sp>
        <p:nvSpPr>
          <p:cNvPr id="1565" name="Google Shape;1565;p162"/>
          <p:cNvSpPr txBox="1"/>
          <p:nvPr/>
        </p:nvSpPr>
        <p:spPr>
          <a:xfrm>
            <a:off x="3640925" y="4356975"/>
            <a:ext cx="257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CA">
                <a:solidFill>
                  <a:srgbClr val="3F3F3F"/>
                </a:solidFill>
              </a:rPr>
              <a:t>Created using ChatGPT</a:t>
            </a:r>
            <a:endParaRPr>
              <a:solidFill>
                <a:srgbClr val="3F3F3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9" name="Shape 1569"/>
        <p:cNvGrpSpPr/>
        <p:nvPr/>
      </p:nvGrpSpPr>
      <p:grpSpPr>
        <a:xfrm>
          <a:off x="0" y="0"/>
          <a:ext cx="0" cy="0"/>
          <a:chOff x="0" y="0"/>
          <a:chExt cx="0" cy="0"/>
        </a:xfrm>
      </p:grpSpPr>
      <p:sp>
        <p:nvSpPr>
          <p:cNvPr id="1570" name="Google Shape;1570;p163"/>
          <p:cNvSpPr txBox="1"/>
          <p:nvPr/>
        </p:nvSpPr>
        <p:spPr>
          <a:xfrm>
            <a:off x="382325" y="1421350"/>
            <a:ext cx="35127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CA" sz="2800">
                <a:solidFill>
                  <a:schemeClr val="dk1"/>
                </a:solidFill>
                <a:latin typeface="Montserrat"/>
                <a:ea typeface="Montserrat"/>
                <a:cs typeface="Montserrat"/>
                <a:sym typeface="Montserrat"/>
              </a:rPr>
              <a:t>Lesson 3</a:t>
            </a:r>
            <a:endParaRPr b="1" sz="2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sz="2800">
              <a:solidFill>
                <a:schemeClr val="dk1"/>
              </a:solidFill>
              <a:latin typeface="Montserrat"/>
              <a:ea typeface="Montserrat"/>
              <a:cs typeface="Montserrat"/>
              <a:sym typeface="Montserrat"/>
            </a:endParaRPr>
          </a:p>
          <a:p>
            <a:pPr indent="0" lvl="0" marL="0" rtl="0" algn="l">
              <a:spcBef>
                <a:spcPts val="0"/>
              </a:spcBef>
              <a:spcAft>
                <a:spcPts val="0"/>
              </a:spcAft>
              <a:buNone/>
            </a:pPr>
            <a:r>
              <a:rPr b="1" lang="en-CA" sz="2800">
                <a:solidFill>
                  <a:schemeClr val="dk1"/>
                </a:solidFill>
                <a:latin typeface="Montserrat"/>
                <a:ea typeface="Montserrat"/>
                <a:cs typeface="Montserrat"/>
                <a:sym typeface="Montserrat"/>
              </a:rPr>
              <a:t>AI in the Classroom</a:t>
            </a:r>
            <a:endParaRPr b="1" sz="2800">
              <a:solidFill>
                <a:schemeClr val="dk1"/>
              </a:solidFill>
              <a:latin typeface="Montserrat"/>
              <a:ea typeface="Montserrat"/>
              <a:cs typeface="Montserrat"/>
              <a:sym typeface="Montserrat"/>
            </a:endParaRPr>
          </a:p>
        </p:txBody>
      </p:sp>
      <p:sp>
        <p:nvSpPr>
          <p:cNvPr id="1571" name="Google Shape;1571;p163"/>
          <p:cNvSpPr txBox="1"/>
          <p:nvPr/>
        </p:nvSpPr>
        <p:spPr>
          <a:xfrm>
            <a:off x="272838" y="4555850"/>
            <a:ext cx="3081300" cy="503700"/>
          </a:xfrm>
          <a:prstGeom prst="rect">
            <a:avLst/>
          </a:prstGeom>
          <a:noFill/>
          <a:ln>
            <a:noFill/>
          </a:ln>
        </p:spPr>
        <p:txBody>
          <a:bodyPr anchorCtr="0" anchor="t" bIns="45700" lIns="91425" spcFirstLastPara="1" rIns="91425" wrap="square" tIns="45700">
            <a:noAutofit/>
          </a:bodyPr>
          <a:lstStyle/>
          <a:p>
            <a:pPr indent="0" lvl="0" marL="0" rtl="0" algn="ctr">
              <a:spcBef>
                <a:spcPts val="1000"/>
              </a:spcBef>
              <a:spcAft>
                <a:spcPts val="1000"/>
              </a:spcAft>
              <a:buNone/>
            </a:pPr>
            <a:r>
              <a:rPr lang="en-CA" sz="1600">
                <a:solidFill>
                  <a:schemeClr val="dk2"/>
                </a:solidFill>
                <a:latin typeface="Poppins"/>
                <a:ea typeface="Poppins"/>
                <a:cs typeface="Poppins"/>
                <a:sym typeface="Poppins"/>
              </a:rPr>
              <a:t>Created with DALL-E 3</a:t>
            </a:r>
            <a:endParaRPr sz="1600">
              <a:solidFill>
                <a:schemeClr val="dk2"/>
              </a:solidFill>
              <a:latin typeface="Poppins"/>
              <a:ea typeface="Poppins"/>
              <a:cs typeface="Poppins"/>
              <a:sym typeface="Poppins"/>
            </a:endParaRPr>
          </a:p>
        </p:txBody>
      </p:sp>
      <p:pic>
        <p:nvPicPr>
          <p:cNvPr id="1572" name="Google Shape;1572;p163"/>
          <p:cNvPicPr preferRelativeResize="0"/>
          <p:nvPr/>
        </p:nvPicPr>
        <p:blipFill>
          <a:blip r:embed="rId3">
            <a:alphaModFix/>
          </a:blip>
          <a:stretch>
            <a:fillRect/>
          </a:stretch>
        </p:blipFill>
        <p:spPr>
          <a:xfrm>
            <a:off x="4000500" y="0"/>
            <a:ext cx="5143501" cy="5143501"/>
          </a:xfrm>
          <a:prstGeom prst="rect">
            <a:avLst/>
          </a:prstGeom>
          <a:noFill/>
          <a:ln>
            <a:noFill/>
          </a:ln>
        </p:spPr>
      </p:pic>
    </p:spTree>
  </p:cSld>
  <p:clrMapOvr>
    <a:masterClrMapping/>
  </p:clrMapOvr>
  <p:transition>
    <p:fade thruBlk="1"/>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76" name="Shape 1576"/>
        <p:cNvGrpSpPr/>
        <p:nvPr/>
      </p:nvGrpSpPr>
      <p:grpSpPr>
        <a:xfrm>
          <a:off x="0" y="0"/>
          <a:ext cx="0" cy="0"/>
          <a:chOff x="0" y="0"/>
          <a:chExt cx="0" cy="0"/>
        </a:xfrm>
      </p:grpSpPr>
      <p:sp>
        <p:nvSpPr>
          <p:cNvPr id="1577" name="Google Shape;1577;p164"/>
          <p:cNvSpPr/>
          <p:nvPr/>
        </p:nvSpPr>
        <p:spPr>
          <a:xfrm rot="5400000">
            <a:off x="7365228" y="0"/>
            <a:ext cx="1778700" cy="1778700"/>
          </a:xfrm>
          <a:prstGeom prst="diagStripe">
            <a:avLst>
              <a:gd fmla="val 50000" name="adj"/>
            </a:avLst>
          </a:prstGeom>
          <a:solidFill>
            <a:srgbClr val="EDFA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578" name="Google Shape;1578;p164"/>
          <p:cNvSpPr txBox="1"/>
          <p:nvPr/>
        </p:nvSpPr>
        <p:spPr>
          <a:xfrm rot="2700000">
            <a:off x="7215273" y="386217"/>
            <a:ext cx="2501461" cy="583787"/>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CA" sz="1200">
                <a:solidFill>
                  <a:srgbClr val="198038"/>
                </a:solidFill>
                <a:latin typeface="Inter"/>
                <a:ea typeface="Inter"/>
                <a:cs typeface="Inter"/>
                <a:sym typeface="Inter"/>
              </a:rPr>
              <a:t>Do not edit</a:t>
            </a:r>
            <a:endParaRPr b="1" sz="1200">
              <a:solidFill>
                <a:srgbClr val="198038"/>
              </a:solidFill>
              <a:latin typeface="Inter"/>
              <a:ea typeface="Inter"/>
              <a:cs typeface="Inter"/>
              <a:sym typeface="Inter"/>
            </a:endParaRPr>
          </a:p>
          <a:p>
            <a:pPr indent="0" lvl="0" marL="0" rtl="0" algn="ctr">
              <a:spcBef>
                <a:spcPts val="0"/>
              </a:spcBef>
              <a:spcAft>
                <a:spcPts val="0"/>
              </a:spcAft>
              <a:buNone/>
            </a:pPr>
            <a:r>
              <a:rPr lang="en-CA" sz="1200" u="sng">
                <a:solidFill>
                  <a:srgbClr val="198038"/>
                </a:solidFill>
                <a:latin typeface="Inter"/>
                <a:ea typeface="Inter"/>
                <a:cs typeface="Inter"/>
                <a:sym typeface="Inter"/>
                <a:hlinkClick r:id="rId3">
                  <a:extLst>
                    <a:ext uri="{A12FA001-AC4F-418D-AE19-62706E023703}">
                      <ahyp:hlinkClr val="tx"/>
                    </a:ext>
                  </a:extLst>
                </a:hlinkClick>
              </a:rPr>
              <a:t>How to change the design</a:t>
            </a:r>
            <a:endParaRPr sz="1200">
              <a:solidFill>
                <a:srgbClr val="198038"/>
              </a:solidFill>
              <a:latin typeface="Inter"/>
              <a:ea typeface="Inter"/>
              <a:cs typeface="Inter"/>
              <a:sym typeface="Inter"/>
            </a:endParaRPr>
          </a:p>
        </p:txBody>
      </p:sp>
      <p:sp>
        <p:nvSpPr>
          <p:cNvPr descr="title-id" id="1579" name="Google Shape;1579;p164"/>
          <p:cNvSpPr txBox="1"/>
          <p:nvPr/>
        </p:nvSpPr>
        <p:spPr>
          <a:xfrm>
            <a:off x="2334638" y="1320628"/>
            <a:ext cx="6364800" cy="175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CA" sz="3600">
                <a:solidFill>
                  <a:srgbClr val="5B5B5B"/>
                </a:solidFill>
                <a:latin typeface="Inter"/>
                <a:ea typeface="Inter"/>
                <a:cs typeface="Inter"/>
                <a:sym typeface="Inter"/>
              </a:rPr>
              <a:t>Does your school have policies around the use of AI in the classroom?</a:t>
            </a:r>
            <a:endParaRPr b="1" sz="3600">
              <a:solidFill>
                <a:srgbClr val="5B5B5B"/>
              </a:solidFill>
              <a:latin typeface="Inter"/>
              <a:ea typeface="Inter"/>
              <a:cs typeface="Inter"/>
              <a:sym typeface="Inter"/>
            </a:endParaRPr>
          </a:p>
        </p:txBody>
      </p:sp>
      <p:sp>
        <p:nvSpPr>
          <p:cNvPr id="1580" name="Google Shape;1580;p164"/>
          <p:cNvSpPr/>
          <p:nvPr/>
        </p:nvSpPr>
        <p:spPr>
          <a:xfrm>
            <a:off x="0" y="4365024"/>
            <a:ext cx="9144000" cy="778500"/>
          </a:xfrm>
          <a:prstGeom prst="rect">
            <a:avLst/>
          </a:prstGeom>
          <a:solidFill>
            <a:srgbClr val="1980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581" name="Google Shape;1581;p164"/>
          <p:cNvSpPr txBox="1"/>
          <p:nvPr/>
        </p:nvSpPr>
        <p:spPr>
          <a:xfrm>
            <a:off x="555866" y="4365024"/>
            <a:ext cx="6948300" cy="7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CA" sz="1200">
                <a:solidFill>
                  <a:srgbClr val="FFFFFF"/>
                </a:solidFill>
                <a:latin typeface="Inter"/>
                <a:ea typeface="Inter"/>
                <a:cs typeface="Inter"/>
                <a:sym typeface="Inter"/>
              </a:rPr>
              <a:t>Presenting with animations, GIFs or speaker notes? Enable our </a:t>
            </a:r>
            <a:r>
              <a:rPr lang="en-CA" sz="1200" u="sng">
                <a:solidFill>
                  <a:srgbClr val="FFFFFF"/>
                </a:solidFill>
                <a:latin typeface="Inter"/>
                <a:ea typeface="Inter"/>
                <a:cs typeface="Inter"/>
                <a:sym typeface="Inter"/>
                <a:hlinkClick r:id="rId4">
                  <a:extLst>
                    <a:ext uri="{A12FA001-AC4F-418D-AE19-62706E023703}">
                      <ahyp:hlinkClr val="tx"/>
                    </a:ext>
                  </a:extLst>
                </a:hlinkClick>
              </a:rPr>
              <a:t>Chrome extension</a:t>
            </a:r>
            <a:endParaRPr sz="1200">
              <a:solidFill>
                <a:srgbClr val="FFFFFF"/>
              </a:solidFill>
              <a:latin typeface="Inter"/>
              <a:ea typeface="Inter"/>
              <a:cs typeface="Inter"/>
              <a:sym typeface="Inter"/>
            </a:endParaRPr>
          </a:p>
        </p:txBody>
      </p:sp>
      <p:pic>
        <p:nvPicPr>
          <p:cNvPr id="1582" name="Google Shape;1582;p164"/>
          <p:cNvPicPr preferRelativeResize="0"/>
          <p:nvPr/>
        </p:nvPicPr>
        <p:blipFill>
          <a:blip r:embed="rId5">
            <a:alphaModFix/>
          </a:blip>
          <a:stretch>
            <a:fillRect/>
          </a:stretch>
        </p:blipFill>
        <p:spPr>
          <a:xfrm>
            <a:off x="222347" y="4643089"/>
            <a:ext cx="222347" cy="222347"/>
          </a:xfrm>
          <a:prstGeom prst="rect">
            <a:avLst/>
          </a:prstGeom>
          <a:noFill/>
          <a:ln>
            <a:noFill/>
          </a:ln>
        </p:spPr>
      </p:pic>
      <p:pic>
        <p:nvPicPr>
          <p:cNvPr descr="logo-id" id="1583" name="Google Shape;1583;p164">
            <a:hlinkClick r:id="rId6"/>
          </p:cNvPr>
          <p:cNvPicPr preferRelativeResize="0"/>
          <p:nvPr/>
        </p:nvPicPr>
        <p:blipFill>
          <a:blip r:embed="rId7">
            <a:alphaModFix/>
          </a:blip>
          <a:stretch>
            <a:fillRect/>
          </a:stretch>
        </p:blipFill>
        <p:spPr>
          <a:xfrm>
            <a:off x="7921094" y="4476329"/>
            <a:ext cx="1111733" cy="555866"/>
          </a:xfrm>
          <a:prstGeom prst="rect">
            <a:avLst/>
          </a:prstGeom>
          <a:noFill/>
          <a:ln>
            <a:noFill/>
          </a:ln>
        </p:spPr>
      </p:pic>
      <p:pic>
        <p:nvPicPr>
          <p:cNvPr descr="poll-type-id" id="1584" name="Google Shape;1584;p164">
            <a:hlinkClick r:id="rId8"/>
          </p:cNvPr>
          <p:cNvPicPr preferRelativeResize="0"/>
          <p:nvPr/>
        </p:nvPicPr>
        <p:blipFill>
          <a:blip r:embed="rId9">
            <a:alphaModFix/>
          </a:blip>
          <a:stretch>
            <a:fillRect/>
          </a:stretch>
        </p:blipFill>
        <p:spPr>
          <a:xfrm>
            <a:off x="333520" y="1307027"/>
            <a:ext cx="1778772" cy="177877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4" name="Shape 1404"/>
        <p:cNvGrpSpPr/>
        <p:nvPr/>
      </p:nvGrpSpPr>
      <p:grpSpPr>
        <a:xfrm>
          <a:off x="0" y="0"/>
          <a:ext cx="0" cy="0"/>
          <a:chOff x="0" y="0"/>
          <a:chExt cx="0" cy="0"/>
        </a:xfrm>
      </p:grpSpPr>
      <p:pic>
        <p:nvPicPr>
          <p:cNvPr descr="CIVIX_logo_2015-01.png" id="1405" name="Google Shape;1405;p147"/>
          <p:cNvPicPr preferRelativeResize="0"/>
          <p:nvPr/>
        </p:nvPicPr>
        <p:blipFill rotWithShape="1">
          <a:blip r:embed="rId3">
            <a:alphaModFix/>
          </a:blip>
          <a:srcRect b="0" l="0" r="0" t="0"/>
          <a:stretch/>
        </p:blipFill>
        <p:spPr>
          <a:xfrm>
            <a:off x="7158125" y="4511675"/>
            <a:ext cx="1727900" cy="605225"/>
          </a:xfrm>
          <a:prstGeom prst="rect">
            <a:avLst/>
          </a:prstGeom>
          <a:noFill/>
          <a:ln>
            <a:noFill/>
          </a:ln>
        </p:spPr>
      </p:pic>
      <p:sp>
        <p:nvSpPr>
          <p:cNvPr id="1406" name="Google Shape;1406;p147"/>
          <p:cNvSpPr/>
          <p:nvPr/>
        </p:nvSpPr>
        <p:spPr>
          <a:xfrm>
            <a:off x="0" y="-4500"/>
            <a:ext cx="201600" cy="5143500"/>
          </a:xfrm>
          <a:prstGeom prst="rect">
            <a:avLst/>
          </a:prstGeom>
          <a:solidFill>
            <a:srgbClr val="B5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147"/>
          <p:cNvSpPr/>
          <p:nvPr/>
        </p:nvSpPr>
        <p:spPr>
          <a:xfrm>
            <a:off x="0" y="4516800"/>
            <a:ext cx="9144000" cy="622200"/>
          </a:xfrm>
          <a:prstGeom prst="rect">
            <a:avLst/>
          </a:prstGeom>
          <a:solidFill>
            <a:srgbClr val="7D3E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08" name="Google Shape;1408;p147"/>
          <p:cNvPicPr preferRelativeResize="0"/>
          <p:nvPr/>
        </p:nvPicPr>
        <p:blipFill>
          <a:blip r:embed="rId4">
            <a:alphaModFix/>
          </a:blip>
          <a:stretch>
            <a:fillRect/>
          </a:stretch>
        </p:blipFill>
        <p:spPr>
          <a:xfrm>
            <a:off x="0" y="0"/>
            <a:ext cx="9144000" cy="4688675"/>
          </a:xfrm>
          <a:prstGeom prst="rect">
            <a:avLst/>
          </a:prstGeom>
          <a:noFill/>
          <a:ln>
            <a:noFill/>
          </a:ln>
        </p:spPr>
      </p:pic>
      <p:sp>
        <p:nvSpPr>
          <p:cNvPr id="1409" name="Google Shape;1409;p147"/>
          <p:cNvSpPr txBox="1"/>
          <p:nvPr/>
        </p:nvSpPr>
        <p:spPr>
          <a:xfrm>
            <a:off x="430200" y="623100"/>
            <a:ext cx="4659900" cy="1431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CA" sz="2700">
                <a:solidFill>
                  <a:srgbClr val="7D3E84"/>
                </a:solidFill>
                <a:latin typeface="Poppins"/>
                <a:ea typeface="Poppins"/>
                <a:cs typeface="Poppins"/>
                <a:sym typeface="Poppins"/>
              </a:rPr>
              <a:t>How</a:t>
            </a:r>
            <a:r>
              <a:rPr b="1" lang="en-CA" sz="2700">
                <a:solidFill>
                  <a:srgbClr val="7D3E84"/>
                </a:solidFill>
                <a:latin typeface="Poppins"/>
                <a:ea typeface="Poppins"/>
                <a:cs typeface="Poppins"/>
                <a:sym typeface="Poppins"/>
              </a:rPr>
              <a:t> can we best evaluate the information we see and hear online?</a:t>
            </a:r>
            <a:endParaRPr b="1" sz="2700">
              <a:solidFill>
                <a:srgbClr val="7D3E84"/>
              </a:solidFill>
              <a:latin typeface="Poppins"/>
              <a:ea typeface="Poppins"/>
              <a:cs typeface="Poppins"/>
              <a:sym typeface="Poppins"/>
            </a:endParaRPr>
          </a:p>
        </p:txBody>
      </p:sp>
      <p:pic>
        <p:nvPicPr>
          <p:cNvPr id="1410" name="Google Shape;1410;p147"/>
          <p:cNvPicPr preferRelativeResize="0"/>
          <p:nvPr/>
        </p:nvPicPr>
        <p:blipFill>
          <a:blip r:embed="rId5">
            <a:alphaModFix/>
          </a:blip>
          <a:stretch>
            <a:fillRect/>
          </a:stretch>
        </p:blipFill>
        <p:spPr>
          <a:xfrm>
            <a:off x="365300" y="3837604"/>
            <a:ext cx="1727902" cy="100272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8" name="Shape 1588"/>
        <p:cNvGrpSpPr/>
        <p:nvPr/>
      </p:nvGrpSpPr>
      <p:grpSpPr>
        <a:xfrm>
          <a:off x="0" y="0"/>
          <a:ext cx="0" cy="0"/>
          <a:chOff x="0" y="0"/>
          <a:chExt cx="0" cy="0"/>
        </a:xfrm>
      </p:grpSpPr>
      <p:sp>
        <p:nvSpPr>
          <p:cNvPr id="1589" name="Google Shape;1589;p165"/>
          <p:cNvSpPr/>
          <p:nvPr/>
        </p:nvSpPr>
        <p:spPr>
          <a:xfrm>
            <a:off x="0" y="-4500"/>
            <a:ext cx="201600" cy="5143500"/>
          </a:xfrm>
          <a:prstGeom prst="rect">
            <a:avLst/>
          </a:prstGeom>
          <a:solidFill>
            <a:srgbClr val="B5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165"/>
          <p:cNvSpPr txBox="1"/>
          <p:nvPr/>
        </p:nvSpPr>
        <p:spPr>
          <a:xfrm>
            <a:off x="421600" y="169400"/>
            <a:ext cx="5520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CA" sz="2800">
                <a:latin typeface="Poppins"/>
                <a:ea typeface="Poppins"/>
                <a:cs typeface="Poppins"/>
                <a:sym typeface="Poppins"/>
              </a:rPr>
              <a:t>AI in the Classroom</a:t>
            </a:r>
            <a:endParaRPr b="1" i="1" sz="2800">
              <a:latin typeface="Poppins"/>
              <a:ea typeface="Poppins"/>
              <a:cs typeface="Poppins"/>
              <a:sym typeface="Poppins"/>
            </a:endParaRPr>
          </a:p>
        </p:txBody>
      </p:sp>
      <p:sp>
        <p:nvSpPr>
          <p:cNvPr id="1591" name="Google Shape;1591;p165"/>
          <p:cNvSpPr txBox="1"/>
          <p:nvPr/>
        </p:nvSpPr>
        <p:spPr>
          <a:xfrm>
            <a:off x="425900" y="946675"/>
            <a:ext cx="5520600" cy="39867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SzPts val="1900"/>
              <a:buFont typeface="Poppins"/>
              <a:buChar char="●"/>
            </a:pPr>
            <a:r>
              <a:rPr lang="en-CA" sz="1900">
                <a:latin typeface="Poppins"/>
                <a:ea typeface="Poppins"/>
                <a:cs typeface="Poppins"/>
                <a:sym typeface="Poppins"/>
              </a:rPr>
              <a:t>Students consider what AI is good for when it comes to their educational goals</a:t>
            </a:r>
            <a:endParaRPr sz="1900">
              <a:latin typeface="Poppins"/>
              <a:ea typeface="Poppins"/>
              <a:cs typeface="Poppins"/>
              <a:sym typeface="Poppins"/>
            </a:endParaRPr>
          </a:p>
          <a:p>
            <a:pPr indent="0" lvl="0" marL="457200" rtl="0" algn="l">
              <a:spcBef>
                <a:spcPts val="0"/>
              </a:spcBef>
              <a:spcAft>
                <a:spcPts val="0"/>
              </a:spcAft>
              <a:buNone/>
            </a:pPr>
            <a:r>
              <a:t/>
            </a:r>
            <a:endParaRPr sz="1900">
              <a:latin typeface="Poppins"/>
              <a:ea typeface="Poppins"/>
              <a:cs typeface="Poppins"/>
              <a:sym typeface="Poppins"/>
            </a:endParaRPr>
          </a:p>
          <a:p>
            <a:pPr indent="-349250" lvl="0" marL="457200" rtl="0" algn="l">
              <a:spcBef>
                <a:spcPts val="0"/>
              </a:spcBef>
              <a:spcAft>
                <a:spcPts val="0"/>
              </a:spcAft>
              <a:buSzPts val="1900"/>
              <a:buFont typeface="Poppins"/>
              <a:buChar char="●"/>
            </a:pPr>
            <a:r>
              <a:rPr lang="en-CA" sz="1900">
                <a:latin typeface="Poppins"/>
                <a:ea typeface="Poppins"/>
                <a:cs typeface="Poppins"/>
                <a:sym typeface="Poppins"/>
              </a:rPr>
              <a:t>Co-create norms around AI use</a:t>
            </a:r>
            <a:endParaRPr sz="1900">
              <a:latin typeface="Poppins"/>
              <a:ea typeface="Poppins"/>
              <a:cs typeface="Poppins"/>
              <a:sym typeface="Poppins"/>
            </a:endParaRPr>
          </a:p>
          <a:p>
            <a:pPr indent="0" lvl="0" marL="457200" rtl="0" algn="l">
              <a:spcBef>
                <a:spcPts val="0"/>
              </a:spcBef>
              <a:spcAft>
                <a:spcPts val="0"/>
              </a:spcAft>
              <a:buNone/>
            </a:pPr>
            <a:r>
              <a:t/>
            </a:r>
            <a:endParaRPr sz="1900">
              <a:latin typeface="Poppins"/>
              <a:ea typeface="Poppins"/>
              <a:cs typeface="Poppins"/>
              <a:sym typeface="Poppins"/>
            </a:endParaRPr>
          </a:p>
          <a:p>
            <a:pPr indent="-349250" lvl="0" marL="457200" rtl="0" algn="l">
              <a:spcBef>
                <a:spcPts val="0"/>
              </a:spcBef>
              <a:spcAft>
                <a:spcPts val="0"/>
              </a:spcAft>
              <a:buSzPts val="1900"/>
              <a:buFont typeface="Poppins"/>
              <a:buChar char="●"/>
            </a:pPr>
            <a:r>
              <a:rPr lang="en-CA" sz="1900">
                <a:latin typeface="Poppins"/>
                <a:ea typeface="Poppins"/>
                <a:cs typeface="Poppins"/>
                <a:sym typeface="Poppins"/>
              </a:rPr>
              <a:t>Identify where AI use stops becoming a tool and starts doing the work for you</a:t>
            </a:r>
            <a:endParaRPr sz="1900">
              <a:latin typeface="Poppins"/>
              <a:ea typeface="Poppins"/>
              <a:cs typeface="Poppins"/>
              <a:sym typeface="Poppins"/>
            </a:endParaRPr>
          </a:p>
          <a:p>
            <a:pPr indent="0" lvl="0" marL="457200" rtl="0" algn="l">
              <a:spcBef>
                <a:spcPts val="0"/>
              </a:spcBef>
              <a:spcAft>
                <a:spcPts val="0"/>
              </a:spcAft>
              <a:buNone/>
            </a:pPr>
            <a:r>
              <a:t/>
            </a:r>
            <a:endParaRPr sz="1900">
              <a:latin typeface="Poppins"/>
              <a:ea typeface="Poppins"/>
              <a:cs typeface="Poppins"/>
              <a:sym typeface="Poppins"/>
            </a:endParaRPr>
          </a:p>
          <a:p>
            <a:pPr indent="-349250" lvl="0" marL="457200" rtl="0" algn="l">
              <a:spcBef>
                <a:spcPts val="0"/>
              </a:spcBef>
              <a:spcAft>
                <a:spcPts val="0"/>
              </a:spcAft>
              <a:buSzPts val="1900"/>
              <a:buFont typeface="Poppins"/>
              <a:buChar char="●"/>
            </a:pPr>
            <a:r>
              <a:rPr lang="en-CA" sz="1900">
                <a:latin typeface="Poppins"/>
                <a:ea typeface="Poppins"/>
                <a:cs typeface="Poppins"/>
                <a:sym typeface="Poppins"/>
              </a:rPr>
              <a:t>Emphasis on student agency: AI is a tool, and they need to think about whether they want to use it, and in what ways</a:t>
            </a:r>
            <a:endParaRPr sz="1900">
              <a:latin typeface="Poppins"/>
              <a:ea typeface="Poppins"/>
              <a:cs typeface="Poppins"/>
              <a:sym typeface="Poppins"/>
            </a:endParaRPr>
          </a:p>
        </p:txBody>
      </p:sp>
      <p:pic>
        <p:nvPicPr>
          <p:cNvPr id="1592" name="Google Shape;1592;p165"/>
          <p:cNvPicPr preferRelativeResize="0"/>
          <p:nvPr/>
        </p:nvPicPr>
        <p:blipFill>
          <a:blip r:embed="rId3">
            <a:alphaModFix/>
          </a:blip>
          <a:stretch>
            <a:fillRect/>
          </a:stretch>
        </p:blipFill>
        <p:spPr>
          <a:xfrm>
            <a:off x="5942200" y="1001587"/>
            <a:ext cx="3131325" cy="3131325"/>
          </a:xfrm>
          <a:prstGeom prst="rect">
            <a:avLst/>
          </a:prstGeom>
          <a:noFill/>
          <a:ln>
            <a:noFill/>
          </a:ln>
        </p:spPr>
      </p:pic>
      <p:sp>
        <p:nvSpPr>
          <p:cNvPr id="1593" name="Google Shape;1593;p165"/>
          <p:cNvSpPr txBox="1"/>
          <p:nvPr/>
        </p:nvSpPr>
        <p:spPr>
          <a:xfrm>
            <a:off x="6221900" y="4132925"/>
            <a:ext cx="257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CA">
                <a:solidFill>
                  <a:srgbClr val="3F3F3F"/>
                </a:solidFill>
              </a:rPr>
              <a:t>Created using DALL-E 3</a:t>
            </a:r>
            <a:endParaRPr>
              <a:solidFill>
                <a:srgbClr val="3F3F3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7" name="Shape 1597"/>
        <p:cNvGrpSpPr/>
        <p:nvPr/>
      </p:nvGrpSpPr>
      <p:grpSpPr>
        <a:xfrm>
          <a:off x="0" y="0"/>
          <a:ext cx="0" cy="0"/>
          <a:chOff x="0" y="0"/>
          <a:chExt cx="0" cy="0"/>
        </a:xfrm>
      </p:grpSpPr>
      <p:sp>
        <p:nvSpPr>
          <p:cNvPr id="1598" name="Google Shape;1598;p166"/>
          <p:cNvSpPr/>
          <p:nvPr/>
        </p:nvSpPr>
        <p:spPr>
          <a:xfrm>
            <a:off x="419525" y="4083275"/>
            <a:ext cx="1428000" cy="949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aphicFrame>
        <p:nvGraphicFramePr>
          <p:cNvPr id="1599" name="Google Shape;1599;p166"/>
          <p:cNvGraphicFramePr/>
          <p:nvPr/>
        </p:nvGraphicFramePr>
        <p:xfrm>
          <a:off x="2016700" y="71575"/>
          <a:ext cx="3000000" cy="3000000"/>
        </p:xfrm>
        <a:graphic>
          <a:graphicData uri="http://schemas.openxmlformats.org/drawingml/2006/table">
            <a:tbl>
              <a:tblPr>
                <a:noFill/>
                <a:tableStyleId>{6C10B191-B492-476F-8580-EFEC1A868A33}</a:tableStyleId>
              </a:tblPr>
              <a:tblGrid>
                <a:gridCol w="6627325"/>
              </a:tblGrid>
              <a:tr h="375450">
                <a:tc>
                  <a:txBody>
                    <a:bodyPr/>
                    <a:lstStyle/>
                    <a:p>
                      <a:pPr indent="0" lvl="0" marL="0" rtl="0" algn="l">
                        <a:spcBef>
                          <a:spcPts val="0"/>
                        </a:spcBef>
                        <a:spcAft>
                          <a:spcPts val="0"/>
                        </a:spcAft>
                        <a:buNone/>
                      </a:pPr>
                      <a:r>
                        <a:rPr b="1" lang="en-CA" sz="1300">
                          <a:latin typeface="Poppins"/>
                          <a:ea typeface="Poppins"/>
                          <a:cs typeface="Poppins"/>
                          <a:sym typeface="Poppins"/>
                        </a:rPr>
                        <a:t>10- </a:t>
                      </a:r>
                      <a:r>
                        <a:rPr lang="en-CA" sz="1300">
                          <a:latin typeface="Poppins"/>
                          <a:ea typeface="Poppins"/>
                          <a:cs typeface="Poppins"/>
                          <a:sym typeface="Poppins"/>
                        </a:rPr>
                        <a:t>Student has an AI generate the entire essay and submits it to their teacher.</a:t>
                      </a:r>
                      <a:endParaRPr sz="1300">
                        <a:latin typeface="Poppins"/>
                        <a:ea typeface="Poppins"/>
                        <a:cs typeface="Poppins"/>
                        <a:sym typeface="Poppins"/>
                      </a:endParaRPr>
                    </a:p>
                  </a:txBody>
                  <a:tcPr marT="63500" marB="63500" marR="63500" marL="63500"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1"/>
                    </a:solidFill>
                  </a:tcPr>
                </a:tc>
              </a:tr>
              <a:tr h="516825">
                <a:tc>
                  <a:txBody>
                    <a:bodyPr/>
                    <a:lstStyle/>
                    <a:p>
                      <a:pPr indent="0" lvl="0" marL="0" rtl="0" algn="l">
                        <a:spcBef>
                          <a:spcPts val="0"/>
                        </a:spcBef>
                        <a:spcAft>
                          <a:spcPts val="0"/>
                        </a:spcAft>
                        <a:buNone/>
                      </a:pPr>
                      <a:r>
                        <a:rPr b="1" lang="en-CA" sz="1300">
                          <a:latin typeface="Poppins"/>
                          <a:ea typeface="Poppins"/>
                          <a:cs typeface="Poppins"/>
                          <a:sym typeface="Poppins"/>
                        </a:rPr>
                        <a:t>9-</a:t>
                      </a:r>
                      <a:r>
                        <a:rPr lang="en-CA" sz="1300">
                          <a:latin typeface="Poppins"/>
                          <a:ea typeface="Poppins"/>
                          <a:cs typeface="Poppins"/>
                          <a:sym typeface="Poppins"/>
                        </a:rPr>
                        <a:t> </a:t>
                      </a:r>
                      <a:r>
                        <a:rPr lang="en-CA" sz="1300">
                          <a:latin typeface="Poppins"/>
                          <a:ea typeface="Poppins"/>
                          <a:cs typeface="Poppins"/>
                          <a:sym typeface="Poppins"/>
                        </a:rPr>
                        <a:t>Student has AI generate an essay. They review and edit the essay and submit it to their teacher.</a:t>
                      </a:r>
                      <a:endParaRPr sz="1300">
                        <a:latin typeface="Poppins"/>
                        <a:ea typeface="Poppins"/>
                        <a:cs typeface="Poppins"/>
                        <a:sym typeface="Poppins"/>
                      </a:endParaRPr>
                    </a:p>
                  </a:txBody>
                  <a:tcPr marT="63500" marB="63500" marR="63500" marL="63500"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1"/>
                    </a:solidFill>
                  </a:tcPr>
                </a:tc>
              </a:tr>
              <a:tr h="462900">
                <a:tc>
                  <a:txBody>
                    <a:bodyPr/>
                    <a:lstStyle/>
                    <a:p>
                      <a:pPr indent="0" lvl="0" marL="0" rtl="0" algn="l">
                        <a:spcBef>
                          <a:spcPts val="0"/>
                        </a:spcBef>
                        <a:spcAft>
                          <a:spcPts val="0"/>
                        </a:spcAft>
                        <a:buNone/>
                      </a:pPr>
                      <a:r>
                        <a:rPr b="1" lang="en-CA" sz="1300">
                          <a:latin typeface="Poppins"/>
                          <a:ea typeface="Poppins"/>
                          <a:cs typeface="Poppins"/>
                          <a:sym typeface="Poppins"/>
                        </a:rPr>
                        <a:t>8-</a:t>
                      </a:r>
                      <a:r>
                        <a:rPr lang="en-CA" sz="1300">
                          <a:latin typeface="Poppins"/>
                          <a:ea typeface="Poppins"/>
                          <a:cs typeface="Poppins"/>
                          <a:sym typeface="Poppins"/>
                        </a:rPr>
                        <a:t> </a:t>
                      </a:r>
                      <a:r>
                        <a:rPr lang="en-CA" sz="1300">
                          <a:latin typeface="Poppins"/>
                          <a:ea typeface="Poppins"/>
                          <a:cs typeface="Poppins"/>
                          <a:sym typeface="Poppins"/>
                        </a:rPr>
                        <a:t>Student generates multiple AI drafts, and edits together the best parts to create their essay.</a:t>
                      </a:r>
                      <a:endParaRPr sz="1300">
                        <a:latin typeface="Poppins"/>
                        <a:ea typeface="Poppins"/>
                        <a:cs typeface="Poppins"/>
                        <a:sym typeface="Poppins"/>
                      </a:endParaRPr>
                    </a:p>
                  </a:txBody>
                  <a:tcPr marT="36000" marB="36000" marR="36000" marL="36000"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1"/>
                    </a:solidFill>
                  </a:tcPr>
                </a:tc>
              </a:tr>
              <a:tr h="516825">
                <a:tc>
                  <a:txBody>
                    <a:bodyPr/>
                    <a:lstStyle/>
                    <a:p>
                      <a:pPr indent="0" lvl="0" marL="0" rtl="0" algn="l">
                        <a:spcBef>
                          <a:spcPts val="0"/>
                        </a:spcBef>
                        <a:spcAft>
                          <a:spcPts val="0"/>
                        </a:spcAft>
                        <a:buNone/>
                      </a:pPr>
                      <a:r>
                        <a:rPr b="1" lang="en-CA" sz="1300">
                          <a:latin typeface="Poppins"/>
                          <a:ea typeface="Poppins"/>
                          <a:cs typeface="Poppins"/>
                          <a:sym typeface="Poppins"/>
                        </a:rPr>
                        <a:t>7- </a:t>
                      </a:r>
                      <a:r>
                        <a:rPr lang="en-CA" sz="1300">
                          <a:latin typeface="Poppins"/>
                          <a:ea typeface="Poppins"/>
                          <a:cs typeface="Poppins"/>
                          <a:sym typeface="Poppins"/>
                        </a:rPr>
                        <a:t>Student provides all the information to include in the essay, but the AI generates the essay itself.</a:t>
                      </a:r>
                      <a:endParaRPr sz="1300">
                        <a:latin typeface="Poppins"/>
                        <a:ea typeface="Poppins"/>
                        <a:cs typeface="Poppins"/>
                        <a:sym typeface="Poppins"/>
                      </a:endParaRPr>
                    </a:p>
                  </a:txBody>
                  <a:tcPr marT="63500" marB="63500" marR="63500" marL="63500"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1"/>
                    </a:solidFill>
                  </a:tcPr>
                </a:tc>
              </a:tr>
              <a:tr h="516825">
                <a:tc>
                  <a:txBody>
                    <a:bodyPr/>
                    <a:lstStyle/>
                    <a:p>
                      <a:pPr indent="0" lvl="0" marL="0" rtl="0" algn="l">
                        <a:spcBef>
                          <a:spcPts val="0"/>
                        </a:spcBef>
                        <a:spcAft>
                          <a:spcPts val="0"/>
                        </a:spcAft>
                        <a:buNone/>
                      </a:pPr>
                      <a:r>
                        <a:rPr b="1" lang="en-CA" sz="1300">
                          <a:latin typeface="Poppins"/>
                          <a:ea typeface="Poppins"/>
                          <a:cs typeface="Poppins"/>
                          <a:sym typeface="Poppins"/>
                        </a:rPr>
                        <a:t>6- </a:t>
                      </a:r>
                      <a:r>
                        <a:rPr lang="en-CA" sz="1300">
                          <a:latin typeface="Poppins"/>
                          <a:ea typeface="Poppins"/>
                          <a:cs typeface="Poppins"/>
                          <a:sym typeface="Poppins"/>
                        </a:rPr>
                        <a:t>Student writes their own draft, then generates an AI draft, and incorporates the best ideas to complete their essay.</a:t>
                      </a:r>
                      <a:endParaRPr sz="1300">
                        <a:latin typeface="Poppins"/>
                        <a:ea typeface="Poppins"/>
                        <a:cs typeface="Poppins"/>
                        <a:sym typeface="Poppins"/>
                      </a:endParaRPr>
                    </a:p>
                  </a:txBody>
                  <a:tcPr marT="63500" marB="63500" marR="63500" marL="63500"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1"/>
                    </a:solidFill>
                  </a:tcPr>
                </a:tc>
              </a:tr>
              <a:tr h="516825">
                <a:tc>
                  <a:txBody>
                    <a:bodyPr/>
                    <a:lstStyle/>
                    <a:p>
                      <a:pPr indent="0" lvl="0" marL="0" rtl="0" algn="l">
                        <a:spcBef>
                          <a:spcPts val="0"/>
                        </a:spcBef>
                        <a:spcAft>
                          <a:spcPts val="0"/>
                        </a:spcAft>
                        <a:buNone/>
                      </a:pPr>
                      <a:r>
                        <a:rPr b="1" lang="en-CA" sz="1300">
                          <a:latin typeface="Poppins"/>
                          <a:ea typeface="Poppins"/>
                          <a:cs typeface="Poppins"/>
                          <a:sym typeface="Poppins"/>
                        </a:rPr>
                        <a:t>5-</a:t>
                      </a:r>
                      <a:r>
                        <a:rPr lang="en-CA" sz="1300">
                          <a:latin typeface="Poppins"/>
                          <a:ea typeface="Poppins"/>
                          <a:cs typeface="Poppins"/>
                          <a:sym typeface="Poppins"/>
                        </a:rPr>
                        <a:t> </a:t>
                      </a:r>
                      <a:r>
                        <a:rPr lang="en-CA" sz="1300">
                          <a:latin typeface="Poppins"/>
                          <a:ea typeface="Poppins"/>
                          <a:cs typeface="Poppins"/>
                          <a:sym typeface="Poppins"/>
                        </a:rPr>
                        <a:t>Student writes the majority of the essay, but has AI generate a few sentences where the student is struggling to express their ideas.</a:t>
                      </a:r>
                      <a:endParaRPr sz="1300">
                        <a:latin typeface="Poppins"/>
                        <a:ea typeface="Poppins"/>
                        <a:cs typeface="Poppins"/>
                        <a:sym typeface="Poppins"/>
                      </a:endParaRPr>
                    </a:p>
                  </a:txBody>
                  <a:tcPr marT="63500" marB="63500" marR="63500" marL="63500"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1"/>
                    </a:solidFill>
                  </a:tcPr>
                </a:tc>
              </a:tr>
              <a:tr h="516825">
                <a:tc>
                  <a:txBody>
                    <a:bodyPr/>
                    <a:lstStyle/>
                    <a:p>
                      <a:pPr indent="0" lvl="0" marL="0" rtl="0" algn="l">
                        <a:spcBef>
                          <a:spcPts val="0"/>
                        </a:spcBef>
                        <a:spcAft>
                          <a:spcPts val="0"/>
                        </a:spcAft>
                        <a:buNone/>
                      </a:pPr>
                      <a:r>
                        <a:rPr b="1" lang="en-CA" sz="1300">
                          <a:latin typeface="Poppins"/>
                          <a:ea typeface="Poppins"/>
                          <a:cs typeface="Poppins"/>
                          <a:sym typeface="Poppins"/>
                        </a:rPr>
                        <a:t>4- </a:t>
                      </a:r>
                      <a:r>
                        <a:rPr lang="en-CA" sz="1300">
                          <a:latin typeface="Poppins"/>
                          <a:ea typeface="Poppins"/>
                          <a:cs typeface="Poppins"/>
                          <a:sym typeface="Poppins"/>
                        </a:rPr>
                        <a:t>Student uses AI as a research tool and verifies all information, but does all writing without AI.</a:t>
                      </a:r>
                      <a:endParaRPr sz="1300">
                        <a:latin typeface="Poppins"/>
                        <a:ea typeface="Poppins"/>
                        <a:cs typeface="Poppins"/>
                        <a:sym typeface="Poppins"/>
                      </a:endParaRPr>
                    </a:p>
                  </a:txBody>
                  <a:tcPr marT="63500" marB="63500" marR="63500" marL="63500"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1"/>
                    </a:solidFill>
                  </a:tcPr>
                </a:tc>
              </a:tr>
              <a:tr h="516825">
                <a:tc>
                  <a:txBody>
                    <a:bodyPr/>
                    <a:lstStyle/>
                    <a:p>
                      <a:pPr indent="0" lvl="0" marL="0" rtl="0" algn="l">
                        <a:spcBef>
                          <a:spcPts val="0"/>
                        </a:spcBef>
                        <a:spcAft>
                          <a:spcPts val="0"/>
                        </a:spcAft>
                        <a:buNone/>
                      </a:pPr>
                      <a:r>
                        <a:rPr b="1" lang="en-CA" sz="1300">
                          <a:latin typeface="Poppins"/>
                          <a:ea typeface="Poppins"/>
                          <a:cs typeface="Poppins"/>
                          <a:sym typeface="Poppins"/>
                        </a:rPr>
                        <a:t>3-</a:t>
                      </a:r>
                      <a:r>
                        <a:rPr lang="en-CA" sz="1300">
                          <a:latin typeface="Poppins"/>
                          <a:ea typeface="Poppins"/>
                          <a:cs typeface="Poppins"/>
                          <a:sym typeface="Poppins"/>
                        </a:rPr>
                        <a:t> </a:t>
                      </a:r>
                      <a:r>
                        <a:rPr lang="en-CA" sz="1300">
                          <a:latin typeface="Poppins"/>
                          <a:ea typeface="Poppins"/>
                          <a:cs typeface="Poppins"/>
                          <a:sym typeface="Poppins"/>
                        </a:rPr>
                        <a:t>Student does all the research and writing without AI, but uses AI for feedback. Student makes all the changes themselves.</a:t>
                      </a:r>
                      <a:endParaRPr sz="1300">
                        <a:latin typeface="Poppins"/>
                        <a:ea typeface="Poppins"/>
                        <a:cs typeface="Poppins"/>
                        <a:sym typeface="Poppins"/>
                      </a:endParaRPr>
                    </a:p>
                  </a:txBody>
                  <a:tcPr marT="63500" marB="63500" marR="63500" marL="63500"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1"/>
                    </a:solidFill>
                  </a:tcPr>
                </a:tc>
              </a:tr>
              <a:tr h="516825">
                <a:tc>
                  <a:txBody>
                    <a:bodyPr/>
                    <a:lstStyle/>
                    <a:p>
                      <a:pPr indent="0" lvl="0" marL="0" rtl="0" algn="l">
                        <a:spcBef>
                          <a:spcPts val="0"/>
                        </a:spcBef>
                        <a:spcAft>
                          <a:spcPts val="0"/>
                        </a:spcAft>
                        <a:buNone/>
                      </a:pPr>
                      <a:r>
                        <a:rPr b="1" lang="en-CA" sz="1300">
                          <a:latin typeface="Poppins"/>
                          <a:ea typeface="Poppins"/>
                          <a:cs typeface="Poppins"/>
                          <a:sym typeface="Poppins"/>
                        </a:rPr>
                        <a:t>2-</a:t>
                      </a:r>
                      <a:r>
                        <a:rPr lang="en-CA" sz="1300">
                          <a:latin typeface="Poppins"/>
                          <a:ea typeface="Poppins"/>
                          <a:cs typeface="Poppins"/>
                          <a:sym typeface="Poppins"/>
                        </a:rPr>
                        <a:t> </a:t>
                      </a:r>
                      <a:r>
                        <a:rPr lang="en-CA" sz="1300">
                          <a:latin typeface="Poppins"/>
                          <a:ea typeface="Poppins"/>
                          <a:cs typeface="Poppins"/>
                          <a:sym typeface="Poppins"/>
                        </a:rPr>
                        <a:t>Student does all the research and writing on their own, but uses AI to check spelling and grammar.</a:t>
                      </a:r>
                      <a:endParaRPr sz="1300">
                        <a:latin typeface="Poppins"/>
                        <a:ea typeface="Poppins"/>
                        <a:cs typeface="Poppins"/>
                        <a:sym typeface="Poppins"/>
                      </a:endParaRPr>
                    </a:p>
                  </a:txBody>
                  <a:tcPr marT="63500" marB="63500" marR="63500" marL="63500"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1"/>
                    </a:solidFill>
                  </a:tcPr>
                </a:tc>
              </a:tr>
              <a:tr h="463500">
                <a:tc>
                  <a:txBody>
                    <a:bodyPr/>
                    <a:lstStyle/>
                    <a:p>
                      <a:pPr indent="0" lvl="0" marL="0" rtl="0" algn="l">
                        <a:spcBef>
                          <a:spcPts val="0"/>
                        </a:spcBef>
                        <a:spcAft>
                          <a:spcPts val="0"/>
                        </a:spcAft>
                        <a:buNone/>
                      </a:pPr>
                      <a:r>
                        <a:rPr b="1" lang="en-CA" sz="1300">
                          <a:latin typeface="Poppins"/>
                          <a:ea typeface="Poppins"/>
                          <a:cs typeface="Poppins"/>
                          <a:sym typeface="Poppins"/>
                        </a:rPr>
                        <a:t>1-</a:t>
                      </a:r>
                      <a:r>
                        <a:rPr lang="en-CA" sz="1300">
                          <a:latin typeface="Poppins"/>
                          <a:ea typeface="Poppins"/>
                          <a:cs typeface="Poppins"/>
                          <a:sym typeface="Poppins"/>
                        </a:rPr>
                        <a:t> </a:t>
                      </a:r>
                      <a:r>
                        <a:rPr lang="en-CA" sz="1300">
                          <a:latin typeface="Poppins"/>
                          <a:ea typeface="Poppins"/>
                          <a:cs typeface="Poppins"/>
                          <a:sym typeface="Poppins"/>
                        </a:rPr>
                        <a:t>Student does not use AI for any research, writing or feedback.</a:t>
                      </a:r>
                      <a:endParaRPr sz="1300">
                        <a:latin typeface="Poppins"/>
                        <a:ea typeface="Poppins"/>
                        <a:cs typeface="Poppins"/>
                        <a:sym typeface="Poppins"/>
                      </a:endParaRPr>
                    </a:p>
                  </a:txBody>
                  <a:tcPr marT="63500" marB="63500" marR="63500" marL="63500"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1"/>
                    </a:solidFill>
                  </a:tcPr>
                </a:tc>
              </a:tr>
            </a:tbl>
          </a:graphicData>
        </a:graphic>
      </p:graphicFrame>
      <p:sp>
        <p:nvSpPr>
          <p:cNvPr id="1600" name="Google Shape;1600;p166"/>
          <p:cNvSpPr/>
          <p:nvPr/>
        </p:nvSpPr>
        <p:spPr>
          <a:xfrm>
            <a:off x="559475" y="512225"/>
            <a:ext cx="867300" cy="3820800"/>
          </a:xfrm>
          <a:prstGeom prst="upDownArrow">
            <a:avLst>
              <a:gd fmla="val 50000" name="adj1"/>
              <a:gd fmla="val 50000" name="adj2"/>
            </a:avLst>
          </a:prstGeom>
          <a:gradFill>
            <a:gsLst>
              <a:gs pos="0">
                <a:srgbClr val="7D3E84"/>
              </a:gs>
              <a:gs pos="100000">
                <a:srgbClr val="B5F0FE"/>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01" name="Google Shape;1601;p166"/>
          <p:cNvSpPr txBox="1"/>
          <p:nvPr/>
        </p:nvSpPr>
        <p:spPr>
          <a:xfrm>
            <a:off x="314875" y="50525"/>
            <a:ext cx="1428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CA" sz="1800">
                <a:solidFill>
                  <a:schemeClr val="dk1"/>
                </a:solidFill>
                <a:latin typeface="Poppins"/>
                <a:ea typeface="Poppins"/>
                <a:cs typeface="Poppins"/>
                <a:sym typeface="Poppins"/>
              </a:rPr>
              <a:t>AI Created</a:t>
            </a:r>
            <a:endParaRPr/>
          </a:p>
        </p:txBody>
      </p:sp>
      <p:sp>
        <p:nvSpPr>
          <p:cNvPr id="1602" name="Google Shape;1602;p166"/>
          <p:cNvSpPr txBox="1"/>
          <p:nvPr/>
        </p:nvSpPr>
        <p:spPr>
          <a:xfrm>
            <a:off x="441475" y="4333025"/>
            <a:ext cx="1174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CA" sz="1800">
                <a:solidFill>
                  <a:schemeClr val="dk1"/>
                </a:solidFill>
                <a:latin typeface="Poppins"/>
                <a:ea typeface="Poppins"/>
                <a:cs typeface="Poppins"/>
                <a:sym typeface="Poppins"/>
              </a:rPr>
              <a:t>Student Created</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606" name="Shape 1606"/>
        <p:cNvGrpSpPr/>
        <p:nvPr/>
      </p:nvGrpSpPr>
      <p:grpSpPr>
        <a:xfrm>
          <a:off x="0" y="0"/>
          <a:ext cx="0" cy="0"/>
          <a:chOff x="0" y="0"/>
          <a:chExt cx="0" cy="0"/>
        </a:xfrm>
      </p:grpSpPr>
      <p:sp>
        <p:nvSpPr>
          <p:cNvPr id="1607" name="Google Shape;1607;p167"/>
          <p:cNvSpPr/>
          <p:nvPr/>
        </p:nvSpPr>
        <p:spPr>
          <a:xfrm rot="5400000">
            <a:off x="7365228" y="0"/>
            <a:ext cx="1778700" cy="1778700"/>
          </a:xfrm>
          <a:prstGeom prst="diagStripe">
            <a:avLst>
              <a:gd fmla="val 50000" name="adj"/>
            </a:avLst>
          </a:prstGeom>
          <a:solidFill>
            <a:srgbClr val="EDFA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partan"/>
              <a:ea typeface="Spartan"/>
              <a:cs typeface="Spartan"/>
              <a:sym typeface="Spartan"/>
            </a:endParaRPr>
          </a:p>
        </p:txBody>
      </p:sp>
      <p:sp>
        <p:nvSpPr>
          <p:cNvPr id="1608" name="Google Shape;1608;p167"/>
          <p:cNvSpPr txBox="1"/>
          <p:nvPr/>
        </p:nvSpPr>
        <p:spPr>
          <a:xfrm rot="2700000">
            <a:off x="7215273" y="386217"/>
            <a:ext cx="2501461" cy="583787"/>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CA" sz="1200">
                <a:solidFill>
                  <a:srgbClr val="198038"/>
                </a:solidFill>
                <a:latin typeface="Inter"/>
                <a:ea typeface="Inter"/>
                <a:cs typeface="Inter"/>
                <a:sym typeface="Inter"/>
              </a:rPr>
              <a:t>Do not edit</a:t>
            </a:r>
            <a:endParaRPr b="1" sz="1200">
              <a:solidFill>
                <a:srgbClr val="198038"/>
              </a:solidFill>
              <a:latin typeface="Inter"/>
              <a:ea typeface="Inter"/>
              <a:cs typeface="Inter"/>
              <a:sym typeface="Inter"/>
            </a:endParaRPr>
          </a:p>
          <a:p>
            <a:pPr indent="0" lvl="0" marL="0" rtl="0" algn="ctr">
              <a:spcBef>
                <a:spcPts val="0"/>
              </a:spcBef>
              <a:spcAft>
                <a:spcPts val="0"/>
              </a:spcAft>
              <a:buNone/>
            </a:pPr>
            <a:r>
              <a:rPr lang="en-CA" sz="1200" u="sng">
                <a:solidFill>
                  <a:srgbClr val="198038"/>
                </a:solidFill>
                <a:latin typeface="Inter"/>
                <a:ea typeface="Inter"/>
                <a:cs typeface="Inter"/>
                <a:sym typeface="Inter"/>
                <a:hlinkClick r:id="rId3">
                  <a:extLst>
                    <a:ext uri="{A12FA001-AC4F-418D-AE19-62706E023703}">
                      <ahyp:hlinkClr val="tx"/>
                    </a:ext>
                  </a:extLst>
                </a:hlinkClick>
              </a:rPr>
              <a:t>How to change the design</a:t>
            </a:r>
            <a:endParaRPr sz="1200">
              <a:solidFill>
                <a:srgbClr val="198038"/>
              </a:solidFill>
              <a:latin typeface="Inter"/>
              <a:ea typeface="Inter"/>
              <a:cs typeface="Inter"/>
              <a:sym typeface="Inter"/>
            </a:endParaRPr>
          </a:p>
        </p:txBody>
      </p:sp>
      <p:sp>
        <p:nvSpPr>
          <p:cNvPr descr="title-id" id="1609" name="Google Shape;1609;p167"/>
          <p:cNvSpPr txBox="1"/>
          <p:nvPr/>
        </p:nvSpPr>
        <p:spPr>
          <a:xfrm>
            <a:off x="2334638" y="1320628"/>
            <a:ext cx="6364800" cy="175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CA" sz="3500">
                <a:solidFill>
                  <a:srgbClr val="5B5B5B"/>
                </a:solidFill>
                <a:latin typeface="Inter"/>
                <a:ea typeface="Inter"/>
                <a:cs typeface="Inter"/>
                <a:sym typeface="Inter"/>
              </a:rPr>
              <a:t>Indicate where the essay is more the work of AI than it is of the student.</a:t>
            </a:r>
            <a:endParaRPr b="1" sz="3500">
              <a:solidFill>
                <a:srgbClr val="5B5B5B"/>
              </a:solidFill>
              <a:latin typeface="Inter"/>
              <a:ea typeface="Inter"/>
              <a:cs typeface="Inter"/>
              <a:sym typeface="Inter"/>
            </a:endParaRPr>
          </a:p>
        </p:txBody>
      </p:sp>
      <p:sp>
        <p:nvSpPr>
          <p:cNvPr id="1610" name="Google Shape;1610;p167"/>
          <p:cNvSpPr/>
          <p:nvPr/>
        </p:nvSpPr>
        <p:spPr>
          <a:xfrm>
            <a:off x="0" y="4365024"/>
            <a:ext cx="9144000" cy="778500"/>
          </a:xfrm>
          <a:prstGeom prst="rect">
            <a:avLst/>
          </a:prstGeom>
          <a:solidFill>
            <a:srgbClr val="1980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partan"/>
              <a:ea typeface="Spartan"/>
              <a:cs typeface="Spartan"/>
              <a:sym typeface="Spartan"/>
            </a:endParaRPr>
          </a:p>
        </p:txBody>
      </p:sp>
      <p:sp>
        <p:nvSpPr>
          <p:cNvPr id="1611" name="Google Shape;1611;p167"/>
          <p:cNvSpPr txBox="1"/>
          <p:nvPr/>
        </p:nvSpPr>
        <p:spPr>
          <a:xfrm>
            <a:off x="555866" y="4365024"/>
            <a:ext cx="6948300" cy="7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CA" sz="1200">
                <a:solidFill>
                  <a:srgbClr val="FFFFFF"/>
                </a:solidFill>
                <a:latin typeface="Inter"/>
                <a:ea typeface="Inter"/>
                <a:cs typeface="Inter"/>
                <a:sym typeface="Inter"/>
              </a:rPr>
              <a:t>Presenting with animations, GIFs or speaker notes? Enable our </a:t>
            </a:r>
            <a:r>
              <a:rPr lang="en-CA" sz="1200" u="sng">
                <a:solidFill>
                  <a:srgbClr val="FFFFFF"/>
                </a:solidFill>
                <a:latin typeface="Inter"/>
                <a:ea typeface="Inter"/>
                <a:cs typeface="Inter"/>
                <a:sym typeface="Inter"/>
                <a:hlinkClick r:id="rId4">
                  <a:extLst>
                    <a:ext uri="{A12FA001-AC4F-418D-AE19-62706E023703}">
                      <ahyp:hlinkClr val="tx"/>
                    </a:ext>
                  </a:extLst>
                </a:hlinkClick>
              </a:rPr>
              <a:t>Chrome extension</a:t>
            </a:r>
            <a:endParaRPr sz="1200">
              <a:solidFill>
                <a:srgbClr val="FFFFFF"/>
              </a:solidFill>
              <a:latin typeface="Inter"/>
              <a:ea typeface="Inter"/>
              <a:cs typeface="Inter"/>
              <a:sym typeface="Inter"/>
            </a:endParaRPr>
          </a:p>
        </p:txBody>
      </p:sp>
      <p:pic>
        <p:nvPicPr>
          <p:cNvPr id="1612" name="Google Shape;1612;p167"/>
          <p:cNvPicPr preferRelativeResize="0"/>
          <p:nvPr/>
        </p:nvPicPr>
        <p:blipFill>
          <a:blip r:embed="rId5">
            <a:alphaModFix/>
          </a:blip>
          <a:stretch>
            <a:fillRect/>
          </a:stretch>
        </p:blipFill>
        <p:spPr>
          <a:xfrm>
            <a:off x="222347" y="4643089"/>
            <a:ext cx="222347" cy="222347"/>
          </a:xfrm>
          <a:prstGeom prst="rect">
            <a:avLst/>
          </a:prstGeom>
          <a:noFill/>
          <a:ln>
            <a:noFill/>
          </a:ln>
        </p:spPr>
      </p:pic>
      <p:pic>
        <p:nvPicPr>
          <p:cNvPr descr="logo-id" id="1613" name="Google Shape;1613;p167">
            <a:hlinkClick r:id="rId6"/>
          </p:cNvPr>
          <p:cNvPicPr preferRelativeResize="0"/>
          <p:nvPr/>
        </p:nvPicPr>
        <p:blipFill>
          <a:blip r:embed="rId7">
            <a:alphaModFix/>
          </a:blip>
          <a:stretch>
            <a:fillRect/>
          </a:stretch>
        </p:blipFill>
        <p:spPr>
          <a:xfrm>
            <a:off x="7921094" y="4476329"/>
            <a:ext cx="1111733" cy="555866"/>
          </a:xfrm>
          <a:prstGeom prst="rect">
            <a:avLst/>
          </a:prstGeom>
          <a:noFill/>
          <a:ln>
            <a:noFill/>
          </a:ln>
        </p:spPr>
      </p:pic>
      <p:pic>
        <p:nvPicPr>
          <p:cNvPr descr="poll-type-id" id="1614" name="Google Shape;1614;p167">
            <a:hlinkClick r:id="rId8"/>
          </p:cNvPr>
          <p:cNvPicPr preferRelativeResize="0"/>
          <p:nvPr/>
        </p:nvPicPr>
        <p:blipFill>
          <a:blip r:embed="rId9">
            <a:alphaModFix/>
          </a:blip>
          <a:stretch>
            <a:fillRect/>
          </a:stretch>
        </p:blipFill>
        <p:spPr>
          <a:xfrm>
            <a:off x="333520" y="1307027"/>
            <a:ext cx="1778772" cy="177877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8" name="Shape 1618"/>
        <p:cNvGrpSpPr/>
        <p:nvPr/>
      </p:nvGrpSpPr>
      <p:grpSpPr>
        <a:xfrm>
          <a:off x="0" y="0"/>
          <a:ext cx="0" cy="0"/>
          <a:chOff x="0" y="0"/>
          <a:chExt cx="0" cy="0"/>
        </a:xfrm>
      </p:grpSpPr>
      <p:sp>
        <p:nvSpPr>
          <p:cNvPr id="1619" name="Google Shape;1619;p168"/>
          <p:cNvSpPr/>
          <p:nvPr/>
        </p:nvSpPr>
        <p:spPr>
          <a:xfrm>
            <a:off x="4572025" y="951875"/>
            <a:ext cx="4582500" cy="4191600"/>
          </a:xfrm>
          <a:prstGeom prst="rect">
            <a:avLst/>
          </a:prstGeom>
          <a:solidFill>
            <a:srgbClr val="DAFB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620" name="Google Shape;1620;p168"/>
          <p:cNvSpPr txBox="1"/>
          <p:nvPr>
            <p:ph idx="4294967295" type="title"/>
          </p:nvPr>
        </p:nvSpPr>
        <p:spPr>
          <a:xfrm>
            <a:off x="270375" y="264275"/>
            <a:ext cx="8529000" cy="49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CA">
                <a:latin typeface="Poppins"/>
                <a:ea typeface="Poppins"/>
                <a:cs typeface="Poppins"/>
                <a:sym typeface="Poppins"/>
              </a:rPr>
              <a:t>CTRL-F: AI Literacy</a:t>
            </a:r>
            <a:endParaRPr>
              <a:latin typeface="Poppins"/>
              <a:ea typeface="Poppins"/>
              <a:cs typeface="Poppins"/>
              <a:sym typeface="Poppins"/>
            </a:endParaRPr>
          </a:p>
        </p:txBody>
      </p:sp>
      <p:sp>
        <p:nvSpPr>
          <p:cNvPr id="1621" name="Google Shape;1621;p168"/>
          <p:cNvSpPr/>
          <p:nvPr/>
        </p:nvSpPr>
        <p:spPr>
          <a:xfrm>
            <a:off x="75" y="833975"/>
            <a:ext cx="9144000" cy="117900"/>
          </a:xfrm>
          <a:prstGeom prst="rect">
            <a:avLst/>
          </a:prstGeom>
          <a:solidFill>
            <a:srgbClr val="7D3E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168"/>
          <p:cNvSpPr txBox="1"/>
          <p:nvPr>
            <p:ph idx="4294967295" type="title"/>
          </p:nvPr>
        </p:nvSpPr>
        <p:spPr>
          <a:xfrm>
            <a:off x="4822025" y="1104275"/>
            <a:ext cx="4012200" cy="954300"/>
          </a:xfrm>
          <a:prstGeom prst="rect">
            <a:avLst/>
          </a:prstGeom>
          <a:noFill/>
        </p:spPr>
        <p:txBody>
          <a:bodyPr anchorCtr="0" anchor="b" bIns="91425" lIns="91425" spcFirstLastPara="1" rIns="91425" wrap="square" tIns="91425">
            <a:spAutoFit/>
          </a:bodyPr>
          <a:lstStyle/>
          <a:p>
            <a:pPr indent="0" lvl="0" marL="0" rtl="0" algn="ctr">
              <a:spcBef>
                <a:spcPts val="0"/>
              </a:spcBef>
              <a:spcAft>
                <a:spcPts val="0"/>
              </a:spcAft>
              <a:buNone/>
            </a:pPr>
            <a:r>
              <a:rPr lang="en-CA" sz="2500">
                <a:latin typeface="Poppins"/>
                <a:ea typeface="Poppins"/>
                <a:cs typeface="Poppins"/>
                <a:sym typeface="Poppins"/>
              </a:rPr>
              <a:t>Verification Skills Extensions</a:t>
            </a:r>
            <a:endParaRPr sz="2500">
              <a:latin typeface="Poppins"/>
              <a:ea typeface="Poppins"/>
              <a:cs typeface="Poppins"/>
              <a:sym typeface="Poppins"/>
            </a:endParaRPr>
          </a:p>
        </p:txBody>
      </p:sp>
      <p:sp>
        <p:nvSpPr>
          <p:cNvPr id="1623" name="Google Shape;1623;p168"/>
          <p:cNvSpPr txBox="1"/>
          <p:nvPr>
            <p:ph idx="4294967295" type="title"/>
          </p:nvPr>
        </p:nvSpPr>
        <p:spPr>
          <a:xfrm>
            <a:off x="4582500" y="2412750"/>
            <a:ext cx="4496700" cy="1723800"/>
          </a:xfrm>
          <a:prstGeom prst="rect">
            <a:avLst/>
          </a:prstGeom>
        </p:spPr>
        <p:txBody>
          <a:bodyPr anchorCtr="0" anchor="b" bIns="91425" lIns="91425" spcFirstLastPara="1" rIns="91425" wrap="square" tIns="91425">
            <a:spAutoFit/>
          </a:bodyPr>
          <a:lstStyle/>
          <a:p>
            <a:pPr indent="-355600" lvl="0" marL="457200" rtl="0" algn="l">
              <a:spcBef>
                <a:spcPts val="0"/>
              </a:spcBef>
              <a:spcAft>
                <a:spcPts val="0"/>
              </a:spcAft>
              <a:buSzPts val="2000"/>
              <a:buFont typeface="Poppins"/>
              <a:buChar char="●"/>
            </a:pPr>
            <a:r>
              <a:rPr lang="en-CA" sz="2000">
                <a:latin typeface="Poppins"/>
                <a:ea typeface="Poppins"/>
                <a:cs typeface="Poppins"/>
                <a:sym typeface="Poppins"/>
              </a:rPr>
              <a:t>Investigating AI Sources</a:t>
            </a:r>
            <a:endParaRPr sz="2000">
              <a:latin typeface="Poppins"/>
              <a:ea typeface="Poppins"/>
              <a:cs typeface="Poppins"/>
              <a:sym typeface="Poppins"/>
            </a:endParaRPr>
          </a:p>
          <a:p>
            <a:pPr indent="0" lvl="0" marL="457200" rtl="0" algn="l">
              <a:spcBef>
                <a:spcPts val="0"/>
              </a:spcBef>
              <a:spcAft>
                <a:spcPts val="0"/>
              </a:spcAft>
              <a:buNone/>
            </a:pPr>
            <a:r>
              <a:t/>
            </a:r>
            <a:endParaRPr sz="2000">
              <a:latin typeface="Poppins"/>
              <a:ea typeface="Poppins"/>
              <a:cs typeface="Poppins"/>
              <a:sym typeface="Poppins"/>
            </a:endParaRPr>
          </a:p>
          <a:p>
            <a:pPr indent="-355600" lvl="0" marL="457200" rtl="0" algn="l">
              <a:spcBef>
                <a:spcPts val="0"/>
              </a:spcBef>
              <a:spcAft>
                <a:spcPts val="0"/>
              </a:spcAft>
              <a:buSzPts val="2000"/>
              <a:buFont typeface="Poppins"/>
              <a:buChar char="●"/>
            </a:pPr>
            <a:r>
              <a:rPr lang="en-CA" sz="2000">
                <a:latin typeface="Poppins"/>
                <a:ea typeface="Poppins"/>
                <a:cs typeface="Poppins"/>
                <a:sym typeface="Poppins"/>
              </a:rPr>
              <a:t>Checking Chatbot Claims</a:t>
            </a:r>
            <a:endParaRPr sz="2000">
              <a:latin typeface="Poppins"/>
              <a:ea typeface="Poppins"/>
              <a:cs typeface="Poppins"/>
              <a:sym typeface="Poppins"/>
            </a:endParaRPr>
          </a:p>
          <a:p>
            <a:pPr indent="0" lvl="0" marL="457200" rtl="0" algn="l">
              <a:spcBef>
                <a:spcPts val="0"/>
              </a:spcBef>
              <a:spcAft>
                <a:spcPts val="0"/>
              </a:spcAft>
              <a:buNone/>
            </a:pPr>
            <a:r>
              <a:t/>
            </a:r>
            <a:endParaRPr sz="2000">
              <a:latin typeface="Poppins"/>
              <a:ea typeface="Poppins"/>
              <a:cs typeface="Poppins"/>
              <a:sym typeface="Poppins"/>
            </a:endParaRPr>
          </a:p>
          <a:p>
            <a:pPr indent="-355600" lvl="0" marL="457200" rtl="0" algn="l">
              <a:spcBef>
                <a:spcPts val="0"/>
              </a:spcBef>
              <a:spcAft>
                <a:spcPts val="0"/>
              </a:spcAft>
              <a:buSzPts val="2000"/>
              <a:buFont typeface="Poppins"/>
              <a:buChar char="●"/>
            </a:pPr>
            <a:r>
              <a:rPr lang="en-CA" sz="2000">
                <a:latin typeface="Poppins"/>
                <a:ea typeface="Poppins"/>
                <a:cs typeface="Poppins"/>
                <a:sym typeface="Poppins"/>
              </a:rPr>
              <a:t>Tracing AI-Generated Media</a:t>
            </a:r>
            <a:endParaRPr sz="2000">
              <a:latin typeface="Poppins"/>
              <a:ea typeface="Poppins"/>
              <a:cs typeface="Poppins"/>
              <a:sym typeface="Poppins"/>
            </a:endParaRPr>
          </a:p>
        </p:txBody>
      </p:sp>
      <p:pic>
        <p:nvPicPr>
          <p:cNvPr id="1624" name="Google Shape;1624;p168"/>
          <p:cNvPicPr preferRelativeResize="0"/>
          <p:nvPr/>
        </p:nvPicPr>
        <p:blipFill>
          <a:blip r:embed="rId3">
            <a:alphaModFix/>
          </a:blip>
          <a:stretch>
            <a:fillRect/>
          </a:stretch>
        </p:blipFill>
        <p:spPr>
          <a:xfrm>
            <a:off x="403800" y="1104263"/>
            <a:ext cx="3550081" cy="3886825"/>
          </a:xfrm>
          <a:prstGeom prst="rect">
            <a:avLst/>
          </a:prstGeom>
          <a:noFill/>
          <a:ln>
            <a:noFill/>
          </a:ln>
        </p:spPr>
      </p:pic>
    </p:spTree>
  </p:cSld>
  <p:clrMapOvr>
    <a:masterClrMapping/>
  </p:clrMapOvr>
  <p:transition>
    <p:fade thruBlk="1"/>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8" name="Shape 1628"/>
        <p:cNvGrpSpPr/>
        <p:nvPr/>
      </p:nvGrpSpPr>
      <p:grpSpPr>
        <a:xfrm>
          <a:off x="0" y="0"/>
          <a:ext cx="0" cy="0"/>
          <a:chOff x="0" y="0"/>
          <a:chExt cx="0" cy="0"/>
        </a:xfrm>
      </p:grpSpPr>
      <p:pic>
        <p:nvPicPr>
          <p:cNvPr id="1629" name="Google Shape;1629;p169"/>
          <p:cNvPicPr preferRelativeResize="0"/>
          <p:nvPr/>
        </p:nvPicPr>
        <p:blipFill>
          <a:blip r:embed="rId3">
            <a:alphaModFix/>
          </a:blip>
          <a:stretch>
            <a:fillRect/>
          </a:stretch>
        </p:blipFill>
        <p:spPr>
          <a:xfrm>
            <a:off x="152400" y="1377125"/>
            <a:ext cx="8839197" cy="1194619"/>
          </a:xfrm>
          <a:prstGeom prst="rect">
            <a:avLst/>
          </a:prstGeom>
          <a:noFill/>
          <a:ln>
            <a:noFill/>
          </a:ln>
        </p:spPr>
      </p:pic>
      <p:sp>
        <p:nvSpPr>
          <p:cNvPr id="1630" name="Google Shape;1630;p169"/>
          <p:cNvSpPr txBox="1"/>
          <p:nvPr/>
        </p:nvSpPr>
        <p:spPr>
          <a:xfrm>
            <a:off x="2763150" y="2709425"/>
            <a:ext cx="3617700" cy="651300"/>
          </a:xfrm>
          <a:prstGeom prst="rect">
            <a:avLst/>
          </a:prstGeom>
          <a:solidFill>
            <a:srgbClr val="22222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CA" sz="2800">
                <a:solidFill>
                  <a:schemeClr val="lt1"/>
                </a:solidFill>
                <a:latin typeface="Poppins"/>
                <a:ea typeface="Poppins"/>
                <a:cs typeface="Poppins"/>
                <a:sym typeface="Poppins"/>
              </a:rPr>
              <a:t>Political Edition</a:t>
            </a:r>
            <a:endParaRPr b="1" sz="2700">
              <a:solidFill>
                <a:schemeClr val="lt1"/>
              </a:solidFill>
              <a:latin typeface="Poppins"/>
              <a:ea typeface="Poppins"/>
              <a:cs typeface="Poppins"/>
              <a:sym typeface="Poppi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4" name="Shape 1634"/>
        <p:cNvGrpSpPr/>
        <p:nvPr/>
      </p:nvGrpSpPr>
      <p:grpSpPr>
        <a:xfrm>
          <a:off x="0" y="0"/>
          <a:ext cx="0" cy="0"/>
          <a:chOff x="0" y="0"/>
          <a:chExt cx="0" cy="0"/>
        </a:xfrm>
      </p:grpSpPr>
      <p:pic>
        <p:nvPicPr>
          <p:cNvPr id="1635" name="Google Shape;1635;p170"/>
          <p:cNvPicPr preferRelativeResize="0"/>
          <p:nvPr/>
        </p:nvPicPr>
        <p:blipFill>
          <a:blip r:embed="rId3">
            <a:alphaModFix/>
          </a:blip>
          <a:stretch>
            <a:fillRect/>
          </a:stretch>
        </p:blipFill>
        <p:spPr>
          <a:xfrm>
            <a:off x="152400" y="0"/>
            <a:ext cx="8839197" cy="1194619"/>
          </a:xfrm>
          <a:prstGeom prst="rect">
            <a:avLst/>
          </a:prstGeom>
          <a:noFill/>
          <a:ln>
            <a:noFill/>
          </a:ln>
        </p:spPr>
      </p:pic>
      <p:sp>
        <p:nvSpPr>
          <p:cNvPr id="1636" name="Google Shape;1636;p170"/>
          <p:cNvSpPr txBox="1"/>
          <p:nvPr/>
        </p:nvSpPr>
        <p:spPr>
          <a:xfrm>
            <a:off x="1543550" y="1659150"/>
            <a:ext cx="5963400" cy="2648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CA" sz="2500">
                <a:latin typeface="Poppins"/>
                <a:ea typeface="Poppins"/>
                <a:cs typeface="Poppins"/>
                <a:sym typeface="Poppins"/>
              </a:rPr>
              <a:t>How to Play</a:t>
            </a:r>
            <a:endParaRPr b="1" sz="2500">
              <a:latin typeface="Poppins"/>
              <a:ea typeface="Poppins"/>
              <a:cs typeface="Poppins"/>
              <a:sym typeface="Poppins"/>
            </a:endParaRPr>
          </a:p>
          <a:p>
            <a:pPr indent="0" lvl="0" marL="0" rtl="0" algn="ctr">
              <a:spcBef>
                <a:spcPts val="0"/>
              </a:spcBef>
              <a:spcAft>
                <a:spcPts val="0"/>
              </a:spcAft>
              <a:buNone/>
            </a:pPr>
            <a:r>
              <a:t/>
            </a:r>
            <a:endParaRPr sz="2000">
              <a:latin typeface="Poppins"/>
              <a:ea typeface="Poppins"/>
              <a:cs typeface="Poppins"/>
              <a:sym typeface="Poppins"/>
            </a:endParaRPr>
          </a:p>
          <a:p>
            <a:pPr indent="0" lvl="0" marL="0" rtl="0" algn="ctr">
              <a:spcBef>
                <a:spcPts val="0"/>
              </a:spcBef>
              <a:spcAft>
                <a:spcPts val="0"/>
              </a:spcAft>
              <a:buNone/>
            </a:pPr>
            <a:r>
              <a:rPr b="1" lang="en-CA" sz="2000">
                <a:latin typeface="Poppins"/>
                <a:ea typeface="Poppins"/>
                <a:cs typeface="Poppins"/>
                <a:sym typeface="Poppins"/>
              </a:rPr>
              <a:t>Round 1</a:t>
            </a:r>
            <a:endParaRPr b="1" sz="2000">
              <a:latin typeface="Poppins"/>
              <a:ea typeface="Poppins"/>
              <a:cs typeface="Poppins"/>
              <a:sym typeface="Poppins"/>
            </a:endParaRPr>
          </a:p>
          <a:p>
            <a:pPr indent="0" lvl="0" marL="0" rtl="0" algn="ctr">
              <a:spcBef>
                <a:spcPts val="0"/>
              </a:spcBef>
              <a:spcAft>
                <a:spcPts val="0"/>
              </a:spcAft>
              <a:buNone/>
            </a:pPr>
            <a:r>
              <a:t/>
            </a:r>
            <a:endParaRPr b="1" sz="2000">
              <a:latin typeface="Poppins"/>
              <a:ea typeface="Poppins"/>
              <a:cs typeface="Poppins"/>
              <a:sym typeface="Poppins"/>
            </a:endParaRPr>
          </a:p>
          <a:p>
            <a:pPr indent="0" lvl="0" marL="0" rtl="0" algn="ctr">
              <a:spcBef>
                <a:spcPts val="0"/>
              </a:spcBef>
              <a:spcAft>
                <a:spcPts val="0"/>
              </a:spcAft>
              <a:buNone/>
            </a:pPr>
            <a:r>
              <a:rPr lang="en-CA" sz="2000">
                <a:latin typeface="Poppins"/>
                <a:ea typeface="Poppins"/>
                <a:cs typeface="Poppins"/>
                <a:sym typeface="Poppins"/>
              </a:rPr>
              <a:t>Use your instincts to decide whether each of the following images is AI generated or not.</a:t>
            </a:r>
            <a:endParaRPr sz="2000">
              <a:latin typeface="Poppins"/>
              <a:ea typeface="Poppins"/>
              <a:cs typeface="Poppins"/>
              <a:sym typeface="Poppins"/>
            </a:endParaRPr>
          </a:p>
          <a:p>
            <a:pPr indent="0" lvl="0" marL="0" rtl="0" algn="ctr">
              <a:spcBef>
                <a:spcPts val="0"/>
              </a:spcBef>
              <a:spcAft>
                <a:spcPts val="0"/>
              </a:spcAft>
              <a:buNone/>
            </a:pPr>
            <a:r>
              <a:t/>
            </a:r>
            <a:endParaRPr sz="2000">
              <a:latin typeface="Poppins"/>
              <a:ea typeface="Poppins"/>
              <a:cs typeface="Poppins"/>
              <a:sym typeface="Poppins"/>
            </a:endParaRPr>
          </a:p>
          <a:p>
            <a:pPr indent="0" lvl="0" marL="0" rtl="0" algn="l">
              <a:spcBef>
                <a:spcPts val="0"/>
              </a:spcBef>
              <a:spcAft>
                <a:spcPts val="0"/>
              </a:spcAft>
              <a:buNone/>
            </a:pPr>
            <a:r>
              <a:t/>
            </a:r>
            <a:endParaRPr sz="2000">
              <a:latin typeface="Poppins"/>
              <a:ea typeface="Poppins"/>
              <a:cs typeface="Poppins"/>
              <a:sym typeface="Poppins"/>
            </a:endParaRPr>
          </a:p>
          <a:p>
            <a:pPr indent="0" lvl="0" marL="0" rtl="0" algn="l">
              <a:spcBef>
                <a:spcPts val="0"/>
              </a:spcBef>
              <a:spcAft>
                <a:spcPts val="0"/>
              </a:spcAft>
              <a:buNone/>
            </a:pPr>
            <a:r>
              <a:t/>
            </a:r>
            <a:endParaRPr sz="1900">
              <a:latin typeface="Poppins"/>
              <a:ea typeface="Poppins"/>
              <a:cs typeface="Poppins"/>
              <a:sym typeface="Poppi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640" name="Shape 1640"/>
        <p:cNvGrpSpPr/>
        <p:nvPr/>
      </p:nvGrpSpPr>
      <p:grpSpPr>
        <a:xfrm>
          <a:off x="0" y="0"/>
          <a:ext cx="0" cy="0"/>
          <a:chOff x="0" y="0"/>
          <a:chExt cx="0" cy="0"/>
        </a:xfrm>
      </p:grpSpPr>
      <p:sp>
        <p:nvSpPr>
          <p:cNvPr id="1641" name="Google Shape;1641;p171"/>
          <p:cNvSpPr/>
          <p:nvPr/>
        </p:nvSpPr>
        <p:spPr>
          <a:xfrm rot="5400000">
            <a:off x="7365228" y="0"/>
            <a:ext cx="1778700" cy="1778700"/>
          </a:xfrm>
          <a:prstGeom prst="diagStripe">
            <a:avLst>
              <a:gd fmla="val 50000" name="adj"/>
            </a:avLst>
          </a:prstGeom>
          <a:solidFill>
            <a:srgbClr val="EDFA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642" name="Google Shape;1642;p171"/>
          <p:cNvSpPr txBox="1"/>
          <p:nvPr/>
        </p:nvSpPr>
        <p:spPr>
          <a:xfrm rot="2700000">
            <a:off x="7215273" y="386217"/>
            <a:ext cx="2501461" cy="583787"/>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CA" sz="1200">
                <a:solidFill>
                  <a:srgbClr val="198038"/>
                </a:solidFill>
                <a:latin typeface="Inter"/>
                <a:ea typeface="Inter"/>
                <a:cs typeface="Inter"/>
                <a:sym typeface="Inter"/>
              </a:rPr>
              <a:t>Do not edit</a:t>
            </a:r>
            <a:endParaRPr b="1" sz="1200">
              <a:solidFill>
                <a:srgbClr val="198038"/>
              </a:solidFill>
              <a:latin typeface="Inter"/>
              <a:ea typeface="Inter"/>
              <a:cs typeface="Inter"/>
              <a:sym typeface="Inter"/>
            </a:endParaRPr>
          </a:p>
          <a:p>
            <a:pPr indent="0" lvl="0" marL="0" rtl="0" algn="ctr">
              <a:spcBef>
                <a:spcPts val="0"/>
              </a:spcBef>
              <a:spcAft>
                <a:spcPts val="0"/>
              </a:spcAft>
              <a:buNone/>
            </a:pPr>
            <a:r>
              <a:rPr lang="en-CA" sz="1200" u="sng">
                <a:solidFill>
                  <a:srgbClr val="198038"/>
                </a:solidFill>
                <a:latin typeface="Inter"/>
                <a:ea typeface="Inter"/>
                <a:cs typeface="Inter"/>
                <a:sym typeface="Inter"/>
                <a:hlinkClick r:id="rId3">
                  <a:extLst>
                    <a:ext uri="{A12FA001-AC4F-418D-AE19-62706E023703}">
                      <ahyp:hlinkClr val="tx"/>
                    </a:ext>
                  </a:extLst>
                </a:hlinkClick>
              </a:rPr>
              <a:t>How to change the design</a:t>
            </a:r>
            <a:endParaRPr sz="1200">
              <a:solidFill>
                <a:srgbClr val="198038"/>
              </a:solidFill>
              <a:latin typeface="Inter"/>
              <a:ea typeface="Inter"/>
              <a:cs typeface="Inter"/>
              <a:sym typeface="Inter"/>
            </a:endParaRPr>
          </a:p>
        </p:txBody>
      </p:sp>
      <p:sp>
        <p:nvSpPr>
          <p:cNvPr descr="title-id" id="1643" name="Google Shape;1643;p171"/>
          <p:cNvSpPr txBox="1"/>
          <p:nvPr/>
        </p:nvSpPr>
        <p:spPr>
          <a:xfrm>
            <a:off x="2334638" y="1320628"/>
            <a:ext cx="6364800" cy="175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CA" sz="3600">
                <a:solidFill>
                  <a:srgbClr val="5B5B5B"/>
                </a:solidFill>
                <a:latin typeface="Inter"/>
                <a:ea typeface="Inter"/>
                <a:cs typeface="Inter"/>
                <a:sym typeface="Inter"/>
              </a:rPr>
              <a:t>Mark Matlock, a candidate who ran in the UK 2024 General Election</a:t>
            </a:r>
            <a:endParaRPr b="1" sz="3600">
              <a:solidFill>
                <a:srgbClr val="5B5B5B"/>
              </a:solidFill>
              <a:latin typeface="Inter"/>
              <a:ea typeface="Inter"/>
              <a:cs typeface="Inter"/>
              <a:sym typeface="Inter"/>
            </a:endParaRPr>
          </a:p>
        </p:txBody>
      </p:sp>
      <p:sp>
        <p:nvSpPr>
          <p:cNvPr id="1644" name="Google Shape;1644;p171"/>
          <p:cNvSpPr/>
          <p:nvPr/>
        </p:nvSpPr>
        <p:spPr>
          <a:xfrm>
            <a:off x="0" y="4365024"/>
            <a:ext cx="9144000" cy="778500"/>
          </a:xfrm>
          <a:prstGeom prst="rect">
            <a:avLst/>
          </a:prstGeom>
          <a:solidFill>
            <a:srgbClr val="1980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645" name="Google Shape;1645;p171"/>
          <p:cNvSpPr txBox="1"/>
          <p:nvPr/>
        </p:nvSpPr>
        <p:spPr>
          <a:xfrm>
            <a:off x="555866" y="4365024"/>
            <a:ext cx="6948300" cy="7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CA" sz="1200">
                <a:solidFill>
                  <a:srgbClr val="FFFFFF"/>
                </a:solidFill>
                <a:latin typeface="Inter"/>
                <a:ea typeface="Inter"/>
                <a:cs typeface="Inter"/>
                <a:sym typeface="Inter"/>
              </a:rPr>
              <a:t>Presenting with animations, GIFs or speaker notes? Enable our </a:t>
            </a:r>
            <a:r>
              <a:rPr lang="en-CA" sz="1200" u="sng">
                <a:solidFill>
                  <a:srgbClr val="FFFFFF"/>
                </a:solidFill>
                <a:latin typeface="Inter"/>
                <a:ea typeface="Inter"/>
                <a:cs typeface="Inter"/>
                <a:sym typeface="Inter"/>
                <a:hlinkClick r:id="rId4">
                  <a:extLst>
                    <a:ext uri="{A12FA001-AC4F-418D-AE19-62706E023703}">
                      <ahyp:hlinkClr val="tx"/>
                    </a:ext>
                  </a:extLst>
                </a:hlinkClick>
              </a:rPr>
              <a:t>Chrome extension</a:t>
            </a:r>
            <a:endParaRPr sz="1200">
              <a:solidFill>
                <a:srgbClr val="FFFFFF"/>
              </a:solidFill>
              <a:latin typeface="Inter"/>
              <a:ea typeface="Inter"/>
              <a:cs typeface="Inter"/>
              <a:sym typeface="Inter"/>
            </a:endParaRPr>
          </a:p>
        </p:txBody>
      </p:sp>
      <p:pic>
        <p:nvPicPr>
          <p:cNvPr id="1646" name="Google Shape;1646;p171"/>
          <p:cNvPicPr preferRelativeResize="0"/>
          <p:nvPr/>
        </p:nvPicPr>
        <p:blipFill>
          <a:blip r:embed="rId5">
            <a:alphaModFix/>
          </a:blip>
          <a:stretch>
            <a:fillRect/>
          </a:stretch>
        </p:blipFill>
        <p:spPr>
          <a:xfrm>
            <a:off x="222347" y="4643089"/>
            <a:ext cx="222347" cy="222347"/>
          </a:xfrm>
          <a:prstGeom prst="rect">
            <a:avLst/>
          </a:prstGeom>
          <a:noFill/>
          <a:ln>
            <a:noFill/>
          </a:ln>
        </p:spPr>
      </p:pic>
      <p:pic>
        <p:nvPicPr>
          <p:cNvPr descr="logo-id" id="1647" name="Google Shape;1647;p171">
            <a:hlinkClick r:id="rId6"/>
          </p:cNvPr>
          <p:cNvPicPr preferRelativeResize="0"/>
          <p:nvPr/>
        </p:nvPicPr>
        <p:blipFill>
          <a:blip r:embed="rId7">
            <a:alphaModFix/>
          </a:blip>
          <a:stretch>
            <a:fillRect/>
          </a:stretch>
        </p:blipFill>
        <p:spPr>
          <a:xfrm>
            <a:off x="7921094" y="4476329"/>
            <a:ext cx="1111733" cy="555866"/>
          </a:xfrm>
          <a:prstGeom prst="rect">
            <a:avLst/>
          </a:prstGeom>
          <a:noFill/>
          <a:ln>
            <a:noFill/>
          </a:ln>
        </p:spPr>
      </p:pic>
      <p:pic>
        <p:nvPicPr>
          <p:cNvPr descr="poll-type-id" id="1648" name="Google Shape;1648;p171">
            <a:hlinkClick r:id="rId8"/>
          </p:cNvPr>
          <p:cNvPicPr preferRelativeResize="0"/>
          <p:nvPr/>
        </p:nvPicPr>
        <p:blipFill>
          <a:blip r:embed="rId9">
            <a:alphaModFix/>
          </a:blip>
          <a:stretch>
            <a:fillRect/>
          </a:stretch>
        </p:blipFill>
        <p:spPr>
          <a:xfrm>
            <a:off x="333520" y="1307027"/>
            <a:ext cx="1778772" cy="177877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2" name="Shape 1652"/>
        <p:cNvGrpSpPr/>
        <p:nvPr/>
      </p:nvGrpSpPr>
      <p:grpSpPr>
        <a:xfrm>
          <a:off x="0" y="0"/>
          <a:ext cx="0" cy="0"/>
          <a:chOff x="0" y="0"/>
          <a:chExt cx="0" cy="0"/>
        </a:xfrm>
      </p:grpSpPr>
      <p:pic>
        <p:nvPicPr>
          <p:cNvPr id="1653" name="Google Shape;1653;p172"/>
          <p:cNvPicPr preferRelativeResize="0"/>
          <p:nvPr/>
        </p:nvPicPr>
        <p:blipFill>
          <a:blip r:embed="rId3">
            <a:alphaModFix/>
          </a:blip>
          <a:stretch>
            <a:fillRect/>
          </a:stretch>
        </p:blipFill>
        <p:spPr>
          <a:xfrm>
            <a:off x="152400" y="0"/>
            <a:ext cx="8839197" cy="1194619"/>
          </a:xfrm>
          <a:prstGeom prst="rect">
            <a:avLst/>
          </a:prstGeom>
          <a:noFill/>
          <a:ln>
            <a:noFill/>
          </a:ln>
        </p:spPr>
      </p:pic>
      <p:pic>
        <p:nvPicPr>
          <p:cNvPr id="1654" name="Google Shape;1654;p172"/>
          <p:cNvPicPr preferRelativeResize="0"/>
          <p:nvPr/>
        </p:nvPicPr>
        <p:blipFill>
          <a:blip r:embed="rId4">
            <a:alphaModFix/>
          </a:blip>
          <a:stretch>
            <a:fillRect/>
          </a:stretch>
        </p:blipFill>
        <p:spPr>
          <a:xfrm>
            <a:off x="4392400" y="1194625"/>
            <a:ext cx="4102551" cy="3713524"/>
          </a:xfrm>
          <a:prstGeom prst="rect">
            <a:avLst/>
          </a:prstGeom>
          <a:noFill/>
          <a:ln>
            <a:noFill/>
          </a:ln>
        </p:spPr>
      </p:pic>
      <p:sp>
        <p:nvSpPr>
          <p:cNvPr id="1655" name="Google Shape;1655;p172"/>
          <p:cNvSpPr txBox="1"/>
          <p:nvPr/>
        </p:nvSpPr>
        <p:spPr>
          <a:xfrm>
            <a:off x="768325" y="1935375"/>
            <a:ext cx="3382200" cy="193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1900">
                <a:latin typeface="Poppins"/>
                <a:ea typeface="Poppins"/>
                <a:cs typeface="Poppins"/>
                <a:sym typeface="Poppins"/>
              </a:rPr>
              <a:t>Mark Matlock was a genuine candidate, though there were numerous </a:t>
            </a:r>
            <a:r>
              <a:rPr b="1" lang="en-CA" sz="1900">
                <a:latin typeface="Poppins"/>
                <a:ea typeface="Poppins"/>
                <a:cs typeface="Poppins"/>
                <a:sym typeface="Poppins"/>
              </a:rPr>
              <a:t>claims on social media that he was fake and generated by AI.</a:t>
            </a:r>
            <a:endParaRPr b="1"/>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659" name="Shape 1659"/>
        <p:cNvGrpSpPr/>
        <p:nvPr/>
      </p:nvGrpSpPr>
      <p:grpSpPr>
        <a:xfrm>
          <a:off x="0" y="0"/>
          <a:ext cx="0" cy="0"/>
          <a:chOff x="0" y="0"/>
          <a:chExt cx="0" cy="0"/>
        </a:xfrm>
      </p:grpSpPr>
      <p:sp>
        <p:nvSpPr>
          <p:cNvPr id="1660" name="Google Shape;1660;p173"/>
          <p:cNvSpPr/>
          <p:nvPr/>
        </p:nvSpPr>
        <p:spPr>
          <a:xfrm rot="5400000">
            <a:off x="7365228" y="0"/>
            <a:ext cx="1778700" cy="1778700"/>
          </a:xfrm>
          <a:prstGeom prst="diagStripe">
            <a:avLst>
              <a:gd fmla="val 50000" name="adj"/>
            </a:avLst>
          </a:prstGeom>
          <a:solidFill>
            <a:srgbClr val="EDFA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661" name="Google Shape;1661;p173"/>
          <p:cNvSpPr txBox="1"/>
          <p:nvPr/>
        </p:nvSpPr>
        <p:spPr>
          <a:xfrm rot="2700000">
            <a:off x="7215273" y="386217"/>
            <a:ext cx="2501461" cy="583787"/>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CA" sz="1200">
                <a:solidFill>
                  <a:srgbClr val="198038"/>
                </a:solidFill>
                <a:latin typeface="Inter"/>
                <a:ea typeface="Inter"/>
                <a:cs typeface="Inter"/>
                <a:sym typeface="Inter"/>
              </a:rPr>
              <a:t>Do not edit</a:t>
            </a:r>
            <a:endParaRPr b="1" sz="1200">
              <a:solidFill>
                <a:srgbClr val="198038"/>
              </a:solidFill>
              <a:latin typeface="Inter"/>
              <a:ea typeface="Inter"/>
              <a:cs typeface="Inter"/>
              <a:sym typeface="Inter"/>
            </a:endParaRPr>
          </a:p>
          <a:p>
            <a:pPr indent="0" lvl="0" marL="0" rtl="0" algn="ctr">
              <a:spcBef>
                <a:spcPts val="0"/>
              </a:spcBef>
              <a:spcAft>
                <a:spcPts val="0"/>
              </a:spcAft>
              <a:buNone/>
            </a:pPr>
            <a:r>
              <a:rPr lang="en-CA" sz="1200" u="sng">
                <a:solidFill>
                  <a:srgbClr val="198038"/>
                </a:solidFill>
                <a:latin typeface="Inter"/>
                <a:ea typeface="Inter"/>
                <a:cs typeface="Inter"/>
                <a:sym typeface="Inter"/>
                <a:hlinkClick r:id="rId3">
                  <a:extLst>
                    <a:ext uri="{A12FA001-AC4F-418D-AE19-62706E023703}">
                      <ahyp:hlinkClr val="tx"/>
                    </a:ext>
                  </a:extLst>
                </a:hlinkClick>
              </a:rPr>
              <a:t>How to change the design</a:t>
            </a:r>
            <a:endParaRPr sz="1200">
              <a:solidFill>
                <a:srgbClr val="198038"/>
              </a:solidFill>
              <a:latin typeface="Inter"/>
              <a:ea typeface="Inter"/>
              <a:cs typeface="Inter"/>
              <a:sym typeface="Inter"/>
            </a:endParaRPr>
          </a:p>
        </p:txBody>
      </p:sp>
      <p:sp>
        <p:nvSpPr>
          <p:cNvPr descr="title-id" id="1662" name="Google Shape;1662;p173"/>
          <p:cNvSpPr txBox="1"/>
          <p:nvPr/>
        </p:nvSpPr>
        <p:spPr>
          <a:xfrm>
            <a:off x="2334638" y="1320628"/>
            <a:ext cx="6364800" cy="175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CA" sz="2400">
                <a:solidFill>
                  <a:srgbClr val="5B5B5B"/>
                </a:solidFill>
                <a:latin typeface="Inter"/>
                <a:ea typeface="Inter"/>
                <a:cs typeface="Inter"/>
                <a:sym typeface="Inter"/>
              </a:rPr>
              <a:t>An image posted by the Canadian Embassy in Washington encouraging people to celebrate Canada Day</a:t>
            </a:r>
            <a:endParaRPr b="1" sz="2400">
              <a:solidFill>
                <a:srgbClr val="5B5B5B"/>
              </a:solidFill>
              <a:latin typeface="Inter"/>
              <a:ea typeface="Inter"/>
              <a:cs typeface="Inter"/>
              <a:sym typeface="Inter"/>
            </a:endParaRPr>
          </a:p>
        </p:txBody>
      </p:sp>
      <p:sp>
        <p:nvSpPr>
          <p:cNvPr id="1663" name="Google Shape;1663;p173"/>
          <p:cNvSpPr/>
          <p:nvPr/>
        </p:nvSpPr>
        <p:spPr>
          <a:xfrm>
            <a:off x="0" y="4365024"/>
            <a:ext cx="9144000" cy="778500"/>
          </a:xfrm>
          <a:prstGeom prst="rect">
            <a:avLst/>
          </a:prstGeom>
          <a:solidFill>
            <a:srgbClr val="1980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664" name="Google Shape;1664;p173"/>
          <p:cNvSpPr txBox="1"/>
          <p:nvPr/>
        </p:nvSpPr>
        <p:spPr>
          <a:xfrm>
            <a:off x="555866" y="4365024"/>
            <a:ext cx="6948300" cy="7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CA" sz="1200">
                <a:solidFill>
                  <a:srgbClr val="FFFFFF"/>
                </a:solidFill>
                <a:latin typeface="Inter"/>
                <a:ea typeface="Inter"/>
                <a:cs typeface="Inter"/>
                <a:sym typeface="Inter"/>
              </a:rPr>
              <a:t>Presenting with animations, GIFs or speaker notes? Enable our </a:t>
            </a:r>
            <a:r>
              <a:rPr lang="en-CA" sz="1200" u="sng">
                <a:solidFill>
                  <a:srgbClr val="FFFFFF"/>
                </a:solidFill>
                <a:latin typeface="Inter"/>
                <a:ea typeface="Inter"/>
                <a:cs typeface="Inter"/>
                <a:sym typeface="Inter"/>
                <a:hlinkClick r:id="rId4">
                  <a:extLst>
                    <a:ext uri="{A12FA001-AC4F-418D-AE19-62706E023703}">
                      <ahyp:hlinkClr val="tx"/>
                    </a:ext>
                  </a:extLst>
                </a:hlinkClick>
              </a:rPr>
              <a:t>Chrome extension</a:t>
            </a:r>
            <a:endParaRPr sz="1200">
              <a:solidFill>
                <a:srgbClr val="FFFFFF"/>
              </a:solidFill>
              <a:latin typeface="Inter"/>
              <a:ea typeface="Inter"/>
              <a:cs typeface="Inter"/>
              <a:sym typeface="Inter"/>
            </a:endParaRPr>
          </a:p>
        </p:txBody>
      </p:sp>
      <p:pic>
        <p:nvPicPr>
          <p:cNvPr id="1665" name="Google Shape;1665;p173"/>
          <p:cNvPicPr preferRelativeResize="0"/>
          <p:nvPr/>
        </p:nvPicPr>
        <p:blipFill>
          <a:blip r:embed="rId5">
            <a:alphaModFix/>
          </a:blip>
          <a:stretch>
            <a:fillRect/>
          </a:stretch>
        </p:blipFill>
        <p:spPr>
          <a:xfrm>
            <a:off x="222347" y="4643089"/>
            <a:ext cx="222347" cy="222347"/>
          </a:xfrm>
          <a:prstGeom prst="rect">
            <a:avLst/>
          </a:prstGeom>
          <a:noFill/>
          <a:ln>
            <a:noFill/>
          </a:ln>
        </p:spPr>
      </p:pic>
      <p:pic>
        <p:nvPicPr>
          <p:cNvPr descr="logo-id" id="1666" name="Google Shape;1666;p173">
            <a:hlinkClick r:id="rId6"/>
          </p:cNvPr>
          <p:cNvPicPr preferRelativeResize="0"/>
          <p:nvPr/>
        </p:nvPicPr>
        <p:blipFill>
          <a:blip r:embed="rId7">
            <a:alphaModFix/>
          </a:blip>
          <a:stretch>
            <a:fillRect/>
          </a:stretch>
        </p:blipFill>
        <p:spPr>
          <a:xfrm>
            <a:off x="7921094" y="4476329"/>
            <a:ext cx="1111733" cy="555866"/>
          </a:xfrm>
          <a:prstGeom prst="rect">
            <a:avLst/>
          </a:prstGeom>
          <a:noFill/>
          <a:ln>
            <a:noFill/>
          </a:ln>
        </p:spPr>
      </p:pic>
      <p:pic>
        <p:nvPicPr>
          <p:cNvPr descr="poll-type-id" id="1667" name="Google Shape;1667;p173">
            <a:hlinkClick r:id="rId8"/>
          </p:cNvPr>
          <p:cNvPicPr preferRelativeResize="0"/>
          <p:nvPr/>
        </p:nvPicPr>
        <p:blipFill>
          <a:blip r:embed="rId9">
            <a:alphaModFix/>
          </a:blip>
          <a:stretch>
            <a:fillRect/>
          </a:stretch>
        </p:blipFill>
        <p:spPr>
          <a:xfrm>
            <a:off x="333520" y="1307027"/>
            <a:ext cx="1778772" cy="177877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1" name="Shape 1671"/>
        <p:cNvGrpSpPr/>
        <p:nvPr/>
      </p:nvGrpSpPr>
      <p:grpSpPr>
        <a:xfrm>
          <a:off x="0" y="0"/>
          <a:ext cx="0" cy="0"/>
          <a:chOff x="0" y="0"/>
          <a:chExt cx="0" cy="0"/>
        </a:xfrm>
      </p:grpSpPr>
      <p:pic>
        <p:nvPicPr>
          <p:cNvPr id="1672" name="Google Shape;1672;p174"/>
          <p:cNvPicPr preferRelativeResize="0"/>
          <p:nvPr/>
        </p:nvPicPr>
        <p:blipFill>
          <a:blip r:embed="rId3">
            <a:alphaModFix/>
          </a:blip>
          <a:stretch>
            <a:fillRect/>
          </a:stretch>
        </p:blipFill>
        <p:spPr>
          <a:xfrm>
            <a:off x="152400" y="0"/>
            <a:ext cx="8839197" cy="1194619"/>
          </a:xfrm>
          <a:prstGeom prst="rect">
            <a:avLst/>
          </a:prstGeom>
          <a:noFill/>
          <a:ln>
            <a:noFill/>
          </a:ln>
        </p:spPr>
      </p:pic>
      <p:sp>
        <p:nvSpPr>
          <p:cNvPr id="1673" name="Google Shape;1673;p174"/>
          <p:cNvSpPr txBox="1"/>
          <p:nvPr/>
        </p:nvSpPr>
        <p:spPr>
          <a:xfrm>
            <a:off x="604725" y="1660900"/>
            <a:ext cx="3764100" cy="310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1900">
                <a:latin typeface="Poppins"/>
                <a:ea typeface="Poppins"/>
                <a:cs typeface="Poppins"/>
                <a:sym typeface="Poppins"/>
              </a:rPr>
              <a:t>Global Affairs Canada posted this image encouraging people to celebrate Canada Day</a:t>
            </a:r>
            <a:r>
              <a:rPr b="1" lang="en-CA" sz="1900">
                <a:latin typeface="Poppins"/>
                <a:ea typeface="Poppins"/>
                <a:cs typeface="Poppins"/>
                <a:sym typeface="Poppins"/>
              </a:rPr>
              <a:t> without citing generative AI as it’s source.</a:t>
            </a:r>
            <a:endParaRPr b="1" sz="1900">
              <a:latin typeface="Poppins"/>
              <a:ea typeface="Poppins"/>
              <a:cs typeface="Poppins"/>
              <a:sym typeface="Poppins"/>
            </a:endParaRPr>
          </a:p>
          <a:p>
            <a:pPr indent="0" lvl="0" marL="0" rtl="0" algn="l">
              <a:spcBef>
                <a:spcPts val="0"/>
              </a:spcBef>
              <a:spcAft>
                <a:spcPts val="0"/>
              </a:spcAft>
              <a:buNone/>
            </a:pPr>
            <a:r>
              <a:t/>
            </a:r>
            <a:endParaRPr b="1" sz="1900">
              <a:latin typeface="Poppins"/>
              <a:ea typeface="Poppins"/>
              <a:cs typeface="Poppins"/>
              <a:sym typeface="Poppins"/>
            </a:endParaRPr>
          </a:p>
          <a:p>
            <a:pPr indent="0" lvl="0" marL="0" rtl="0" algn="l">
              <a:spcBef>
                <a:spcPts val="0"/>
              </a:spcBef>
              <a:spcAft>
                <a:spcPts val="0"/>
              </a:spcAft>
              <a:buNone/>
            </a:pPr>
            <a:r>
              <a:rPr lang="en-CA" sz="1900">
                <a:latin typeface="Poppins"/>
                <a:ea typeface="Poppins"/>
                <a:cs typeface="Poppins"/>
                <a:sym typeface="Poppins"/>
              </a:rPr>
              <a:t>They later removed the image and stated they will adapt their policy on the use of AI. </a:t>
            </a:r>
            <a:endParaRPr b="1" sz="1900">
              <a:latin typeface="Poppins"/>
              <a:ea typeface="Poppins"/>
              <a:cs typeface="Poppins"/>
              <a:sym typeface="Poppins"/>
            </a:endParaRPr>
          </a:p>
        </p:txBody>
      </p:sp>
      <p:pic>
        <p:nvPicPr>
          <p:cNvPr id="1674" name="Google Shape;1674;p174"/>
          <p:cNvPicPr preferRelativeResize="0"/>
          <p:nvPr/>
        </p:nvPicPr>
        <p:blipFill>
          <a:blip r:embed="rId4">
            <a:alphaModFix/>
          </a:blip>
          <a:stretch>
            <a:fillRect/>
          </a:stretch>
        </p:blipFill>
        <p:spPr>
          <a:xfrm>
            <a:off x="5531950" y="1161400"/>
            <a:ext cx="2893750" cy="39440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4" name="Shape 1414"/>
        <p:cNvGrpSpPr/>
        <p:nvPr/>
      </p:nvGrpSpPr>
      <p:grpSpPr>
        <a:xfrm>
          <a:off x="0" y="0"/>
          <a:ext cx="0" cy="0"/>
          <a:chOff x="0" y="0"/>
          <a:chExt cx="0" cy="0"/>
        </a:xfrm>
      </p:grpSpPr>
      <p:sp>
        <p:nvSpPr>
          <p:cNvPr id="1415" name="Google Shape;1415;p148"/>
          <p:cNvSpPr/>
          <p:nvPr/>
        </p:nvSpPr>
        <p:spPr>
          <a:xfrm>
            <a:off x="4471150" y="-75"/>
            <a:ext cx="4672800" cy="5143500"/>
          </a:xfrm>
          <a:prstGeom prst="rect">
            <a:avLst/>
          </a:prstGeom>
          <a:solidFill>
            <a:srgbClr val="C0F2FE"/>
          </a:solidFill>
          <a:ln cap="flat" cmpd="sng" w="9525">
            <a:solidFill>
              <a:srgbClr val="DAFB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partan"/>
              <a:ea typeface="Spartan"/>
              <a:cs typeface="Spartan"/>
              <a:sym typeface="Spartan"/>
            </a:endParaRPr>
          </a:p>
        </p:txBody>
      </p:sp>
      <p:pic>
        <p:nvPicPr>
          <p:cNvPr id="1416" name="Google Shape;1416;p148"/>
          <p:cNvPicPr preferRelativeResize="0"/>
          <p:nvPr/>
        </p:nvPicPr>
        <p:blipFill rotWithShape="1">
          <a:blip r:embed="rId3">
            <a:alphaModFix/>
          </a:blip>
          <a:srcRect b="0" l="40255" r="0" t="0"/>
          <a:stretch/>
        </p:blipFill>
        <p:spPr>
          <a:xfrm>
            <a:off x="357225" y="1673550"/>
            <a:ext cx="3698474" cy="2772900"/>
          </a:xfrm>
          <a:prstGeom prst="rect">
            <a:avLst/>
          </a:prstGeom>
          <a:noFill/>
          <a:ln>
            <a:noFill/>
          </a:ln>
        </p:spPr>
      </p:pic>
      <p:sp>
        <p:nvSpPr>
          <p:cNvPr id="1417" name="Google Shape;1417;p148"/>
          <p:cNvSpPr txBox="1"/>
          <p:nvPr/>
        </p:nvSpPr>
        <p:spPr>
          <a:xfrm>
            <a:off x="694763" y="345425"/>
            <a:ext cx="3023400" cy="1108200"/>
          </a:xfrm>
          <a:prstGeom prst="rect">
            <a:avLst/>
          </a:prstGeom>
          <a:noFill/>
          <a:ln>
            <a:noFill/>
          </a:ln>
        </p:spPr>
        <p:txBody>
          <a:bodyPr anchorCtr="0" anchor="b" bIns="91425" lIns="91425" spcFirstLastPara="1" rIns="91425" wrap="square" tIns="91425">
            <a:spAutoFit/>
          </a:bodyPr>
          <a:lstStyle/>
          <a:p>
            <a:pPr indent="0" lvl="0" marL="0" rtl="0" algn="ctr">
              <a:spcBef>
                <a:spcPts val="0"/>
              </a:spcBef>
              <a:spcAft>
                <a:spcPts val="0"/>
              </a:spcAft>
              <a:buNone/>
            </a:pPr>
            <a:r>
              <a:rPr b="1" lang="en-CA" sz="3000">
                <a:solidFill>
                  <a:srgbClr val="454F5B"/>
                </a:solidFill>
                <a:latin typeface="Poppins"/>
                <a:ea typeface="Poppins"/>
                <a:cs typeface="Poppins"/>
                <a:sym typeface="Poppins"/>
              </a:rPr>
              <a:t>Online Search</a:t>
            </a:r>
            <a:endParaRPr b="1" sz="3000">
              <a:solidFill>
                <a:srgbClr val="454F5B"/>
              </a:solidFill>
              <a:latin typeface="Poppins"/>
              <a:ea typeface="Poppins"/>
              <a:cs typeface="Poppins"/>
              <a:sym typeface="Poppins"/>
            </a:endParaRPr>
          </a:p>
          <a:p>
            <a:pPr indent="0" lvl="0" marL="0" rtl="0" algn="ctr">
              <a:spcBef>
                <a:spcPts val="0"/>
              </a:spcBef>
              <a:spcAft>
                <a:spcPts val="0"/>
              </a:spcAft>
              <a:buNone/>
            </a:pPr>
            <a:r>
              <a:rPr b="1" lang="en-CA" sz="3000">
                <a:solidFill>
                  <a:srgbClr val="454F5B"/>
                </a:solidFill>
                <a:latin typeface="Poppins"/>
                <a:ea typeface="Poppins"/>
                <a:cs typeface="Poppins"/>
                <a:sym typeface="Poppins"/>
              </a:rPr>
              <a:t> Skills</a:t>
            </a:r>
            <a:endParaRPr b="1" sz="3000">
              <a:solidFill>
                <a:srgbClr val="454F5B"/>
              </a:solidFill>
              <a:latin typeface="Poppins"/>
              <a:ea typeface="Poppins"/>
              <a:cs typeface="Poppins"/>
              <a:sym typeface="Poppins"/>
            </a:endParaRPr>
          </a:p>
        </p:txBody>
      </p:sp>
      <p:sp>
        <p:nvSpPr>
          <p:cNvPr id="1418" name="Google Shape;1418;p148"/>
          <p:cNvSpPr txBox="1"/>
          <p:nvPr/>
        </p:nvSpPr>
        <p:spPr>
          <a:xfrm>
            <a:off x="4737375" y="232700"/>
            <a:ext cx="4132800" cy="461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CA" sz="1800">
                <a:solidFill>
                  <a:schemeClr val="dk1"/>
                </a:solidFill>
                <a:latin typeface="Poppins"/>
                <a:ea typeface="Poppins"/>
                <a:cs typeface="Poppins"/>
                <a:sym typeface="Poppins"/>
              </a:rPr>
              <a:t>To evaluate online information student must first understand how to find reliable information and sources. </a:t>
            </a:r>
            <a:endParaRPr b="1" sz="1800">
              <a:solidFill>
                <a:schemeClr val="dk1"/>
              </a:solidFill>
              <a:latin typeface="Poppins"/>
              <a:ea typeface="Poppins"/>
              <a:cs typeface="Poppins"/>
              <a:sym typeface="Poppins"/>
            </a:endParaRPr>
          </a:p>
          <a:p>
            <a:pPr indent="0" lvl="0" marL="0" rtl="0" algn="l">
              <a:spcBef>
                <a:spcPts val="0"/>
              </a:spcBef>
              <a:spcAft>
                <a:spcPts val="0"/>
              </a:spcAft>
              <a:buNone/>
            </a:pPr>
            <a:r>
              <a:t/>
            </a:r>
            <a:endParaRPr b="1" sz="1500">
              <a:solidFill>
                <a:schemeClr val="dk1"/>
              </a:solidFill>
              <a:latin typeface="Poppins"/>
              <a:ea typeface="Poppins"/>
              <a:cs typeface="Poppins"/>
              <a:sym typeface="Poppins"/>
            </a:endParaRPr>
          </a:p>
          <a:p>
            <a:pPr indent="0" lvl="0" marL="0" rtl="0" algn="l">
              <a:spcBef>
                <a:spcPts val="0"/>
              </a:spcBef>
              <a:spcAft>
                <a:spcPts val="0"/>
              </a:spcAft>
              <a:buNone/>
            </a:pPr>
            <a:r>
              <a:rPr b="1" lang="en-CA" sz="1800">
                <a:solidFill>
                  <a:schemeClr val="dk1"/>
                </a:solidFill>
                <a:latin typeface="Poppins"/>
                <a:ea typeface="Poppins"/>
                <a:cs typeface="Poppins"/>
                <a:sym typeface="Poppins"/>
              </a:rPr>
              <a:t>Topics include:</a:t>
            </a:r>
            <a:br>
              <a:rPr b="1" lang="en-CA" sz="1800">
                <a:solidFill>
                  <a:schemeClr val="dk1"/>
                </a:solidFill>
                <a:latin typeface="Poppins"/>
                <a:ea typeface="Poppins"/>
                <a:cs typeface="Poppins"/>
                <a:sym typeface="Poppins"/>
              </a:rPr>
            </a:br>
            <a:endParaRPr sz="1800">
              <a:solidFill>
                <a:schemeClr val="dk1"/>
              </a:solidFill>
              <a:latin typeface="Poppins"/>
              <a:ea typeface="Poppins"/>
              <a:cs typeface="Poppins"/>
              <a:sym typeface="Poppins"/>
            </a:endParaRPr>
          </a:p>
          <a:p>
            <a:pPr indent="-342900" lvl="0" marL="457200" rtl="0" algn="l">
              <a:spcBef>
                <a:spcPts val="1000"/>
              </a:spcBef>
              <a:spcAft>
                <a:spcPts val="0"/>
              </a:spcAft>
              <a:buClr>
                <a:schemeClr val="dk1"/>
              </a:buClr>
              <a:buSzPts val="1800"/>
              <a:buFont typeface="Poppins"/>
              <a:buChar char="●"/>
            </a:pPr>
            <a:r>
              <a:rPr lang="en-CA" sz="1800">
                <a:solidFill>
                  <a:schemeClr val="dk1"/>
                </a:solidFill>
                <a:latin typeface="Poppins"/>
                <a:ea typeface="Poppins"/>
                <a:cs typeface="Poppins"/>
                <a:sym typeface="Poppins"/>
              </a:rPr>
              <a:t>Limitations of social media as an information source</a:t>
            </a:r>
            <a:endParaRPr sz="1800">
              <a:solidFill>
                <a:schemeClr val="dk1"/>
              </a:solidFill>
              <a:latin typeface="Poppins"/>
              <a:ea typeface="Poppins"/>
              <a:cs typeface="Poppins"/>
              <a:sym typeface="Poppins"/>
            </a:endParaRPr>
          </a:p>
          <a:p>
            <a:pPr indent="-342900" lvl="0" marL="457200" rtl="0" algn="l">
              <a:spcBef>
                <a:spcPts val="0"/>
              </a:spcBef>
              <a:spcAft>
                <a:spcPts val="0"/>
              </a:spcAft>
              <a:buClr>
                <a:schemeClr val="dk1"/>
              </a:buClr>
              <a:buSzPts val="1800"/>
              <a:buFont typeface="Poppins"/>
              <a:buChar char="●"/>
            </a:pPr>
            <a:r>
              <a:rPr lang="en-CA" sz="1800">
                <a:solidFill>
                  <a:schemeClr val="dk1"/>
                </a:solidFill>
                <a:latin typeface="Poppins"/>
                <a:ea typeface="Poppins"/>
                <a:cs typeface="Poppins"/>
                <a:sym typeface="Poppins"/>
              </a:rPr>
              <a:t>Components of a SERP</a:t>
            </a:r>
            <a:endParaRPr sz="1800">
              <a:solidFill>
                <a:schemeClr val="dk1"/>
              </a:solidFill>
              <a:latin typeface="Poppins"/>
              <a:ea typeface="Poppins"/>
              <a:cs typeface="Poppins"/>
              <a:sym typeface="Poppins"/>
            </a:endParaRPr>
          </a:p>
          <a:p>
            <a:pPr indent="-342900" lvl="0" marL="457200" rtl="0" algn="l">
              <a:spcBef>
                <a:spcPts val="0"/>
              </a:spcBef>
              <a:spcAft>
                <a:spcPts val="0"/>
              </a:spcAft>
              <a:buClr>
                <a:schemeClr val="dk1"/>
              </a:buClr>
              <a:buSzPts val="1800"/>
              <a:buFont typeface="Poppins"/>
              <a:buChar char="●"/>
            </a:pPr>
            <a:r>
              <a:rPr lang="en-CA" sz="1800">
                <a:solidFill>
                  <a:schemeClr val="dk1"/>
                </a:solidFill>
                <a:latin typeface="Poppins"/>
                <a:ea typeface="Poppins"/>
                <a:cs typeface="Poppins"/>
                <a:sym typeface="Poppins"/>
              </a:rPr>
              <a:t>Constructing effective queries</a:t>
            </a:r>
            <a:endParaRPr sz="1800">
              <a:solidFill>
                <a:schemeClr val="dk1"/>
              </a:solidFill>
              <a:latin typeface="Poppins"/>
              <a:ea typeface="Poppins"/>
              <a:cs typeface="Poppins"/>
              <a:sym typeface="Poppins"/>
            </a:endParaRPr>
          </a:p>
          <a:p>
            <a:pPr indent="-342900" lvl="0" marL="457200" rtl="0" algn="l">
              <a:spcBef>
                <a:spcPts val="0"/>
              </a:spcBef>
              <a:spcAft>
                <a:spcPts val="0"/>
              </a:spcAft>
              <a:buClr>
                <a:schemeClr val="dk1"/>
              </a:buClr>
              <a:buSzPts val="1800"/>
              <a:buFont typeface="Poppins"/>
              <a:buChar char="●"/>
            </a:pPr>
            <a:r>
              <a:rPr lang="en-CA" sz="1800">
                <a:solidFill>
                  <a:schemeClr val="dk1"/>
                </a:solidFill>
                <a:latin typeface="Poppins"/>
                <a:ea typeface="Poppins"/>
                <a:cs typeface="Poppins"/>
                <a:sym typeface="Poppins"/>
              </a:rPr>
              <a:t>How algorithms sort what we see online</a:t>
            </a:r>
            <a:endParaRPr sz="1800">
              <a:solidFill>
                <a:schemeClr val="dk1"/>
              </a:solidFill>
              <a:latin typeface="Poppins"/>
              <a:ea typeface="Poppins"/>
              <a:cs typeface="Poppins"/>
              <a:sym typeface="Poppins"/>
            </a:endParaRPr>
          </a:p>
          <a:p>
            <a:pPr indent="-342900" lvl="0" marL="457200" rtl="0" algn="l">
              <a:spcBef>
                <a:spcPts val="0"/>
              </a:spcBef>
              <a:spcAft>
                <a:spcPts val="0"/>
              </a:spcAft>
              <a:buClr>
                <a:schemeClr val="dk1"/>
              </a:buClr>
              <a:buSzPts val="1800"/>
              <a:buFont typeface="Poppins"/>
              <a:buChar char="●"/>
            </a:pPr>
            <a:r>
              <a:rPr lang="en-CA" sz="1800">
                <a:solidFill>
                  <a:schemeClr val="dk1"/>
                </a:solidFill>
                <a:latin typeface="Poppins"/>
                <a:ea typeface="Poppins"/>
                <a:cs typeface="Poppins"/>
                <a:sym typeface="Poppins"/>
              </a:rPr>
              <a:t>Differentiating between facts and opinions</a:t>
            </a:r>
            <a:endParaRPr sz="1800">
              <a:solidFill>
                <a:schemeClr val="dk1"/>
              </a:solidFill>
              <a:latin typeface="Poppins"/>
              <a:ea typeface="Poppins"/>
              <a:cs typeface="Poppins"/>
              <a:sym typeface="Poppins"/>
            </a:endParaRPr>
          </a:p>
          <a:p>
            <a:pPr indent="0" lvl="0" marL="457200" rtl="0" algn="l">
              <a:spcBef>
                <a:spcPts val="1000"/>
              </a:spcBef>
              <a:spcAft>
                <a:spcPts val="0"/>
              </a:spcAft>
              <a:buClr>
                <a:schemeClr val="dk1"/>
              </a:buClr>
              <a:buSzPts val="1100"/>
              <a:buFont typeface="Arial"/>
              <a:buNone/>
            </a:pPr>
            <a:r>
              <a:t/>
            </a:r>
            <a:endParaRPr sz="2000">
              <a:solidFill>
                <a:schemeClr val="dk1"/>
              </a:solidFill>
              <a:latin typeface="Poppins"/>
              <a:ea typeface="Poppins"/>
              <a:cs typeface="Poppins"/>
              <a:sym typeface="Poppins"/>
            </a:endParaRPr>
          </a:p>
          <a:p>
            <a:pPr indent="0" lvl="0" marL="457200" rtl="0" algn="l">
              <a:spcBef>
                <a:spcPts val="1000"/>
              </a:spcBef>
              <a:spcAft>
                <a:spcPts val="1000"/>
              </a:spcAft>
              <a:buNone/>
            </a:pPr>
            <a:r>
              <a:t/>
            </a:r>
            <a:endParaRPr sz="2000">
              <a:solidFill>
                <a:schemeClr val="dk1"/>
              </a:solidFill>
              <a:latin typeface="Poppins"/>
              <a:ea typeface="Poppins"/>
              <a:cs typeface="Poppins"/>
              <a:sym typeface="Poppins"/>
            </a:endParaRPr>
          </a:p>
        </p:txBody>
      </p:sp>
      <p:sp>
        <p:nvSpPr>
          <p:cNvPr id="1419" name="Google Shape;1419;p148"/>
          <p:cNvSpPr txBox="1"/>
          <p:nvPr/>
        </p:nvSpPr>
        <p:spPr>
          <a:xfrm>
            <a:off x="1020575" y="4589325"/>
            <a:ext cx="2371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CA" sz="2400">
                <a:solidFill>
                  <a:schemeClr val="dk1"/>
                </a:solidFill>
                <a:latin typeface="Poppins"/>
                <a:ea typeface="Poppins"/>
                <a:cs typeface="Poppins"/>
                <a:sym typeface="Poppins"/>
              </a:rPr>
              <a:t>Grades 4-8</a:t>
            </a:r>
            <a:endParaRPr sz="2400">
              <a:solidFill>
                <a:schemeClr val="dk1"/>
              </a:solidFill>
              <a:latin typeface="Poppins"/>
              <a:ea typeface="Poppins"/>
              <a:cs typeface="Poppins"/>
              <a:sym typeface="Poppi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678" name="Shape 1678"/>
        <p:cNvGrpSpPr/>
        <p:nvPr/>
      </p:nvGrpSpPr>
      <p:grpSpPr>
        <a:xfrm>
          <a:off x="0" y="0"/>
          <a:ext cx="0" cy="0"/>
          <a:chOff x="0" y="0"/>
          <a:chExt cx="0" cy="0"/>
        </a:xfrm>
      </p:grpSpPr>
      <p:sp>
        <p:nvSpPr>
          <p:cNvPr id="1679" name="Google Shape;1679;p175"/>
          <p:cNvSpPr/>
          <p:nvPr/>
        </p:nvSpPr>
        <p:spPr>
          <a:xfrm rot="5400000">
            <a:off x="7365228" y="0"/>
            <a:ext cx="1778700" cy="1778700"/>
          </a:xfrm>
          <a:prstGeom prst="diagStripe">
            <a:avLst>
              <a:gd fmla="val 50000" name="adj"/>
            </a:avLst>
          </a:prstGeom>
          <a:solidFill>
            <a:srgbClr val="EDFA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680" name="Google Shape;1680;p175"/>
          <p:cNvSpPr txBox="1"/>
          <p:nvPr/>
        </p:nvSpPr>
        <p:spPr>
          <a:xfrm rot="2700000">
            <a:off x="7215273" y="386217"/>
            <a:ext cx="2501461" cy="583787"/>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CA" sz="1200">
                <a:solidFill>
                  <a:srgbClr val="198038"/>
                </a:solidFill>
                <a:latin typeface="Inter"/>
                <a:ea typeface="Inter"/>
                <a:cs typeface="Inter"/>
                <a:sym typeface="Inter"/>
              </a:rPr>
              <a:t>Do not edit</a:t>
            </a:r>
            <a:endParaRPr b="1" sz="1200">
              <a:solidFill>
                <a:srgbClr val="198038"/>
              </a:solidFill>
              <a:latin typeface="Inter"/>
              <a:ea typeface="Inter"/>
              <a:cs typeface="Inter"/>
              <a:sym typeface="Inter"/>
            </a:endParaRPr>
          </a:p>
          <a:p>
            <a:pPr indent="0" lvl="0" marL="0" rtl="0" algn="ctr">
              <a:spcBef>
                <a:spcPts val="0"/>
              </a:spcBef>
              <a:spcAft>
                <a:spcPts val="0"/>
              </a:spcAft>
              <a:buNone/>
            </a:pPr>
            <a:r>
              <a:rPr lang="en-CA" sz="1200" u="sng">
                <a:solidFill>
                  <a:srgbClr val="198038"/>
                </a:solidFill>
                <a:latin typeface="Inter"/>
                <a:ea typeface="Inter"/>
                <a:cs typeface="Inter"/>
                <a:sym typeface="Inter"/>
                <a:hlinkClick r:id="rId3">
                  <a:extLst>
                    <a:ext uri="{A12FA001-AC4F-418D-AE19-62706E023703}">
                      <ahyp:hlinkClr val="tx"/>
                    </a:ext>
                  </a:extLst>
                </a:hlinkClick>
              </a:rPr>
              <a:t>How to change the design</a:t>
            </a:r>
            <a:endParaRPr sz="1200">
              <a:solidFill>
                <a:srgbClr val="198038"/>
              </a:solidFill>
              <a:latin typeface="Inter"/>
              <a:ea typeface="Inter"/>
              <a:cs typeface="Inter"/>
              <a:sym typeface="Inter"/>
            </a:endParaRPr>
          </a:p>
        </p:txBody>
      </p:sp>
      <p:sp>
        <p:nvSpPr>
          <p:cNvPr descr="title-id" id="1681" name="Google Shape;1681;p175"/>
          <p:cNvSpPr txBox="1"/>
          <p:nvPr/>
        </p:nvSpPr>
        <p:spPr>
          <a:xfrm>
            <a:off x="2334638" y="1320628"/>
            <a:ext cx="6364800" cy="175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CA" sz="3600">
                <a:solidFill>
                  <a:srgbClr val="5B5B5B"/>
                </a:solidFill>
                <a:latin typeface="Inter"/>
                <a:ea typeface="Inter"/>
                <a:cs typeface="Inter"/>
                <a:sym typeface="Inter"/>
              </a:rPr>
              <a:t>An image use in Anthony Furey's Toronto 2023 mayoral campaign.</a:t>
            </a:r>
            <a:endParaRPr b="1" sz="3600">
              <a:solidFill>
                <a:srgbClr val="5B5B5B"/>
              </a:solidFill>
              <a:latin typeface="Inter"/>
              <a:ea typeface="Inter"/>
              <a:cs typeface="Inter"/>
              <a:sym typeface="Inter"/>
            </a:endParaRPr>
          </a:p>
        </p:txBody>
      </p:sp>
      <p:sp>
        <p:nvSpPr>
          <p:cNvPr id="1682" name="Google Shape;1682;p175"/>
          <p:cNvSpPr/>
          <p:nvPr/>
        </p:nvSpPr>
        <p:spPr>
          <a:xfrm>
            <a:off x="0" y="4365024"/>
            <a:ext cx="9144000" cy="778500"/>
          </a:xfrm>
          <a:prstGeom prst="rect">
            <a:avLst/>
          </a:prstGeom>
          <a:solidFill>
            <a:srgbClr val="1980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683" name="Google Shape;1683;p175"/>
          <p:cNvSpPr txBox="1"/>
          <p:nvPr/>
        </p:nvSpPr>
        <p:spPr>
          <a:xfrm>
            <a:off x="555866" y="4365024"/>
            <a:ext cx="6948300" cy="7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CA" sz="1200">
                <a:solidFill>
                  <a:srgbClr val="FFFFFF"/>
                </a:solidFill>
                <a:latin typeface="Inter"/>
                <a:ea typeface="Inter"/>
                <a:cs typeface="Inter"/>
                <a:sym typeface="Inter"/>
              </a:rPr>
              <a:t>Presenting with animations, GIFs or speaker notes? Enable our </a:t>
            </a:r>
            <a:r>
              <a:rPr lang="en-CA" sz="1200" u="sng">
                <a:solidFill>
                  <a:srgbClr val="FFFFFF"/>
                </a:solidFill>
                <a:latin typeface="Inter"/>
                <a:ea typeface="Inter"/>
                <a:cs typeface="Inter"/>
                <a:sym typeface="Inter"/>
                <a:hlinkClick r:id="rId4">
                  <a:extLst>
                    <a:ext uri="{A12FA001-AC4F-418D-AE19-62706E023703}">
                      <ahyp:hlinkClr val="tx"/>
                    </a:ext>
                  </a:extLst>
                </a:hlinkClick>
              </a:rPr>
              <a:t>Chrome extension</a:t>
            </a:r>
            <a:endParaRPr sz="1200">
              <a:solidFill>
                <a:srgbClr val="FFFFFF"/>
              </a:solidFill>
              <a:latin typeface="Inter"/>
              <a:ea typeface="Inter"/>
              <a:cs typeface="Inter"/>
              <a:sym typeface="Inter"/>
            </a:endParaRPr>
          </a:p>
        </p:txBody>
      </p:sp>
      <p:pic>
        <p:nvPicPr>
          <p:cNvPr id="1684" name="Google Shape;1684;p175"/>
          <p:cNvPicPr preferRelativeResize="0"/>
          <p:nvPr/>
        </p:nvPicPr>
        <p:blipFill>
          <a:blip r:embed="rId5">
            <a:alphaModFix/>
          </a:blip>
          <a:stretch>
            <a:fillRect/>
          </a:stretch>
        </p:blipFill>
        <p:spPr>
          <a:xfrm>
            <a:off x="222347" y="4643089"/>
            <a:ext cx="222347" cy="222347"/>
          </a:xfrm>
          <a:prstGeom prst="rect">
            <a:avLst/>
          </a:prstGeom>
          <a:noFill/>
          <a:ln>
            <a:noFill/>
          </a:ln>
        </p:spPr>
      </p:pic>
      <p:pic>
        <p:nvPicPr>
          <p:cNvPr descr="logo-id" id="1685" name="Google Shape;1685;p175">
            <a:hlinkClick r:id="rId6"/>
          </p:cNvPr>
          <p:cNvPicPr preferRelativeResize="0"/>
          <p:nvPr/>
        </p:nvPicPr>
        <p:blipFill>
          <a:blip r:embed="rId7">
            <a:alphaModFix/>
          </a:blip>
          <a:stretch>
            <a:fillRect/>
          </a:stretch>
        </p:blipFill>
        <p:spPr>
          <a:xfrm>
            <a:off x="7921094" y="4476329"/>
            <a:ext cx="1111733" cy="555866"/>
          </a:xfrm>
          <a:prstGeom prst="rect">
            <a:avLst/>
          </a:prstGeom>
          <a:noFill/>
          <a:ln>
            <a:noFill/>
          </a:ln>
        </p:spPr>
      </p:pic>
      <p:pic>
        <p:nvPicPr>
          <p:cNvPr descr="poll-type-id" id="1686" name="Google Shape;1686;p175">
            <a:hlinkClick r:id="rId8"/>
          </p:cNvPr>
          <p:cNvPicPr preferRelativeResize="0"/>
          <p:nvPr/>
        </p:nvPicPr>
        <p:blipFill>
          <a:blip r:embed="rId9">
            <a:alphaModFix/>
          </a:blip>
          <a:stretch>
            <a:fillRect/>
          </a:stretch>
        </p:blipFill>
        <p:spPr>
          <a:xfrm>
            <a:off x="333520" y="1307027"/>
            <a:ext cx="1778772" cy="177877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0" name="Shape 1690"/>
        <p:cNvGrpSpPr/>
        <p:nvPr/>
      </p:nvGrpSpPr>
      <p:grpSpPr>
        <a:xfrm>
          <a:off x="0" y="0"/>
          <a:ext cx="0" cy="0"/>
          <a:chOff x="0" y="0"/>
          <a:chExt cx="0" cy="0"/>
        </a:xfrm>
      </p:grpSpPr>
      <p:pic>
        <p:nvPicPr>
          <p:cNvPr id="1691" name="Google Shape;1691;p176"/>
          <p:cNvPicPr preferRelativeResize="0"/>
          <p:nvPr/>
        </p:nvPicPr>
        <p:blipFill>
          <a:blip r:embed="rId3">
            <a:alphaModFix/>
          </a:blip>
          <a:stretch>
            <a:fillRect/>
          </a:stretch>
        </p:blipFill>
        <p:spPr>
          <a:xfrm>
            <a:off x="758075" y="3459197"/>
            <a:ext cx="2913700" cy="1637577"/>
          </a:xfrm>
          <a:prstGeom prst="rect">
            <a:avLst/>
          </a:prstGeom>
          <a:noFill/>
          <a:ln>
            <a:noFill/>
          </a:ln>
        </p:spPr>
      </p:pic>
      <p:pic>
        <p:nvPicPr>
          <p:cNvPr id="1692" name="Google Shape;1692;p176"/>
          <p:cNvPicPr preferRelativeResize="0"/>
          <p:nvPr/>
        </p:nvPicPr>
        <p:blipFill>
          <a:blip r:embed="rId4">
            <a:alphaModFix/>
          </a:blip>
          <a:stretch>
            <a:fillRect/>
          </a:stretch>
        </p:blipFill>
        <p:spPr>
          <a:xfrm>
            <a:off x="152400" y="0"/>
            <a:ext cx="8839197" cy="1194619"/>
          </a:xfrm>
          <a:prstGeom prst="rect">
            <a:avLst/>
          </a:prstGeom>
          <a:noFill/>
          <a:ln>
            <a:noFill/>
          </a:ln>
        </p:spPr>
      </p:pic>
      <p:sp>
        <p:nvSpPr>
          <p:cNvPr id="1693" name="Google Shape;1693;p176"/>
          <p:cNvSpPr txBox="1"/>
          <p:nvPr/>
        </p:nvSpPr>
        <p:spPr>
          <a:xfrm>
            <a:off x="3778175" y="1231975"/>
            <a:ext cx="4411800" cy="1354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1900">
                <a:latin typeface="Poppins"/>
                <a:ea typeface="Poppins"/>
                <a:cs typeface="Poppins"/>
                <a:sym typeface="Poppins"/>
              </a:rPr>
              <a:t>Anthony Furey a candidate in Toronto’s 2023 mayoral by-election used </a:t>
            </a:r>
            <a:r>
              <a:rPr b="1" lang="en-CA" sz="1900">
                <a:latin typeface="Poppins"/>
                <a:ea typeface="Poppins"/>
                <a:cs typeface="Poppins"/>
                <a:sym typeface="Poppins"/>
              </a:rPr>
              <a:t>AI generated images</a:t>
            </a:r>
            <a:r>
              <a:rPr lang="en-CA" sz="1900">
                <a:latin typeface="Poppins"/>
                <a:ea typeface="Poppins"/>
                <a:cs typeface="Poppins"/>
                <a:sym typeface="Poppins"/>
              </a:rPr>
              <a:t> in his campaign platform.</a:t>
            </a:r>
            <a:endParaRPr sz="1900">
              <a:latin typeface="Poppins"/>
              <a:ea typeface="Poppins"/>
              <a:cs typeface="Poppins"/>
              <a:sym typeface="Poppins"/>
            </a:endParaRPr>
          </a:p>
        </p:txBody>
      </p:sp>
      <p:pic>
        <p:nvPicPr>
          <p:cNvPr id="1694" name="Google Shape;1694;p176"/>
          <p:cNvPicPr preferRelativeResize="0"/>
          <p:nvPr/>
        </p:nvPicPr>
        <p:blipFill>
          <a:blip r:embed="rId5">
            <a:alphaModFix/>
          </a:blip>
          <a:stretch>
            <a:fillRect/>
          </a:stretch>
        </p:blipFill>
        <p:spPr>
          <a:xfrm>
            <a:off x="758063" y="1757100"/>
            <a:ext cx="2913721" cy="1637925"/>
          </a:xfrm>
          <a:prstGeom prst="rect">
            <a:avLst/>
          </a:prstGeom>
          <a:noFill/>
          <a:ln>
            <a:noFill/>
          </a:ln>
        </p:spPr>
      </p:pic>
      <p:pic>
        <p:nvPicPr>
          <p:cNvPr id="1695" name="Google Shape;1695;p176"/>
          <p:cNvPicPr preferRelativeResize="0"/>
          <p:nvPr/>
        </p:nvPicPr>
        <p:blipFill>
          <a:blip r:embed="rId6">
            <a:alphaModFix/>
          </a:blip>
          <a:stretch>
            <a:fillRect/>
          </a:stretch>
        </p:blipFill>
        <p:spPr>
          <a:xfrm>
            <a:off x="755450" y="1165350"/>
            <a:ext cx="2918947" cy="527575"/>
          </a:xfrm>
          <a:prstGeom prst="rect">
            <a:avLst/>
          </a:prstGeom>
          <a:noFill/>
          <a:ln>
            <a:noFill/>
          </a:ln>
          <a:effectLst>
            <a:outerShdw blurRad="57150" rotWithShape="0" algn="bl" dir="5400000" dist="19050">
              <a:srgbClr val="000000">
                <a:alpha val="50000"/>
              </a:srgbClr>
            </a:outerShdw>
          </a:effectLst>
        </p:spPr>
      </p:pic>
      <p:pic>
        <p:nvPicPr>
          <p:cNvPr id="1696" name="Google Shape;1696;p176"/>
          <p:cNvPicPr preferRelativeResize="0"/>
          <p:nvPr/>
        </p:nvPicPr>
        <p:blipFill>
          <a:blip r:embed="rId7">
            <a:alphaModFix/>
          </a:blip>
          <a:stretch>
            <a:fillRect/>
          </a:stretch>
        </p:blipFill>
        <p:spPr>
          <a:xfrm>
            <a:off x="3732924" y="2623835"/>
            <a:ext cx="4411800" cy="247294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700" name="Shape 1700"/>
        <p:cNvGrpSpPr/>
        <p:nvPr/>
      </p:nvGrpSpPr>
      <p:grpSpPr>
        <a:xfrm>
          <a:off x="0" y="0"/>
          <a:ext cx="0" cy="0"/>
          <a:chOff x="0" y="0"/>
          <a:chExt cx="0" cy="0"/>
        </a:xfrm>
      </p:grpSpPr>
      <p:sp>
        <p:nvSpPr>
          <p:cNvPr id="1701" name="Google Shape;1701;p177"/>
          <p:cNvSpPr/>
          <p:nvPr/>
        </p:nvSpPr>
        <p:spPr>
          <a:xfrm rot="5400000">
            <a:off x="7365228" y="0"/>
            <a:ext cx="1778700" cy="1778700"/>
          </a:xfrm>
          <a:prstGeom prst="diagStripe">
            <a:avLst>
              <a:gd fmla="val 50000" name="adj"/>
            </a:avLst>
          </a:prstGeom>
          <a:solidFill>
            <a:srgbClr val="EDFA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702" name="Google Shape;1702;p177"/>
          <p:cNvSpPr txBox="1"/>
          <p:nvPr/>
        </p:nvSpPr>
        <p:spPr>
          <a:xfrm rot="2700000">
            <a:off x="7215273" y="386217"/>
            <a:ext cx="2501461" cy="583787"/>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CA" sz="1200">
                <a:solidFill>
                  <a:srgbClr val="198038"/>
                </a:solidFill>
                <a:latin typeface="Inter"/>
                <a:ea typeface="Inter"/>
                <a:cs typeface="Inter"/>
                <a:sym typeface="Inter"/>
              </a:rPr>
              <a:t>Do not edit</a:t>
            </a:r>
            <a:endParaRPr b="1" sz="1200">
              <a:solidFill>
                <a:srgbClr val="198038"/>
              </a:solidFill>
              <a:latin typeface="Inter"/>
              <a:ea typeface="Inter"/>
              <a:cs typeface="Inter"/>
              <a:sym typeface="Inter"/>
            </a:endParaRPr>
          </a:p>
          <a:p>
            <a:pPr indent="0" lvl="0" marL="0" rtl="0" algn="ctr">
              <a:spcBef>
                <a:spcPts val="0"/>
              </a:spcBef>
              <a:spcAft>
                <a:spcPts val="0"/>
              </a:spcAft>
              <a:buNone/>
            </a:pPr>
            <a:r>
              <a:rPr lang="en-CA" sz="1200" u="sng">
                <a:solidFill>
                  <a:srgbClr val="198038"/>
                </a:solidFill>
                <a:latin typeface="Inter"/>
                <a:ea typeface="Inter"/>
                <a:cs typeface="Inter"/>
                <a:sym typeface="Inter"/>
                <a:hlinkClick r:id="rId3">
                  <a:extLst>
                    <a:ext uri="{A12FA001-AC4F-418D-AE19-62706E023703}">
                      <ahyp:hlinkClr val="tx"/>
                    </a:ext>
                  </a:extLst>
                </a:hlinkClick>
              </a:rPr>
              <a:t>How to change the design</a:t>
            </a:r>
            <a:endParaRPr sz="1200">
              <a:solidFill>
                <a:srgbClr val="198038"/>
              </a:solidFill>
              <a:latin typeface="Inter"/>
              <a:ea typeface="Inter"/>
              <a:cs typeface="Inter"/>
              <a:sym typeface="Inter"/>
            </a:endParaRPr>
          </a:p>
        </p:txBody>
      </p:sp>
      <p:sp>
        <p:nvSpPr>
          <p:cNvPr descr="title-id" id="1703" name="Google Shape;1703;p177"/>
          <p:cNvSpPr txBox="1"/>
          <p:nvPr/>
        </p:nvSpPr>
        <p:spPr>
          <a:xfrm>
            <a:off x="2334638" y="1320628"/>
            <a:ext cx="6364800" cy="175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CA" sz="3600">
                <a:solidFill>
                  <a:srgbClr val="5B5B5B"/>
                </a:solidFill>
                <a:latin typeface="Inter"/>
                <a:ea typeface="Inter"/>
                <a:cs typeface="Inter"/>
                <a:sym typeface="Inter"/>
              </a:rPr>
              <a:t>An image of a Mark Carney Liberal leadership campaign event.</a:t>
            </a:r>
            <a:endParaRPr b="1" sz="3600">
              <a:solidFill>
                <a:srgbClr val="5B5B5B"/>
              </a:solidFill>
              <a:latin typeface="Inter"/>
              <a:ea typeface="Inter"/>
              <a:cs typeface="Inter"/>
              <a:sym typeface="Inter"/>
            </a:endParaRPr>
          </a:p>
        </p:txBody>
      </p:sp>
      <p:sp>
        <p:nvSpPr>
          <p:cNvPr id="1704" name="Google Shape;1704;p177"/>
          <p:cNvSpPr/>
          <p:nvPr/>
        </p:nvSpPr>
        <p:spPr>
          <a:xfrm>
            <a:off x="0" y="4365024"/>
            <a:ext cx="9144000" cy="778500"/>
          </a:xfrm>
          <a:prstGeom prst="rect">
            <a:avLst/>
          </a:prstGeom>
          <a:solidFill>
            <a:srgbClr val="1980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705" name="Google Shape;1705;p177"/>
          <p:cNvSpPr txBox="1"/>
          <p:nvPr/>
        </p:nvSpPr>
        <p:spPr>
          <a:xfrm>
            <a:off x="555866" y="4365024"/>
            <a:ext cx="6948300" cy="7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CA" sz="1200">
                <a:solidFill>
                  <a:srgbClr val="FFFFFF"/>
                </a:solidFill>
                <a:latin typeface="Inter"/>
                <a:ea typeface="Inter"/>
                <a:cs typeface="Inter"/>
                <a:sym typeface="Inter"/>
              </a:rPr>
              <a:t>Presenting with animations, GIFs or speaker notes? Enable our </a:t>
            </a:r>
            <a:r>
              <a:rPr lang="en-CA" sz="1200" u="sng">
                <a:solidFill>
                  <a:srgbClr val="FFFFFF"/>
                </a:solidFill>
                <a:latin typeface="Inter"/>
                <a:ea typeface="Inter"/>
                <a:cs typeface="Inter"/>
                <a:sym typeface="Inter"/>
                <a:hlinkClick r:id="rId4">
                  <a:extLst>
                    <a:ext uri="{A12FA001-AC4F-418D-AE19-62706E023703}">
                      <ahyp:hlinkClr val="tx"/>
                    </a:ext>
                  </a:extLst>
                </a:hlinkClick>
              </a:rPr>
              <a:t>Chrome extension</a:t>
            </a:r>
            <a:endParaRPr sz="1200">
              <a:solidFill>
                <a:srgbClr val="FFFFFF"/>
              </a:solidFill>
              <a:latin typeface="Inter"/>
              <a:ea typeface="Inter"/>
              <a:cs typeface="Inter"/>
              <a:sym typeface="Inter"/>
            </a:endParaRPr>
          </a:p>
        </p:txBody>
      </p:sp>
      <p:pic>
        <p:nvPicPr>
          <p:cNvPr id="1706" name="Google Shape;1706;p177"/>
          <p:cNvPicPr preferRelativeResize="0"/>
          <p:nvPr/>
        </p:nvPicPr>
        <p:blipFill>
          <a:blip r:embed="rId5">
            <a:alphaModFix/>
          </a:blip>
          <a:stretch>
            <a:fillRect/>
          </a:stretch>
        </p:blipFill>
        <p:spPr>
          <a:xfrm>
            <a:off x="222347" y="4643089"/>
            <a:ext cx="222347" cy="222347"/>
          </a:xfrm>
          <a:prstGeom prst="rect">
            <a:avLst/>
          </a:prstGeom>
          <a:noFill/>
          <a:ln>
            <a:noFill/>
          </a:ln>
        </p:spPr>
      </p:pic>
      <p:pic>
        <p:nvPicPr>
          <p:cNvPr descr="logo-id" id="1707" name="Google Shape;1707;p177">
            <a:hlinkClick r:id="rId6"/>
          </p:cNvPr>
          <p:cNvPicPr preferRelativeResize="0"/>
          <p:nvPr/>
        </p:nvPicPr>
        <p:blipFill>
          <a:blip r:embed="rId7">
            <a:alphaModFix/>
          </a:blip>
          <a:stretch>
            <a:fillRect/>
          </a:stretch>
        </p:blipFill>
        <p:spPr>
          <a:xfrm>
            <a:off x="7921094" y="4476329"/>
            <a:ext cx="1111733" cy="555866"/>
          </a:xfrm>
          <a:prstGeom prst="rect">
            <a:avLst/>
          </a:prstGeom>
          <a:noFill/>
          <a:ln>
            <a:noFill/>
          </a:ln>
        </p:spPr>
      </p:pic>
      <p:pic>
        <p:nvPicPr>
          <p:cNvPr descr="poll-type-id" id="1708" name="Google Shape;1708;p177">
            <a:hlinkClick r:id="rId8"/>
          </p:cNvPr>
          <p:cNvPicPr preferRelativeResize="0"/>
          <p:nvPr/>
        </p:nvPicPr>
        <p:blipFill>
          <a:blip r:embed="rId9">
            <a:alphaModFix/>
          </a:blip>
          <a:stretch>
            <a:fillRect/>
          </a:stretch>
        </p:blipFill>
        <p:spPr>
          <a:xfrm>
            <a:off x="333520" y="1307027"/>
            <a:ext cx="1778772" cy="177877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2" name="Shape 1712"/>
        <p:cNvGrpSpPr/>
        <p:nvPr/>
      </p:nvGrpSpPr>
      <p:grpSpPr>
        <a:xfrm>
          <a:off x="0" y="0"/>
          <a:ext cx="0" cy="0"/>
          <a:chOff x="0" y="0"/>
          <a:chExt cx="0" cy="0"/>
        </a:xfrm>
      </p:grpSpPr>
      <p:pic>
        <p:nvPicPr>
          <p:cNvPr id="1713" name="Google Shape;1713;p178"/>
          <p:cNvPicPr preferRelativeResize="0"/>
          <p:nvPr/>
        </p:nvPicPr>
        <p:blipFill>
          <a:blip r:embed="rId3">
            <a:alphaModFix/>
          </a:blip>
          <a:stretch>
            <a:fillRect/>
          </a:stretch>
        </p:blipFill>
        <p:spPr>
          <a:xfrm>
            <a:off x="152400" y="0"/>
            <a:ext cx="8839197" cy="1194619"/>
          </a:xfrm>
          <a:prstGeom prst="rect">
            <a:avLst/>
          </a:prstGeom>
          <a:noFill/>
          <a:ln>
            <a:noFill/>
          </a:ln>
        </p:spPr>
      </p:pic>
      <p:sp>
        <p:nvSpPr>
          <p:cNvPr id="1714" name="Google Shape;1714;p178"/>
          <p:cNvSpPr txBox="1"/>
          <p:nvPr/>
        </p:nvSpPr>
        <p:spPr>
          <a:xfrm>
            <a:off x="6390650" y="1744800"/>
            <a:ext cx="2516700" cy="264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2000">
                <a:latin typeface="Poppins"/>
                <a:ea typeface="Poppins"/>
                <a:cs typeface="Poppins"/>
                <a:sym typeface="Poppins"/>
              </a:rPr>
              <a:t>Social media users claimed that this </a:t>
            </a:r>
            <a:r>
              <a:rPr b="1" lang="en-CA" sz="2000">
                <a:latin typeface="Poppins"/>
                <a:ea typeface="Poppins"/>
                <a:cs typeface="Poppins"/>
                <a:sym typeface="Poppins"/>
              </a:rPr>
              <a:t>authentic</a:t>
            </a:r>
            <a:r>
              <a:rPr lang="en-CA" sz="2000">
                <a:latin typeface="Poppins"/>
                <a:ea typeface="Poppins"/>
                <a:cs typeface="Poppins"/>
                <a:sym typeface="Poppins"/>
              </a:rPr>
              <a:t> image was AI-generated citing </a:t>
            </a:r>
            <a:r>
              <a:rPr b="1" lang="en-CA" sz="2000">
                <a:latin typeface="Poppins"/>
                <a:ea typeface="Poppins"/>
                <a:cs typeface="Poppins"/>
                <a:sym typeface="Poppins"/>
              </a:rPr>
              <a:t>visual clues</a:t>
            </a:r>
            <a:r>
              <a:rPr lang="en-CA" sz="2000">
                <a:latin typeface="Poppins"/>
                <a:ea typeface="Poppins"/>
                <a:cs typeface="Poppins"/>
                <a:sym typeface="Poppins"/>
              </a:rPr>
              <a:t> and </a:t>
            </a:r>
            <a:r>
              <a:rPr b="1" lang="en-CA" sz="2000">
                <a:latin typeface="Poppins"/>
                <a:ea typeface="Poppins"/>
                <a:cs typeface="Poppins"/>
                <a:sym typeface="Poppins"/>
              </a:rPr>
              <a:t>AI detection apps</a:t>
            </a:r>
            <a:r>
              <a:rPr lang="en-CA" sz="2000">
                <a:latin typeface="Poppins"/>
                <a:ea typeface="Poppins"/>
                <a:cs typeface="Poppins"/>
                <a:sym typeface="Poppins"/>
              </a:rPr>
              <a:t> as evidence</a:t>
            </a:r>
            <a:endParaRPr sz="2000">
              <a:latin typeface="Poppins"/>
              <a:ea typeface="Poppins"/>
              <a:cs typeface="Poppins"/>
              <a:sym typeface="Poppins"/>
            </a:endParaRPr>
          </a:p>
        </p:txBody>
      </p:sp>
      <p:pic>
        <p:nvPicPr>
          <p:cNvPr id="1715" name="Google Shape;1715;p178"/>
          <p:cNvPicPr preferRelativeResize="0"/>
          <p:nvPr/>
        </p:nvPicPr>
        <p:blipFill rotWithShape="1">
          <a:blip r:embed="rId4">
            <a:alphaModFix/>
          </a:blip>
          <a:srcRect b="3827" l="0" r="0" t="0"/>
          <a:stretch/>
        </p:blipFill>
        <p:spPr>
          <a:xfrm>
            <a:off x="197800" y="1803200"/>
            <a:ext cx="2862925" cy="2379900"/>
          </a:xfrm>
          <a:prstGeom prst="rect">
            <a:avLst/>
          </a:prstGeom>
          <a:noFill/>
          <a:ln>
            <a:noFill/>
          </a:ln>
          <a:effectLst>
            <a:outerShdw blurRad="57150" rotWithShape="0" algn="bl" dir="5400000" dist="19050">
              <a:srgbClr val="000000">
                <a:alpha val="50000"/>
              </a:srgbClr>
            </a:outerShdw>
          </a:effectLst>
        </p:spPr>
      </p:pic>
      <p:pic>
        <p:nvPicPr>
          <p:cNvPr id="1716" name="Google Shape;1716;p178"/>
          <p:cNvPicPr preferRelativeResize="0"/>
          <p:nvPr/>
        </p:nvPicPr>
        <p:blipFill rotWithShape="1">
          <a:blip r:embed="rId5">
            <a:alphaModFix/>
          </a:blip>
          <a:srcRect b="0" l="0" r="0" t="21048"/>
          <a:stretch/>
        </p:blipFill>
        <p:spPr>
          <a:xfrm>
            <a:off x="3140524" y="2842100"/>
            <a:ext cx="3124925" cy="2173951"/>
          </a:xfrm>
          <a:prstGeom prst="rect">
            <a:avLst/>
          </a:prstGeom>
          <a:noFill/>
          <a:ln>
            <a:noFill/>
          </a:ln>
          <a:effectLst>
            <a:outerShdw blurRad="57150" rotWithShape="0" algn="bl" dir="5400000" dist="19050">
              <a:srgbClr val="000000">
                <a:alpha val="50000"/>
              </a:srgbClr>
            </a:outerShdw>
          </a:effectLst>
        </p:spPr>
      </p:pic>
      <p:pic>
        <p:nvPicPr>
          <p:cNvPr id="1717" name="Google Shape;1717;p178"/>
          <p:cNvPicPr preferRelativeResize="0"/>
          <p:nvPr/>
        </p:nvPicPr>
        <p:blipFill rotWithShape="1">
          <a:blip r:embed="rId6">
            <a:alphaModFix/>
          </a:blip>
          <a:srcRect b="46977" l="0" r="0" t="0"/>
          <a:stretch/>
        </p:blipFill>
        <p:spPr>
          <a:xfrm>
            <a:off x="3123050" y="1167525"/>
            <a:ext cx="3124925" cy="157895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721" name="Shape 1721"/>
        <p:cNvGrpSpPr/>
        <p:nvPr/>
      </p:nvGrpSpPr>
      <p:grpSpPr>
        <a:xfrm>
          <a:off x="0" y="0"/>
          <a:ext cx="0" cy="0"/>
          <a:chOff x="0" y="0"/>
          <a:chExt cx="0" cy="0"/>
        </a:xfrm>
      </p:grpSpPr>
      <p:sp>
        <p:nvSpPr>
          <p:cNvPr id="1722" name="Google Shape;1722;p179"/>
          <p:cNvSpPr/>
          <p:nvPr/>
        </p:nvSpPr>
        <p:spPr>
          <a:xfrm rot="5400000">
            <a:off x="7365228" y="0"/>
            <a:ext cx="1778700" cy="1778700"/>
          </a:xfrm>
          <a:prstGeom prst="diagStripe">
            <a:avLst>
              <a:gd fmla="val 50000" name="adj"/>
            </a:avLst>
          </a:prstGeom>
          <a:solidFill>
            <a:srgbClr val="EDFA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723" name="Google Shape;1723;p179"/>
          <p:cNvSpPr txBox="1"/>
          <p:nvPr/>
        </p:nvSpPr>
        <p:spPr>
          <a:xfrm rot="2700000">
            <a:off x="7215273" y="386217"/>
            <a:ext cx="2501461" cy="583787"/>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CA" sz="1200">
                <a:solidFill>
                  <a:srgbClr val="198038"/>
                </a:solidFill>
                <a:latin typeface="Inter"/>
                <a:ea typeface="Inter"/>
                <a:cs typeface="Inter"/>
                <a:sym typeface="Inter"/>
              </a:rPr>
              <a:t>Do not edit</a:t>
            </a:r>
            <a:endParaRPr b="1" sz="1200">
              <a:solidFill>
                <a:srgbClr val="198038"/>
              </a:solidFill>
              <a:latin typeface="Inter"/>
              <a:ea typeface="Inter"/>
              <a:cs typeface="Inter"/>
              <a:sym typeface="Inter"/>
            </a:endParaRPr>
          </a:p>
          <a:p>
            <a:pPr indent="0" lvl="0" marL="0" rtl="0" algn="ctr">
              <a:spcBef>
                <a:spcPts val="0"/>
              </a:spcBef>
              <a:spcAft>
                <a:spcPts val="0"/>
              </a:spcAft>
              <a:buNone/>
            </a:pPr>
            <a:r>
              <a:rPr lang="en-CA" sz="1200" u="sng">
                <a:solidFill>
                  <a:srgbClr val="198038"/>
                </a:solidFill>
                <a:latin typeface="Inter"/>
                <a:ea typeface="Inter"/>
                <a:cs typeface="Inter"/>
                <a:sym typeface="Inter"/>
                <a:hlinkClick r:id="rId3">
                  <a:extLst>
                    <a:ext uri="{A12FA001-AC4F-418D-AE19-62706E023703}">
                      <ahyp:hlinkClr val="tx"/>
                    </a:ext>
                  </a:extLst>
                </a:hlinkClick>
              </a:rPr>
              <a:t>How to change the design</a:t>
            </a:r>
            <a:endParaRPr sz="1200">
              <a:solidFill>
                <a:srgbClr val="198038"/>
              </a:solidFill>
              <a:latin typeface="Inter"/>
              <a:ea typeface="Inter"/>
              <a:cs typeface="Inter"/>
              <a:sym typeface="Inter"/>
            </a:endParaRPr>
          </a:p>
        </p:txBody>
      </p:sp>
      <p:sp>
        <p:nvSpPr>
          <p:cNvPr descr="title-id" id="1724" name="Google Shape;1724;p179"/>
          <p:cNvSpPr txBox="1"/>
          <p:nvPr/>
        </p:nvSpPr>
        <p:spPr>
          <a:xfrm>
            <a:off x="2334638" y="1320628"/>
            <a:ext cx="6364800" cy="175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CA" sz="3600">
                <a:solidFill>
                  <a:srgbClr val="5B5B5B"/>
                </a:solidFill>
                <a:latin typeface="Inter"/>
                <a:ea typeface="Inter"/>
                <a:cs typeface="Inter"/>
                <a:sym typeface="Inter"/>
              </a:rPr>
              <a:t>An image of Trump posing with some men holding Trump signs.</a:t>
            </a:r>
            <a:endParaRPr b="1" sz="3600">
              <a:solidFill>
                <a:srgbClr val="5B5B5B"/>
              </a:solidFill>
              <a:latin typeface="Inter"/>
              <a:ea typeface="Inter"/>
              <a:cs typeface="Inter"/>
              <a:sym typeface="Inter"/>
            </a:endParaRPr>
          </a:p>
        </p:txBody>
      </p:sp>
      <p:sp>
        <p:nvSpPr>
          <p:cNvPr id="1725" name="Google Shape;1725;p179"/>
          <p:cNvSpPr/>
          <p:nvPr/>
        </p:nvSpPr>
        <p:spPr>
          <a:xfrm>
            <a:off x="0" y="4365024"/>
            <a:ext cx="9144000" cy="778500"/>
          </a:xfrm>
          <a:prstGeom prst="rect">
            <a:avLst/>
          </a:prstGeom>
          <a:solidFill>
            <a:srgbClr val="1980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726" name="Google Shape;1726;p179"/>
          <p:cNvSpPr txBox="1"/>
          <p:nvPr/>
        </p:nvSpPr>
        <p:spPr>
          <a:xfrm>
            <a:off x="555866" y="4365024"/>
            <a:ext cx="6948300" cy="7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CA" sz="1200">
                <a:solidFill>
                  <a:srgbClr val="FFFFFF"/>
                </a:solidFill>
                <a:latin typeface="Inter"/>
                <a:ea typeface="Inter"/>
                <a:cs typeface="Inter"/>
                <a:sym typeface="Inter"/>
              </a:rPr>
              <a:t>Presenting with animations, GIFs or speaker notes? Enable our </a:t>
            </a:r>
            <a:r>
              <a:rPr lang="en-CA" sz="1200" u="sng">
                <a:solidFill>
                  <a:srgbClr val="FFFFFF"/>
                </a:solidFill>
                <a:latin typeface="Inter"/>
                <a:ea typeface="Inter"/>
                <a:cs typeface="Inter"/>
                <a:sym typeface="Inter"/>
                <a:hlinkClick r:id="rId4">
                  <a:extLst>
                    <a:ext uri="{A12FA001-AC4F-418D-AE19-62706E023703}">
                      <ahyp:hlinkClr val="tx"/>
                    </a:ext>
                  </a:extLst>
                </a:hlinkClick>
              </a:rPr>
              <a:t>Chrome extension</a:t>
            </a:r>
            <a:endParaRPr sz="1200">
              <a:solidFill>
                <a:srgbClr val="FFFFFF"/>
              </a:solidFill>
              <a:latin typeface="Inter"/>
              <a:ea typeface="Inter"/>
              <a:cs typeface="Inter"/>
              <a:sym typeface="Inter"/>
            </a:endParaRPr>
          </a:p>
        </p:txBody>
      </p:sp>
      <p:pic>
        <p:nvPicPr>
          <p:cNvPr id="1727" name="Google Shape;1727;p179"/>
          <p:cNvPicPr preferRelativeResize="0"/>
          <p:nvPr/>
        </p:nvPicPr>
        <p:blipFill>
          <a:blip r:embed="rId5">
            <a:alphaModFix/>
          </a:blip>
          <a:stretch>
            <a:fillRect/>
          </a:stretch>
        </p:blipFill>
        <p:spPr>
          <a:xfrm>
            <a:off x="222347" y="4643089"/>
            <a:ext cx="222347" cy="222347"/>
          </a:xfrm>
          <a:prstGeom prst="rect">
            <a:avLst/>
          </a:prstGeom>
          <a:noFill/>
          <a:ln>
            <a:noFill/>
          </a:ln>
        </p:spPr>
      </p:pic>
      <p:pic>
        <p:nvPicPr>
          <p:cNvPr descr="logo-id" id="1728" name="Google Shape;1728;p179">
            <a:hlinkClick r:id="rId6"/>
          </p:cNvPr>
          <p:cNvPicPr preferRelativeResize="0"/>
          <p:nvPr/>
        </p:nvPicPr>
        <p:blipFill>
          <a:blip r:embed="rId7">
            <a:alphaModFix/>
          </a:blip>
          <a:stretch>
            <a:fillRect/>
          </a:stretch>
        </p:blipFill>
        <p:spPr>
          <a:xfrm>
            <a:off x="7921094" y="4476329"/>
            <a:ext cx="1111733" cy="555866"/>
          </a:xfrm>
          <a:prstGeom prst="rect">
            <a:avLst/>
          </a:prstGeom>
          <a:noFill/>
          <a:ln>
            <a:noFill/>
          </a:ln>
        </p:spPr>
      </p:pic>
      <p:pic>
        <p:nvPicPr>
          <p:cNvPr descr="poll-type-id" id="1729" name="Google Shape;1729;p179">
            <a:hlinkClick r:id="rId8"/>
          </p:cNvPr>
          <p:cNvPicPr preferRelativeResize="0"/>
          <p:nvPr/>
        </p:nvPicPr>
        <p:blipFill>
          <a:blip r:embed="rId9">
            <a:alphaModFix/>
          </a:blip>
          <a:stretch>
            <a:fillRect/>
          </a:stretch>
        </p:blipFill>
        <p:spPr>
          <a:xfrm>
            <a:off x="333520" y="1307027"/>
            <a:ext cx="1778772" cy="177877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3" name="Shape 1733"/>
        <p:cNvGrpSpPr/>
        <p:nvPr/>
      </p:nvGrpSpPr>
      <p:grpSpPr>
        <a:xfrm>
          <a:off x="0" y="0"/>
          <a:ext cx="0" cy="0"/>
          <a:chOff x="0" y="0"/>
          <a:chExt cx="0" cy="0"/>
        </a:xfrm>
      </p:grpSpPr>
      <p:pic>
        <p:nvPicPr>
          <p:cNvPr id="1734" name="Google Shape;1734;p180"/>
          <p:cNvPicPr preferRelativeResize="0"/>
          <p:nvPr/>
        </p:nvPicPr>
        <p:blipFill>
          <a:blip r:embed="rId3">
            <a:alphaModFix/>
          </a:blip>
          <a:stretch>
            <a:fillRect/>
          </a:stretch>
        </p:blipFill>
        <p:spPr>
          <a:xfrm>
            <a:off x="152400" y="0"/>
            <a:ext cx="8839197" cy="1194619"/>
          </a:xfrm>
          <a:prstGeom prst="rect">
            <a:avLst/>
          </a:prstGeom>
          <a:noFill/>
          <a:ln>
            <a:noFill/>
          </a:ln>
        </p:spPr>
      </p:pic>
      <p:pic>
        <p:nvPicPr>
          <p:cNvPr id="1735" name="Google Shape;1735;p180"/>
          <p:cNvPicPr preferRelativeResize="0"/>
          <p:nvPr/>
        </p:nvPicPr>
        <p:blipFill rotWithShape="1">
          <a:blip r:embed="rId4">
            <a:alphaModFix/>
          </a:blip>
          <a:srcRect b="69187" l="0" r="0" t="0"/>
          <a:stretch/>
        </p:blipFill>
        <p:spPr>
          <a:xfrm>
            <a:off x="3773475" y="1144700"/>
            <a:ext cx="4462010" cy="1293000"/>
          </a:xfrm>
          <a:prstGeom prst="rect">
            <a:avLst/>
          </a:prstGeom>
          <a:noFill/>
          <a:ln>
            <a:noFill/>
          </a:ln>
          <a:effectLst>
            <a:outerShdw blurRad="57150" rotWithShape="0" algn="bl" dir="5400000" dist="19050">
              <a:srgbClr val="000000">
                <a:alpha val="50000"/>
              </a:srgbClr>
            </a:outerShdw>
          </a:effectLst>
        </p:spPr>
      </p:pic>
      <p:pic>
        <p:nvPicPr>
          <p:cNvPr id="1736" name="Google Shape;1736;p180"/>
          <p:cNvPicPr preferRelativeResize="0"/>
          <p:nvPr/>
        </p:nvPicPr>
        <p:blipFill>
          <a:blip r:embed="rId5">
            <a:alphaModFix/>
          </a:blip>
          <a:stretch>
            <a:fillRect/>
          </a:stretch>
        </p:blipFill>
        <p:spPr>
          <a:xfrm>
            <a:off x="3816175" y="2613600"/>
            <a:ext cx="4734201" cy="1002800"/>
          </a:xfrm>
          <a:prstGeom prst="rect">
            <a:avLst/>
          </a:prstGeom>
          <a:noFill/>
          <a:ln>
            <a:noFill/>
          </a:ln>
          <a:effectLst>
            <a:outerShdw blurRad="57150" rotWithShape="0" algn="bl" dir="5400000" dist="19050">
              <a:srgbClr val="000000">
                <a:alpha val="50000"/>
              </a:srgbClr>
            </a:outerShdw>
          </a:effectLst>
        </p:spPr>
      </p:pic>
      <p:pic>
        <p:nvPicPr>
          <p:cNvPr id="1737" name="Google Shape;1737;p180"/>
          <p:cNvPicPr preferRelativeResize="0"/>
          <p:nvPr/>
        </p:nvPicPr>
        <p:blipFill>
          <a:blip r:embed="rId6">
            <a:alphaModFix/>
          </a:blip>
          <a:stretch>
            <a:fillRect/>
          </a:stretch>
        </p:blipFill>
        <p:spPr>
          <a:xfrm>
            <a:off x="330275" y="1144695"/>
            <a:ext cx="3271399" cy="3718331"/>
          </a:xfrm>
          <a:prstGeom prst="rect">
            <a:avLst/>
          </a:prstGeom>
          <a:noFill/>
          <a:ln>
            <a:noFill/>
          </a:ln>
        </p:spPr>
      </p:pic>
      <p:sp>
        <p:nvSpPr>
          <p:cNvPr id="1738" name="Google Shape;1738;p180"/>
          <p:cNvSpPr/>
          <p:nvPr/>
        </p:nvSpPr>
        <p:spPr>
          <a:xfrm>
            <a:off x="2510475" y="3127375"/>
            <a:ext cx="789600" cy="184800"/>
          </a:xfrm>
          <a:prstGeom prst="rect">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cxnSp>
        <p:nvCxnSpPr>
          <p:cNvPr id="1739" name="Google Shape;1739;p180"/>
          <p:cNvCxnSpPr>
            <a:stCxn id="1738" idx="3"/>
            <a:endCxn id="1736" idx="1"/>
          </p:cNvCxnSpPr>
          <p:nvPr/>
        </p:nvCxnSpPr>
        <p:spPr>
          <a:xfrm flipH="1" rot="10800000">
            <a:off x="3300075" y="3115075"/>
            <a:ext cx="516000" cy="104700"/>
          </a:xfrm>
          <a:prstGeom prst="straightConnector1">
            <a:avLst/>
          </a:prstGeom>
          <a:noFill/>
          <a:ln cap="flat" cmpd="sng" w="19050">
            <a:solidFill>
              <a:srgbClr val="00CEFF"/>
            </a:solidFill>
            <a:prstDash val="solid"/>
            <a:round/>
            <a:headEnd len="med" w="med" type="none"/>
            <a:tailEnd len="med" w="med" type="none"/>
          </a:ln>
        </p:spPr>
      </p:cxnSp>
      <p:sp>
        <p:nvSpPr>
          <p:cNvPr id="1740" name="Google Shape;1740;p180"/>
          <p:cNvSpPr txBox="1"/>
          <p:nvPr/>
        </p:nvSpPr>
        <p:spPr>
          <a:xfrm>
            <a:off x="3816075" y="3749600"/>
            <a:ext cx="49260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1800">
                <a:latin typeface="Poppins"/>
                <a:ea typeface="Poppins"/>
                <a:cs typeface="Poppins"/>
                <a:sym typeface="Poppins"/>
              </a:rPr>
              <a:t>Various </a:t>
            </a:r>
            <a:r>
              <a:rPr b="1" lang="en-CA" sz="1800">
                <a:latin typeface="Poppins"/>
                <a:ea typeface="Poppins"/>
                <a:cs typeface="Poppins"/>
                <a:sym typeface="Poppins"/>
              </a:rPr>
              <a:t>AI generated</a:t>
            </a:r>
            <a:r>
              <a:rPr lang="en-CA" sz="1800">
                <a:latin typeface="Poppins"/>
                <a:ea typeface="Poppins"/>
                <a:cs typeface="Poppins"/>
                <a:sym typeface="Poppins"/>
              </a:rPr>
              <a:t> images of Trump, including this one created by a </a:t>
            </a:r>
            <a:r>
              <a:rPr b="1" lang="en-CA" sz="1800">
                <a:latin typeface="Poppins"/>
                <a:ea typeface="Poppins"/>
                <a:cs typeface="Poppins"/>
                <a:sym typeface="Poppins"/>
              </a:rPr>
              <a:t>parody</a:t>
            </a:r>
            <a:r>
              <a:rPr lang="en-CA" sz="1800">
                <a:latin typeface="Poppins"/>
                <a:ea typeface="Poppins"/>
                <a:cs typeface="Poppins"/>
                <a:sym typeface="Poppins"/>
              </a:rPr>
              <a:t> account have been </a:t>
            </a:r>
            <a:r>
              <a:rPr b="1" lang="en-CA" sz="1800">
                <a:latin typeface="Poppins"/>
                <a:ea typeface="Poppins"/>
                <a:cs typeface="Poppins"/>
                <a:sym typeface="Poppins"/>
              </a:rPr>
              <a:t>shared and re-shared</a:t>
            </a:r>
            <a:r>
              <a:rPr lang="en-CA" sz="1800">
                <a:latin typeface="Poppins"/>
                <a:ea typeface="Poppins"/>
                <a:cs typeface="Poppins"/>
                <a:sym typeface="Poppins"/>
              </a:rPr>
              <a:t> on social media.</a:t>
            </a:r>
            <a:endParaRPr sz="1300"/>
          </a:p>
        </p:txBody>
      </p:sp>
      <p:sp>
        <p:nvSpPr>
          <p:cNvPr id="1741" name="Google Shape;1741;p180"/>
          <p:cNvSpPr/>
          <p:nvPr/>
        </p:nvSpPr>
        <p:spPr>
          <a:xfrm>
            <a:off x="4257200" y="3371650"/>
            <a:ext cx="555000" cy="184800"/>
          </a:xfrm>
          <a:prstGeom prst="rect">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5" name="Shape 1745"/>
        <p:cNvGrpSpPr/>
        <p:nvPr/>
      </p:nvGrpSpPr>
      <p:grpSpPr>
        <a:xfrm>
          <a:off x="0" y="0"/>
          <a:ext cx="0" cy="0"/>
          <a:chOff x="0" y="0"/>
          <a:chExt cx="0" cy="0"/>
        </a:xfrm>
      </p:grpSpPr>
      <p:sp>
        <p:nvSpPr>
          <p:cNvPr id="1746" name="Google Shape;1746;p181"/>
          <p:cNvSpPr txBox="1"/>
          <p:nvPr>
            <p:ph idx="4294967295" type="title"/>
          </p:nvPr>
        </p:nvSpPr>
        <p:spPr>
          <a:xfrm>
            <a:off x="462525" y="0"/>
            <a:ext cx="7990200" cy="683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CA" sz="2700"/>
              <a:t>Looking closely doesn’t work</a:t>
            </a:r>
            <a:endParaRPr sz="2700"/>
          </a:p>
        </p:txBody>
      </p:sp>
      <p:pic>
        <p:nvPicPr>
          <p:cNvPr id="1747" name="Google Shape;1747;p181"/>
          <p:cNvPicPr preferRelativeResize="0"/>
          <p:nvPr/>
        </p:nvPicPr>
        <p:blipFill rotWithShape="1">
          <a:blip r:embed="rId3">
            <a:alphaModFix/>
          </a:blip>
          <a:srcRect b="0" l="11046" r="16756" t="0"/>
          <a:stretch/>
        </p:blipFill>
        <p:spPr>
          <a:xfrm>
            <a:off x="1592325" y="859150"/>
            <a:ext cx="2206475" cy="2029200"/>
          </a:xfrm>
          <a:prstGeom prst="rect">
            <a:avLst/>
          </a:prstGeom>
          <a:noFill/>
          <a:ln>
            <a:noFill/>
          </a:ln>
        </p:spPr>
      </p:pic>
      <p:pic>
        <p:nvPicPr>
          <p:cNvPr id="1748" name="Google Shape;1748;p181"/>
          <p:cNvPicPr preferRelativeResize="0"/>
          <p:nvPr/>
        </p:nvPicPr>
        <p:blipFill>
          <a:blip r:embed="rId4">
            <a:alphaModFix/>
          </a:blip>
          <a:stretch>
            <a:fillRect/>
          </a:stretch>
        </p:blipFill>
        <p:spPr>
          <a:xfrm>
            <a:off x="647688" y="3302137"/>
            <a:ext cx="4360201" cy="1453400"/>
          </a:xfrm>
          <a:prstGeom prst="rect">
            <a:avLst/>
          </a:prstGeom>
          <a:noFill/>
          <a:ln>
            <a:noFill/>
          </a:ln>
        </p:spPr>
      </p:pic>
      <p:pic>
        <p:nvPicPr>
          <p:cNvPr id="1749" name="Google Shape;1749;p181"/>
          <p:cNvPicPr preferRelativeResize="0"/>
          <p:nvPr/>
        </p:nvPicPr>
        <p:blipFill rotWithShape="1">
          <a:blip r:embed="rId5">
            <a:alphaModFix/>
          </a:blip>
          <a:srcRect b="0" l="35726" r="29451" t="0"/>
          <a:stretch/>
        </p:blipFill>
        <p:spPr>
          <a:xfrm>
            <a:off x="6246250" y="778775"/>
            <a:ext cx="2206476" cy="4224400"/>
          </a:xfrm>
          <a:prstGeom prst="rect">
            <a:avLst/>
          </a:prstGeom>
          <a:noFill/>
          <a:ln>
            <a:noFill/>
          </a:ln>
        </p:spPr>
      </p:pic>
    </p:spTree>
  </p:cSld>
  <p:clrMapOvr>
    <a:masterClrMapping/>
  </p:clrMapOvr>
  <p:transition>
    <p:fade thruBlk="1"/>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3" name="Shape 1753"/>
        <p:cNvGrpSpPr/>
        <p:nvPr/>
      </p:nvGrpSpPr>
      <p:grpSpPr>
        <a:xfrm>
          <a:off x="0" y="0"/>
          <a:ext cx="0" cy="0"/>
          <a:chOff x="0" y="0"/>
          <a:chExt cx="0" cy="0"/>
        </a:xfrm>
      </p:grpSpPr>
      <p:pic>
        <p:nvPicPr>
          <p:cNvPr id="1754" name="Google Shape;1754;p182"/>
          <p:cNvPicPr preferRelativeResize="0"/>
          <p:nvPr/>
        </p:nvPicPr>
        <p:blipFill>
          <a:blip r:embed="rId3">
            <a:alphaModFix/>
          </a:blip>
          <a:stretch>
            <a:fillRect/>
          </a:stretch>
        </p:blipFill>
        <p:spPr>
          <a:xfrm>
            <a:off x="600175" y="89800"/>
            <a:ext cx="4991101" cy="2481950"/>
          </a:xfrm>
          <a:prstGeom prst="rect">
            <a:avLst/>
          </a:prstGeom>
          <a:noFill/>
          <a:ln>
            <a:noFill/>
          </a:ln>
        </p:spPr>
      </p:pic>
      <p:pic>
        <p:nvPicPr>
          <p:cNvPr id="1755" name="Google Shape;1755;p182"/>
          <p:cNvPicPr preferRelativeResize="0"/>
          <p:nvPr/>
        </p:nvPicPr>
        <p:blipFill rotWithShape="1">
          <a:blip r:embed="rId4">
            <a:alphaModFix/>
          </a:blip>
          <a:srcRect b="0" l="0" r="49982" t="0"/>
          <a:stretch/>
        </p:blipFill>
        <p:spPr>
          <a:xfrm>
            <a:off x="5668300" y="89800"/>
            <a:ext cx="2492925" cy="2481950"/>
          </a:xfrm>
          <a:prstGeom prst="rect">
            <a:avLst/>
          </a:prstGeom>
          <a:noFill/>
          <a:ln>
            <a:noFill/>
          </a:ln>
        </p:spPr>
      </p:pic>
      <p:pic>
        <p:nvPicPr>
          <p:cNvPr id="1756" name="Google Shape;1756;p182"/>
          <p:cNvPicPr preferRelativeResize="0"/>
          <p:nvPr/>
        </p:nvPicPr>
        <p:blipFill rotWithShape="1">
          <a:blip r:embed="rId4">
            <a:alphaModFix/>
          </a:blip>
          <a:srcRect b="0" l="50982" r="0" t="0"/>
          <a:stretch/>
        </p:blipFill>
        <p:spPr>
          <a:xfrm>
            <a:off x="600175" y="2534745"/>
            <a:ext cx="2492925" cy="2532567"/>
          </a:xfrm>
          <a:prstGeom prst="rect">
            <a:avLst/>
          </a:prstGeom>
          <a:noFill/>
          <a:ln>
            <a:noFill/>
          </a:ln>
        </p:spPr>
      </p:pic>
      <p:pic>
        <p:nvPicPr>
          <p:cNvPr id="1757" name="Google Shape;1757;p182"/>
          <p:cNvPicPr preferRelativeResize="0"/>
          <p:nvPr/>
        </p:nvPicPr>
        <p:blipFill>
          <a:blip r:embed="rId5">
            <a:alphaModFix/>
          </a:blip>
          <a:stretch>
            <a:fillRect/>
          </a:stretch>
        </p:blipFill>
        <p:spPr>
          <a:xfrm>
            <a:off x="3093100" y="2582000"/>
            <a:ext cx="4991100" cy="246173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1" name="Shape 1761"/>
        <p:cNvGrpSpPr/>
        <p:nvPr/>
      </p:nvGrpSpPr>
      <p:grpSpPr>
        <a:xfrm>
          <a:off x="0" y="0"/>
          <a:ext cx="0" cy="0"/>
          <a:chOff x="0" y="0"/>
          <a:chExt cx="0" cy="0"/>
        </a:xfrm>
      </p:grpSpPr>
      <p:sp>
        <p:nvSpPr>
          <p:cNvPr id="1762" name="Google Shape;1762;p183"/>
          <p:cNvSpPr txBox="1"/>
          <p:nvPr/>
        </p:nvSpPr>
        <p:spPr>
          <a:xfrm>
            <a:off x="419425" y="356300"/>
            <a:ext cx="73662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CA" sz="3200">
                <a:solidFill>
                  <a:schemeClr val="dk2"/>
                </a:solidFill>
                <a:latin typeface="Poppins"/>
                <a:ea typeface="Poppins"/>
                <a:cs typeface="Poppins"/>
                <a:sym typeface="Poppins"/>
              </a:rPr>
              <a:t>CTRL-F is all about finding context </a:t>
            </a:r>
            <a:endParaRPr b="1" sz="3200">
              <a:solidFill>
                <a:schemeClr val="dk2"/>
              </a:solidFill>
              <a:latin typeface="Poppins"/>
              <a:ea typeface="Poppins"/>
              <a:cs typeface="Poppins"/>
              <a:sym typeface="Poppins"/>
            </a:endParaRPr>
          </a:p>
        </p:txBody>
      </p:sp>
      <p:sp>
        <p:nvSpPr>
          <p:cNvPr id="1763" name="Google Shape;1763;p183"/>
          <p:cNvSpPr txBox="1"/>
          <p:nvPr/>
        </p:nvSpPr>
        <p:spPr>
          <a:xfrm>
            <a:off x="4341875" y="1459275"/>
            <a:ext cx="4283100" cy="25242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SzPts val="2200"/>
              <a:buFont typeface="Poppins"/>
              <a:buChar char="●"/>
            </a:pPr>
            <a:r>
              <a:rPr lang="en-CA" sz="2200">
                <a:latin typeface="Poppins"/>
                <a:ea typeface="Poppins"/>
                <a:cs typeface="Poppins"/>
                <a:sym typeface="Poppins"/>
              </a:rPr>
              <a:t>What am I looking at?</a:t>
            </a:r>
            <a:endParaRPr sz="2200">
              <a:latin typeface="Poppins"/>
              <a:ea typeface="Poppins"/>
              <a:cs typeface="Poppins"/>
              <a:sym typeface="Poppins"/>
            </a:endParaRPr>
          </a:p>
          <a:p>
            <a:pPr indent="0" lvl="0" marL="0" rtl="0" algn="l">
              <a:spcBef>
                <a:spcPts val="0"/>
              </a:spcBef>
              <a:spcAft>
                <a:spcPts val="0"/>
              </a:spcAft>
              <a:buNone/>
            </a:pPr>
            <a:r>
              <a:t/>
            </a:r>
            <a:endParaRPr sz="2200">
              <a:latin typeface="Poppins"/>
              <a:ea typeface="Poppins"/>
              <a:cs typeface="Poppins"/>
              <a:sym typeface="Poppins"/>
            </a:endParaRPr>
          </a:p>
          <a:p>
            <a:pPr indent="-368300" lvl="0" marL="457200" rtl="0" algn="l">
              <a:spcBef>
                <a:spcPts val="0"/>
              </a:spcBef>
              <a:spcAft>
                <a:spcPts val="0"/>
              </a:spcAft>
              <a:buSzPts val="2200"/>
              <a:buFont typeface="Poppins"/>
              <a:buChar char="●"/>
            </a:pPr>
            <a:r>
              <a:rPr lang="en-CA" sz="2200">
                <a:latin typeface="Poppins"/>
                <a:ea typeface="Poppins"/>
                <a:cs typeface="Poppins"/>
                <a:sym typeface="Poppins"/>
              </a:rPr>
              <a:t>Where did it come from?</a:t>
            </a:r>
            <a:endParaRPr sz="2200">
              <a:latin typeface="Poppins"/>
              <a:ea typeface="Poppins"/>
              <a:cs typeface="Poppins"/>
              <a:sym typeface="Poppins"/>
            </a:endParaRPr>
          </a:p>
          <a:p>
            <a:pPr indent="0" lvl="0" marL="0" rtl="0" algn="l">
              <a:spcBef>
                <a:spcPts val="0"/>
              </a:spcBef>
              <a:spcAft>
                <a:spcPts val="0"/>
              </a:spcAft>
              <a:buNone/>
            </a:pPr>
            <a:r>
              <a:t/>
            </a:r>
            <a:endParaRPr sz="2200">
              <a:latin typeface="Poppins"/>
              <a:ea typeface="Poppins"/>
              <a:cs typeface="Poppins"/>
              <a:sym typeface="Poppins"/>
            </a:endParaRPr>
          </a:p>
          <a:p>
            <a:pPr indent="-368300" lvl="0" marL="457200" rtl="0" algn="l">
              <a:spcBef>
                <a:spcPts val="0"/>
              </a:spcBef>
              <a:spcAft>
                <a:spcPts val="0"/>
              </a:spcAft>
              <a:buSzPts val="2200"/>
              <a:buFont typeface="Poppins"/>
              <a:buChar char="●"/>
            </a:pPr>
            <a:r>
              <a:rPr lang="en-CA" sz="2200">
                <a:latin typeface="Poppins"/>
                <a:ea typeface="Poppins"/>
                <a:cs typeface="Poppins"/>
                <a:sym typeface="Poppins"/>
              </a:rPr>
              <a:t>What </a:t>
            </a:r>
            <a:r>
              <a:rPr lang="en-CA" sz="2200">
                <a:latin typeface="Poppins"/>
                <a:ea typeface="Poppins"/>
                <a:cs typeface="Poppins"/>
                <a:sym typeface="Poppins"/>
              </a:rPr>
              <a:t>should</a:t>
            </a:r>
            <a:r>
              <a:rPr lang="en-CA" sz="2200">
                <a:latin typeface="Poppins"/>
                <a:ea typeface="Poppins"/>
                <a:cs typeface="Poppins"/>
                <a:sym typeface="Poppins"/>
              </a:rPr>
              <a:t> I </a:t>
            </a:r>
            <a:r>
              <a:rPr lang="en-CA" sz="2200">
                <a:latin typeface="Poppins"/>
                <a:ea typeface="Poppins"/>
                <a:cs typeface="Poppins"/>
                <a:sym typeface="Poppins"/>
              </a:rPr>
              <a:t>know</a:t>
            </a:r>
            <a:r>
              <a:rPr lang="en-CA" sz="2200">
                <a:latin typeface="Poppins"/>
                <a:ea typeface="Poppins"/>
                <a:cs typeface="Poppins"/>
                <a:sym typeface="Poppins"/>
              </a:rPr>
              <a:t> about it?</a:t>
            </a:r>
            <a:endParaRPr sz="2200">
              <a:latin typeface="Poppins"/>
              <a:ea typeface="Poppins"/>
              <a:cs typeface="Poppins"/>
              <a:sym typeface="Poppins"/>
            </a:endParaRPr>
          </a:p>
          <a:p>
            <a:pPr indent="0" lvl="0" marL="0" rtl="0" algn="l">
              <a:spcBef>
                <a:spcPts val="0"/>
              </a:spcBef>
              <a:spcAft>
                <a:spcPts val="0"/>
              </a:spcAft>
              <a:buNone/>
            </a:pPr>
            <a:r>
              <a:t/>
            </a:r>
            <a:endParaRPr sz="2000">
              <a:latin typeface="Poppins"/>
              <a:ea typeface="Poppins"/>
              <a:cs typeface="Poppins"/>
              <a:sym typeface="Poppins"/>
            </a:endParaRPr>
          </a:p>
        </p:txBody>
      </p:sp>
      <p:sp>
        <p:nvSpPr>
          <p:cNvPr id="1764" name="Google Shape;1764;p183"/>
          <p:cNvSpPr txBox="1"/>
          <p:nvPr/>
        </p:nvSpPr>
        <p:spPr>
          <a:xfrm>
            <a:off x="2356725" y="4317250"/>
            <a:ext cx="63849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CA" sz="2500">
                <a:solidFill>
                  <a:schemeClr val="dk2"/>
                </a:solidFill>
                <a:latin typeface="Poppins"/>
                <a:ea typeface="Poppins"/>
                <a:cs typeface="Poppins"/>
                <a:sym typeface="Poppins"/>
              </a:rPr>
              <a:t>How do we answer these questions?</a:t>
            </a:r>
            <a:endParaRPr b="1" sz="2500">
              <a:solidFill>
                <a:schemeClr val="dk2"/>
              </a:solidFill>
              <a:latin typeface="Poppins"/>
              <a:ea typeface="Poppins"/>
              <a:cs typeface="Poppins"/>
              <a:sym typeface="Poppins"/>
            </a:endParaRPr>
          </a:p>
        </p:txBody>
      </p:sp>
      <p:pic>
        <p:nvPicPr>
          <p:cNvPr id="1765" name="Google Shape;1765;p183"/>
          <p:cNvPicPr preferRelativeResize="0"/>
          <p:nvPr/>
        </p:nvPicPr>
        <p:blipFill>
          <a:blip r:embed="rId3">
            <a:alphaModFix/>
          </a:blip>
          <a:stretch>
            <a:fillRect/>
          </a:stretch>
        </p:blipFill>
        <p:spPr>
          <a:xfrm>
            <a:off x="643549" y="4104900"/>
            <a:ext cx="1526407" cy="885800"/>
          </a:xfrm>
          <a:prstGeom prst="rect">
            <a:avLst/>
          </a:prstGeom>
          <a:noFill/>
          <a:ln>
            <a:noFill/>
          </a:ln>
        </p:spPr>
      </p:pic>
      <p:pic>
        <p:nvPicPr>
          <p:cNvPr id="1766" name="Google Shape;1766;p183"/>
          <p:cNvPicPr preferRelativeResize="0"/>
          <p:nvPr/>
        </p:nvPicPr>
        <p:blipFill>
          <a:blip r:embed="rId4">
            <a:alphaModFix/>
          </a:blip>
          <a:stretch>
            <a:fillRect/>
          </a:stretch>
        </p:blipFill>
        <p:spPr>
          <a:xfrm>
            <a:off x="643550" y="1355688"/>
            <a:ext cx="3152625" cy="236446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0" name="Shape 1770"/>
        <p:cNvGrpSpPr/>
        <p:nvPr/>
      </p:nvGrpSpPr>
      <p:grpSpPr>
        <a:xfrm>
          <a:off x="0" y="0"/>
          <a:ext cx="0" cy="0"/>
          <a:chOff x="0" y="0"/>
          <a:chExt cx="0" cy="0"/>
        </a:xfrm>
      </p:grpSpPr>
      <p:sp>
        <p:nvSpPr>
          <p:cNvPr id="1771" name="Google Shape;1771;p184"/>
          <p:cNvSpPr txBox="1"/>
          <p:nvPr>
            <p:ph type="title"/>
          </p:nvPr>
        </p:nvSpPr>
        <p:spPr>
          <a:xfrm>
            <a:off x="773300" y="510500"/>
            <a:ext cx="7761600" cy="49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CA"/>
              <a:t>‘Vertical’ vs. ‘Lateral’ Reading</a:t>
            </a:r>
            <a:endParaRPr/>
          </a:p>
        </p:txBody>
      </p:sp>
      <p:sp>
        <p:nvSpPr>
          <p:cNvPr id="1772" name="Google Shape;1772;p184"/>
          <p:cNvSpPr txBox="1"/>
          <p:nvPr/>
        </p:nvSpPr>
        <p:spPr>
          <a:xfrm>
            <a:off x="3748038" y="2316825"/>
            <a:ext cx="906600" cy="113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CA" sz="6000">
                <a:solidFill>
                  <a:srgbClr val="424242"/>
                </a:solidFill>
                <a:latin typeface="Oswald"/>
                <a:ea typeface="Oswald"/>
                <a:cs typeface="Oswald"/>
                <a:sym typeface="Oswald"/>
              </a:rPr>
              <a:t>vs.</a:t>
            </a:r>
            <a:endParaRPr sz="6000">
              <a:latin typeface="Source Code Pro"/>
              <a:ea typeface="Source Code Pro"/>
              <a:cs typeface="Source Code Pro"/>
              <a:sym typeface="Source Code Pro"/>
            </a:endParaRPr>
          </a:p>
        </p:txBody>
      </p:sp>
      <p:sp>
        <p:nvSpPr>
          <p:cNvPr id="1773" name="Google Shape;1773;p184"/>
          <p:cNvSpPr/>
          <p:nvPr/>
        </p:nvSpPr>
        <p:spPr>
          <a:xfrm>
            <a:off x="0" y="-4500"/>
            <a:ext cx="201600" cy="5143500"/>
          </a:xfrm>
          <a:prstGeom prst="rect">
            <a:avLst/>
          </a:prstGeom>
          <a:solidFill>
            <a:srgbClr val="B5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184"/>
          <p:cNvSpPr/>
          <p:nvPr/>
        </p:nvSpPr>
        <p:spPr>
          <a:xfrm>
            <a:off x="773300" y="1194225"/>
            <a:ext cx="2660700" cy="117900"/>
          </a:xfrm>
          <a:prstGeom prst="rect">
            <a:avLst/>
          </a:prstGeom>
          <a:solidFill>
            <a:srgbClr val="7D3E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75" name="Google Shape;1775;p184"/>
          <p:cNvPicPr preferRelativeResize="0"/>
          <p:nvPr/>
        </p:nvPicPr>
        <p:blipFill>
          <a:blip r:embed="rId3">
            <a:alphaModFix/>
          </a:blip>
          <a:stretch>
            <a:fillRect/>
          </a:stretch>
        </p:blipFill>
        <p:spPr>
          <a:xfrm>
            <a:off x="1341625" y="1880500"/>
            <a:ext cx="2226002" cy="2009049"/>
          </a:xfrm>
          <a:prstGeom prst="rect">
            <a:avLst/>
          </a:prstGeom>
          <a:noFill/>
          <a:ln>
            <a:noFill/>
          </a:ln>
        </p:spPr>
      </p:pic>
      <p:pic>
        <p:nvPicPr>
          <p:cNvPr id="1776" name="Google Shape;1776;p184"/>
          <p:cNvPicPr preferRelativeResize="0"/>
          <p:nvPr/>
        </p:nvPicPr>
        <p:blipFill>
          <a:blip r:embed="rId4">
            <a:alphaModFix/>
          </a:blip>
          <a:stretch>
            <a:fillRect/>
          </a:stretch>
        </p:blipFill>
        <p:spPr>
          <a:xfrm>
            <a:off x="4762500" y="1880500"/>
            <a:ext cx="4018099" cy="2009050"/>
          </a:xfrm>
          <a:prstGeom prst="rect">
            <a:avLst/>
          </a:prstGeom>
          <a:noFill/>
          <a:ln>
            <a:noFill/>
          </a:ln>
        </p:spPr>
      </p:pic>
    </p:spTree>
  </p:cSld>
  <p:clrMapOvr>
    <a:masterClrMapping/>
  </p:clrMapOvr>
  <p:transition>
    <p:fade thruBlk="1"/>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3" name="Shape 1423"/>
        <p:cNvGrpSpPr/>
        <p:nvPr/>
      </p:nvGrpSpPr>
      <p:grpSpPr>
        <a:xfrm>
          <a:off x="0" y="0"/>
          <a:ext cx="0" cy="0"/>
          <a:chOff x="0" y="0"/>
          <a:chExt cx="0" cy="0"/>
        </a:xfrm>
      </p:grpSpPr>
      <p:sp>
        <p:nvSpPr>
          <p:cNvPr id="1424" name="Google Shape;1424;p149"/>
          <p:cNvSpPr/>
          <p:nvPr/>
        </p:nvSpPr>
        <p:spPr>
          <a:xfrm>
            <a:off x="4471150" y="-75"/>
            <a:ext cx="4672800" cy="5143500"/>
          </a:xfrm>
          <a:prstGeom prst="rect">
            <a:avLst/>
          </a:prstGeom>
          <a:solidFill>
            <a:srgbClr val="C0F2FE"/>
          </a:solidFill>
          <a:ln cap="flat" cmpd="sng" w="9525">
            <a:solidFill>
              <a:srgbClr val="DAFB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partan"/>
              <a:ea typeface="Spartan"/>
              <a:cs typeface="Spartan"/>
              <a:sym typeface="Spartan"/>
            </a:endParaRPr>
          </a:p>
        </p:txBody>
      </p:sp>
      <p:pic>
        <p:nvPicPr>
          <p:cNvPr id="1425" name="Google Shape;1425;p149"/>
          <p:cNvPicPr preferRelativeResize="0"/>
          <p:nvPr/>
        </p:nvPicPr>
        <p:blipFill rotWithShape="1">
          <a:blip r:embed="rId3">
            <a:alphaModFix/>
          </a:blip>
          <a:srcRect b="0" l="40255" r="0" t="0"/>
          <a:stretch/>
        </p:blipFill>
        <p:spPr>
          <a:xfrm>
            <a:off x="357225" y="1673550"/>
            <a:ext cx="3698474" cy="2772900"/>
          </a:xfrm>
          <a:prstGeom prst="rect">
            <a:avLst/>
          </a:prstGeom>
          <a:noFill/>
          <a:ln>
            <a:noFill/>
          </a:ln>
        </p:spPr>
      </p:pic>
      <p:sp>
        <p:nvSpPr>
          <p:cNvPr id="1426" name="Google Shape;1426;p149"/>
          <p:cNvSpPr txBox="1"/>
          <p:nvPr/>
        </p:nvSpPr>
        <p:spPr>
          <a:xfrm>
            <a:off x="694763" y="345425"/>
            <a:ext cx="3023400" cy="1108200"/>
          </a:xfrm>
          <a:prstGeom prst="rect">
            <a:avLst/>
          </a:prstGeom>
          <a:noFill/>
          <a:ln>
            <a:noFill/>
          </a:ln>
        </p:spPr>
        <p:txBody>
          <a:bodyPr anchorCtr="0" anchor="b" bIns="91425" lIns="91425" spcFirstLastPara="1" rIns="91425" wrap="square" tIns="91425">
            <a:spAutoFit/>
          </a:bodyPr>
          <a:lstStyle/>
          <a:p>
            <a:pPr indent="0" lvl="0" marL="0" rtl="0" algn="ctr">
              <a:spcBef>
                <a:spcPts val="0"/>
              </a:spcBef>
              <a:spcAft>
                <a:spcPts val="0"/>
              </a:spcAft>
              <a:buNone/>
            </a:pPr>
            <a:r>
              <a:rPr b="1" lang="en-CA" sz="3000">
                <a:solidFill>
                  <a:srgbClr val="454F5B"/>
                </a:solidFill>
                <a:latin typeface="Poppins"/>
                <a:ea typeface="Poppins"/>
                <a:cs typeface="Poppins"/>
                <a:sym typeface="Poppins"/>
              </a:rPr>
              <a:t>Verification Skills</a:t>
            </a:r>
            <a:endParaRPr b="1" sz="3000">
              <a:solidFill>
                <a:srgbClr val="454F5B"/>
              </a:solidFill>
              <a:latin typeface="Poppins"/>
              <a:ea typeface="Poppins"/>
              <a:cs typeface="Poppins"/>
              <a:sym typeface="Poppins"/>
            </a:endParaRPr>
          </a:p>
        </p:txBody>
      </p:sp>
      <p:sp>
        <p:nvSpPr>
          <p:cNvPr id="1427" name="Google Shape;1427;p149"/>
          <p:cNvSpPr txBox="1"/>
          <p:nvPr/>
        </p:nvSpPr>
        <p:spPr>
          <a:xfrm>
            <a:off x="4572000" y="319950"/>
            <a:ext cx="4444800" cy="453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CA" sz="2000">
                <a:solidFill>
                  <a:schemeClr val="dk1"/>
                </a:solidFill>
                <a:latin typeface="Poppins"/>
                <a:ea typeface="Poppins"/>
                <a:cs typeface="Poppins"/>
                <a:sym typeface="Poppins"/>
              </a:rPr>
              <a:t>Teach your students the evidence-based skills that professional fact-checkers use</a:t>
            </a:r>
            <a:endParaRPr b="1" sz="2000">
              <a:solidFill>
                <a:schemeClr val="dk1"/>
              </a:solidFill>
              <a:latin typeface="Poppins"/>
              <a:ea typeface="Poppins"/>
              <a:cs typeface="Poppins"/>
              <a:sym typeface="Poppins"/>
            </a:endParaRPr>
          </a:p>
          <a:p>
            <a:pPr indent="0" lvl="0" marL="0" rtl="0" algn="l">
              <a:spcBef>
                <a:spcPts val="0"/>
              </a:spcBef>
              <a:spcAft>
                <a:spcPts val="0"/>
              </a:spcAft>
              <a:buNone/>
            </a:pPr>
            <a:r>
              <a:t/>
            </a:r>
            <a:endParaRPr b="1" sz="2000">
              <a:solidFill>
                <a:schemeClr val="dk1"/>
              </a:solidFill>
              <a:latin typeface="Poppins"/>
              <a:ea typeface="Poppins"/>
              <a:cs typeface="Poppins"/>
              <a:sym typeface="Poppins"/>
            </a:endParaRPr>
          </a:p>
          <a:p>
            <a:pPr indent="0" lvl="0" marL="0" rtl="0" algn="l">
              <a:spcBef>
                <a:spcPts val="0"/>
              </a:spcBef>
              <a:spcAft>
                <a:spcPts val="0"/>
              </a:spcAft>
              <a:buNone/>
            </a:pPr>
            <a:r>
              <a:rPr b="1" lang="en-CA" sz="2000">
                <a:solidFill>
                  <a:schemeClr val="dk1"/>
                </a:solidFill>
                <a:latin typeface="Poppins"/>
                <a:ea typeface="Poppins"/>
                <a:cs typeface="Poppins"/>
                <a:sym typeface="Poppins"/>
              </a:rPr>
              <a:t>Encourages students to: </a:t>
            </a:r>
            <a:endParaRPr b="1" sz="2000">
              <a:solidFill>
                <a:schemeClr val="dk1"/>
              </a:solidFill>
              <a:latin typeface="Poppins"/>
              <a:ea typeface="Poppins"/>
              <a:cs typeface="Poppins"/>
              <a:sym typeface="Poppins"/>
            </a:endParaRPr>
          </a:p>
          <a:p>
            <a:pPr indent="-355600" lvl="0" marL="457200" rtl="0" algn="l">
              <a:spcBef>
                <a:spcPts val="1000"/>
              </a:spcBef>
              <a:spcAft>
                <a:spcPts val="0"/>
              </a:spcAft>
              <a:buClr>
                <a:schemeClr val="dk1"/>
              </a:buClr>
              <a:buSzPts val="2000"/>
              <a:buFont typeface="Poppins"/>
              <a:buChar char="●"/>
            </a:pPr>
            <a:r>
              <a:rPr lang="en-CA" sz="2000">
                <a:solidFill>
                  <a:schemeClr val="dk1"/>
                </a:solidFill>
                <a:latin typeface="Poppins"/>
                <a:ea typeface="Poppins"/>
                <a:cs typeface="Poppins"/>
                <a:sym typeface="Poppins"/>
              </a:rPr>
              <a:t>Understand the importance of being an informed citizen</a:t>
            </a:r>
            <a:endParaRPr sz="2000">
              <a:solidFill>
                <a:schemeClr val="dk1"/>
              </a:solidFill>
              <a:latin typeface="Poppins"/>
              <a:ea typeface="Poppins"/>
              <a:cs typeface="Poppins"/>
              <a:sym typeface="Poppins"/>
            </a:endParaRPr>
          </a:p>
          <a:p>
            <a:pPr indent="-355600" lvl="0" marL="457200" rtl="0" algn="l">
              <a:spcBef>
                <a:spcPts val="0"/>
              </a:spcBef>
              <a:spcAft>
                <a:spcPts val="0"/>
              </a:spcAft>
              <a:buClr>
                <a:schemeClr val="dk1"/>
              </a:buClr>
              <a:buSzPts val="2000"/>
              <a:buFont typeface="Poppins"/>
              <a:buChar char="●"/>
            </a:pPr>
            <a:r>
              <a:rPr lang="en-CA" sz="2000">
                <a:solidFill>
                  <a:schemeClr val="dk1"/>
                </a:solidFill>
                <a:latin typeface="Poppins"/>
                <a:ea typeface="Poppins"/>
                <a:cs typeface="Poppins"/>
                <a:sym typeface="Poppins"/>
              </a:rPr>
              <a:t>Care about what is true or credible </a:t>
            </a:r>
            <a:endParaRPr sz="2000">
              <a:solidFill>
                <a:schemeClr val="dk1"/>
              </a:solidFill>
              <a:latin typeface="Poppins"/>
              <a:ea typeface="Poppins"/>
              <a:cs typeface="Poppins"/>
              <a:sym typeface="Poppins"/>
            </a:endParaRPr>
          </a:p>
          <a:p>
            <a:pPr indent="-355600" lvl="0" marL="457200" rtl="0" algn="l">
              <a:spcBef>
                <a:spcPts val="0"/>
              </a:spcBef>
              <a:spcAft>
                <a:spcPts val="0"/>
              </a:spcAft>
              <a:buClr>
                <a:schemeClr val="dk1"/>
              </a:buClr>
              <a:buSzPts val="2000"/>
              <a:buFont typeface="Poppins"/>
              <a:buChar char="●"/>
            </a:pPr>
            <a:r>
              <a:rPr lang="en-CA" sz="2000">
                <a:solidFill>
                  <a:schemeClr val="dk1"/>
                </a:solidFill>
                <a:latin typeface="Poppins"/>
                <a:ea typeface="Poppins"/>
                <a:cs typeface="Poppins"/>
                <a:sym typeface="Poppins"/>
              </a:rPr>
              <a:t>Habitually evaluate sources and claims</a:t>
            </a:r>
            <a:endParaRPr sz="2000">
              <a:solidFill>
                <a:schemeClr val="dk1"/>
              </a:solidFill>
              <a:latin typeface="Poppins"/>
              <a:ea typeface="Poppins"/>
              <a:cs typeface="Poppins"/>
              <a:sym typeface="Poppins"/>
            </a:endParaRPr>
          </a:p>
          <a:p>
            <a:pPr indent="-355600" lvl="0" marL="457200" rtl="0" algn="l">
              <a:spcBef>
                <a:spcPts val="0"/>
              </a:spcBef>
              <a:spcAft>
                <a:spcPts val="0"/>
              </a:spcAft>
              <a:buClr>
                <a:schemeClr val="dk1"/>
              </a:buClr>
              <a:buSzPts val="2000"/>
              <a:buFont typeface="Poppins"/>
              <a:buChar char="●"/>
            </a:pPr>
            <a:r>
              <a:rPr lang="en-CA" sz="2000">
                <a:solidFill>
                  <a:schemeClr val="dk1"/>
                </a:solidFill>
                <a:latin typeface="Poppins"/>
                <a:ea typeface="Poppins"/>
                <a:cs typeface="Poppins"/>
                <a:sym typeface="Poppins"/>
              </a:rPr>
              <a:t>Seek out information from reliable sources </a:t>
            </a:r>
            <a:endParaRPr sz="2000">
              <a:solidFill>
                <a:schemeClr val="dk1"/>
              </a:solidFill>
              <a:latin typeface="Poppins"/>
              <a:ea typeface="Poppins"/>
              <a:cs typeface="Poppins"/>
              <a:sym typeface="Poppins"/>
            </a:endParaRPr>
          </a:p>
          <a:p>
            <a:pPr indent="0" lvl="0" marL="457200" rtl="0" algn="l">
              <a:spcBef>
                <a:spcPts val="1000"/>
              </a:spcBef>
              <a:spcAft>
                <a:spcPts val="0"/>
              </a:spcAft>
              <a:buNone/>
            </a:pPr>
            <a:r>
              <a:t/>
            </a:r>
            <a:endParaRPr b="1" sz="1500">
              <a:solidFill>
                <a:schemeClr val="dk1"/>
              </a:solidFill>
              <a:latin typeface="Poppins"/>
              <a:ea typeface="Poppins"/>
              <a:cs typeface="Poppins"/>
              <a:sym typeface="Poppins"/>
            </a:endParaRPr>
          </a:p>
          <a:p>
            <a:pPr indent="0" lvl="0" marL="0" rtl="0" algn="l">
              <a:spcBef>
                <a:spcPts val="1000"/>
              </a:spcBef>
              <a:spcAft>
                <a:spcPts val="0"/>
              </a:spcAft>
              <a:buClr>
                <a:schemeClr val="dk1"/>
              </a:buClr>
              <a:buSzPts val="1100"/>
              <a:buFont typeface="Arial"/>
              <a:buNone/>
            </a:pPr>
            <a:r>
              <a:t/>
            </a:r>
            <a:endParaRPr sz="2000">
              <a:solidFill>
                <a:schemeClr val="dk1"/>
              </a:solidFill>
              <a:latin typeface="Poppins"/>
              <a:ea typeface="Poppins"/>
              <a:cs typeface="Poppins"/>
              <a:sym typeface="Poppins"/>
            </a:endParaRPr>
          </a:p>
          <a:p>
            <a:pPr indent="0" lvl="0" marL="457200" rtl="0" algn="l">
              <a:spcBef>
                <a:spcPts val="1000"/>
              </a:spcBef>
              <a:spcAft>
                <a:spcPts val="1000"/>
              </a:spcAft>
              <a:buNone/>
            </a:pPr>
            <a:r>
              <a:t/>
            </a:r>
            <a:endParaRPr sz="2000">
              <a:solidFill>
                <a:schemeClr val="dk1"/>
              </a:solidFill>
              <a:latin typeface="Poppins"/>
              <a:ea typeface="Poppins"/>
              <a:cs typeface="Poppins"/>
              <a:sym typeface="Poppins"/>
            </a:endParaRPr>
          </a:p>
        </p:txBody>
      </p:sp>
      <p:pic>
        <p:nvPicPr>
          <p:cNvPr id="1428" name="Google Shape;1428;p149"/>
          <p:cNvPicPr preferRelativeResize="0"/>
          <p:nvPr/>
        </p:nvPicPr>
        <p:blipFill>
          <a:blip r:embed="rId4">
            <a:alphaModFix/>
          </a:blip>
          <a:stretch>
            <a:fillRect/>
          </a:stretch>
        </p:blipFill>
        <p:spPr>
          <a:xfrm>
            <a:off x="357230" y="1673550"/>
            <a:ext cx="3792499" cy="2843075"/>
          </a:xfrm>
          <a:prstGeom prst="rect">
            <a:avLst/>
          </a:prstGeom>
          <a:noFill/>
          <a:ln>
            <a:noFill/>
          </a:ln>
        </p:spPr>
      </p:pic>
      <p:sp>
        <p:nvSpPr>
          <p:cNvPr id="1429" name="Google Shape;1429;p149"/>
          <p:cNvSpPr txBox="1"/>
          <p:nvPr/>
        </p:nvSpPr>
        <p:spPr>
          <a:xfrm>
            <a:off x="1020575" y="4589325"/>
            <a:ext cx="2371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CA" sz="2400">
                <a:solidFill>
                  <a:schemeClr val="dk1"/>
                </a:solidFill>
                <a:latin typeface="Poppins"/>
                <a:ea typeface="Poppins"/>
                <a:cs typeface="Poppins"/>
                <a:sym typeface="Poppins"/>
              </a:rPr>
              <a:t>Grades 7-12</a:t>
            </a:r>
            <a:endParaRPr sz="2400">
              <a:solidFill>
                <a:schemeClr val="dk1"/>
              </a:solidFill>
              <a:latin typeface="Poppins"/>
              <a:ea typeface="Poppins"/>
              <a:cs typeface="Poppins"/>
              <a:sym typeface="Poppins"/>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F0FE"/>
        </a:solidFill>
      </p:bgPr>
    </p:bg>
    <p:spTree>
      <p:nvGrpSpPr>
        <p:cNvPr id="1780" name="Shape 1780"/>
        <p:cNvGrpSpPr/>
        <p:nvPr/>
      </p:nvGrpSpPr>
      <p:grpSpPr>
        <a:xfrm>
          <a:off x="0" y="0"/>
          <a:ext cx="0" cy="0"/>
          <a:chOff x="0" y="0"/>
          <a:chExt cx="0" cy="0"/>
        </a:xfrm>
      </p:grpSpPr>
      <p:sp>
        <p:nvSpPr>
          <p:cNvPr id="1781" name="Google Shape;1781;p185"/>
          <p:cNvSpPr txBox="1"/>
          <p:nvPr>
            <p:ph idx="4294967295" type="title"/>
          </p:nvPr>
        </p:nvSpPr>
        <p:spPr>
          <a:xfrm>
            <a:off x="1119675" y="322125"/>
            <a:ext cx="7137900" cy="423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CA">
                <a:solidFill>
                  <a:srgbClr val="7D3E84"/>
                </a:solidFill>
                <a:latin typeface="Poppins"/>
                <a:ea typeface="Poppins"/>
                <a:cs typeface="Poppins"/>
                <a:sym typeface="Poppins"/>
              </a:rPr>
              <a:t>Three key lateral reading skills </a:t>
            </a:r>
            <a:endParaRPr>
              <a:solidFill>
                <a:srgbClr val="7D3E84"/>
              </a:solidFill>
              <a:latin typeface="Poppins"/>
              <a:ea typeface="Poppins"/>
              <a:cs typeface="Poppins"/>
              <a:sym typeface="Poppins"/>
            </a:endParaRPr>
          </a:p>
          <a:p>
            <a:pPr indent="0" lvl="0" marL="0" rtl="0" algn="ctr">
              <a:spcBef>
                <a:spcPts val="0"/>
              </a:spcBef>
              <a:spcAft>
                <a:spcPts val="0"/>
              </a:spcAft>
              <a:buNone/>
            </a:pPr>
            <a:r>
              <a:t/>
            </a:r>
            <a:endParaRPr sz="2000">
              <a:solidFill>
                <a:srgbClr val="00004B"/>
              </a:solidFill>
              <a:latin typeface="Poppins"/>
              <a:ea typeface="Poppins"/>
              <a:cs typeface="Poppins"/>
              <a:sym typeface="Poppins"/>
            </a:endParaRPr>
          </a:p>
        </p:txBody>
      </p:sp>
      <p:grpSp>
        <p:nvGrpSpPr>
          <p:cNvPr id="1782" name="Google Shape;1782;p185"/>
          <p:cNvGrpSpPr/>
          <p:nvPr/>
        </p:nvGrpSpPr>
        <p:grpSpPr>
          <a:xfrm>
            <a:off x="170850" y="1399049"/>
            <a:ext cx="2860284" cy="2908026"/>
            <a:chOff x="728675" y="1957938"/>
            <a:chExt cx="2403600" cy="2443719"/>
          </a:xfrm>
        </p:grpSpPr>
        <p:sp>
          <p:nvSpPr>
            <p:cNvPr id="1783" name="Google Shape;1783;p185"/>
            <p:cNvSpPr/>
            <p:nvPr/>
          </p:nvSpPr>
          <p:spPr>
            <a:xfrm>
              <a:off x="728675" y="2164557"/>
              <a:ext cx="2403600" cy="2237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185"/>
            <p:cNvSpPr/>
            <p:nvPr/>
          </p:nvSpPr>
          <p:spPr>
            <a:xfrm>
              <a:off x="1564325" y="1957938"/>
              <a:ext cx="732300" cy="732300"/>
            </a:xfrm>
            <a:prstGeom prst="ellipse">
              <a:avLst/>
            </a:prstGeom>
            <a:solidFill>
              <a:srgbClr val="7D3E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B5F0FE"/>
                </a:highlight>
              </a:endParaRPr>
            </a:p>
          </p:txBody>
        </p:sp>
        <p:sp>
          <p:nvSpPr>
            <p:cNvPr id="1785" name="Google Shape;1785;p185"/>
            <p:cNvSpPr txBox="1"/>
            <p:nvPr/>
          </p:nvSpPr>
          <p:spPr>
            <a:xfrm>
              <a:off x="1029275" y="2704750"/>
              <a:ext cx="1802400" cy="1581000"/>
            </a:xfrm>
            <a:prstGeom prst="rect">
              <a:avLst/>
            </a:prstGeom>
            <a:noFill/>
            <a:ln>
              <a:noFill/>
            </a:ln>
          </p:spPr>
          <p:txBody>
            <a:bodyPr anchorCtr="0" anchor="t" bIns="91425" lIns="0" spcFirstLastPara="1" rIns="91425" wrap="square" tIns="91425">
              <a:spAutoFit/>
            </a:bodyPr>
            <a:lstStyle/>
            <a:p>
              <a:pPr indent="0" lvl="0" marL="0" rtl="0" algn="ctr">
                <a:lnSpc>
                  <a:spcPct val="120000"/>
                </a:lnSpc>
                <a:spcBef>
                  <a:spcPts val="700"/>
                </a:spcBef>
                <a:spcAft>
                  <a:spcPts val="0"/>
                </a:spcAft>
                <a:buNone/>
              </a:pPr>
              <a:r>
                <a:rPr b="1" lang="en-CA" sz="1800">
                  <a:solidFill>
                    <a:srgbClr val="7D3E84"/>
                  </a:solidFill>
                  <a:latin typeface="Poppins"/>
                  <a:ea typeface="Poppins"/>
                  <a:cs typeface="Poppins"/>
                  <a:sym typeface="Poppins"/>
                </a:rPr>
                <a:t>Investigate </a:t>
              </a:r>
              <a:br>
                <a:rPr b="1" lang="en-CA" sz="1800">
                  <a:solidFill>
                    <a:srgbClr val="7D3E84"/>
                  </a:solidFill>
                  <a:latin typeface="Poppins"/>
                  <a:ea typeface="Poppins"/>
                  <a:cs typeface="Poppins"/>
                  <a:sym typeface="Poppins"/>
                </a:rPr>
              </a:br>
              <a:r>
                <a:rPr b="1" lang="en-CA" sz="1800">
                  <a:solidFill>
                    <a:srgbClr val="7D3E84"/>
                  </a:solidFill>
                  <a:latin typeface="Poppins"/>
                  <a:ea typeface="Poppins"/>
                  <a:cs typeface="Poppins"/>
                  <a:sym typeface="Poppins"/>
                </a:rPr>
                <a:t>the Source </a:t>
              </a:r>
              <a:endParaRPr b="1" sz="1800">
                <a:solidFill>
                  <a:srgbClr val="7D3E84"/>
                </a:solidFill>
                <a:latin typeface="Poppins"/>
                <a:ea typeface="Poppins"/>
                <a:cs typeface="Poppins"/>
                <a:sym typeface="Poppins"/>
              </a:endParaRPr>
            </a:p>
            <a:p>
              <a:pPr indent="0" lvl="0" marL="0" rtl="0" algn="ctr">
                <a:lnSpc>
                  <a:spcPct val="120000"/>
                </a:lnSpc>
                <a:spcBef>
                  <a:spcPts val="700"/>
                </a:spcBef>
                <a:spcAft>
                  <a:spcPts val="0"/>
                </a:spcAft>
                <a:buNone/>
              </a:pPr>
              <a:r>
                <a:rPr lang="en-CA" sz="1800">
                  <a:solidFill>
                    <a:srgbClr val="00004B"/>
                  </a:solidFill>
                  <a:latin typeface="Open Sans"/>
                  <a:ea typeface="Open Sans"/>
                  <a:cs typeface="Open Sans"/>
                  <a:sym typeface="Open Sans"/>
                </a:rPr>
                <a:t>Who made the information? What is their reputation?</a:t>
              </a:r>
              <a:endParaRPr sz="1800">
                <a:solidFill>
                  <a:srgbClr val="00004B"/>
                </a:solidFill>
                <a:latin typeface="Open Sans"/>
                <a:ea typeface="Open Sans"/>
                <a:cs typeface="Open Sans"/>
                <a:sym typeface="Open Sans"/>
              </a:endParaRPr>
            </a:p>
          </p:txBody>
        </p:sp>
        <p:pic>
          <p:nvPicPr>
            <p:cNvPr id="1786" name="Google Shape;1786;p185"/>
            <p:cNvPicPr preferRelativeResize="0"/>
            <p:nvPr/>
          </p:nvPicPr>
          <p:blipFill rotWithShape="1">
            <a:blip r:embed="rId3">
              <a:alphaModFix/>
            </a:blip>
            <a:srcRect b="39669" l="0" r="72400" t="36503"/>
            <a:stretch/>
          </p:blipFill>
          <p:spPr>
            <a:xfrm>
              <a:off x="1533325" y="2046677"/>
              <a:ext cx="663375" cy="572700"/>
            </a:xfrm>
            <a:prstGeom prst="rect">
              <a:avLst/>
            </a:prstGeom>
            <a:noFill/>
            <a:ln>
              <a:noFill/>
            </a:ln>
          </p:spPr>
        </p:pic>
      </p:grpSp>
      <p:sp>
        <p:nvSpPr>
          <p:cNvPr id="1787" name="Google Shape;1787;p185"/>
          <p:cNvSpPr/>
          <p:nvPr/>
        </p:nvSpPr>
        <p:spPr>
          <a:xfrm>
            <a:off x="3203275" y="1644876"/>
            <a:ext cx="2860200" cy="266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185"/>
          <p:cNvSpPr txBox="1"/>
          <p:nvPr/>
        </p:nvSpPr>
        <p:spPr>
          <a:xfrm>
            <a:off x="3414275" y="2287700"/>
            <a:ext cx="2564700" cy="1881300"/>
          </a:xfrm>
          <a:prstGeom prst="rect">
            <a:avLst/>
          </a:prstGeom>
          <a:noFill/>
          <a:ln>
            <a:noFill/>
          </a:ln>
        </p:spPr>
        <p:txBody>
          <a:bodyPr anchorCtr="0" anchor="t" bIns="91425" lIns="0" spcFirstLastPara="1" rIns="91425" wrap="square" tIns="91425">
            <a:spAutoFit/>
          </a:bodyPr>
          <a:lstStyle/>
          <a:p>
            <a:pPr indent="0" lvl="0" marL="0" rtl="0" algn="ctr">
              <a:lnSpc>
                <a:spcPct val="120000"/>
              </a:lnSpc>
              <a:spcBef>
                <a:spcPts val="700"/>
              </a:spcBef>
              <a:spcAft>
                <a:spcPts val="0"/>
              </a:spcAft>
              <a:buNone/>
            </a:pPr>
            <a:r>
              <a:rPr b="1" lang="en-CA" sz="1800">
                <a:solidFill>
                  <a:srgbClr val="7D3E84"/>
                </a:solidFill>
                <a:latin typeface="Poppins"/>
                <a:ea typeface="Poppins"/>
                <a:cs typeface="Poppins"/>
                <a:sym typeface="Poppins"/>
              </a:rPr>
              <a:t>Check </a:t>
            </a:r>
            <a:br>
              <a:rPr b="1" lang="en-CA" sz="1800">
                <a:solidFill>
                  <a:srgbClr val="7D3E84"/>
                </a:solidFill>
                <a:latin typeface="Poppins"/>
                <a:ea typeface="Poppins"/>
                <a:cs typeface="Poppins"/>
                <a:sym typeface="Poppins"/>
              </a:rPr>
            </a:br>
            <a:r>
              <a:rPr b="1" lang="en-CA" sz="1800">
                <a:solidFill>
                  <a:srgbClr val="7D3E84"/>
                </a:solidFill>
                <a:latin typeface="Poppins"/>
                <a:ea typeface="Poppins"/>
                <a:cs typeface="Poppins"/>
                <a:sym typeface="Poppins"/>
              </a:rPr>
              <a:t>the Claim</a:t>
            </a:r>
            <a:endParaRPr b="1" sz="1800">
              <a:solidFill>
                <a:srgbClr val="7D3E84"/>
              </a:solidFill>
              <a:latin typeface="Poppins"/>
              <a:ea typeface="Poppins"/>
              <a:cs typeface="Poppins"/>
              <a:sym typeface="Poppins"/>
            </a:endParaRPr>
          </a:p>
          <a:p>
            <a:pPr indent="0" lvl="0" marL="0" rtl="0" algn="ctr">
              <a:lnSpc>
                <a:spcPct val="120000"/>
              </a:lnSpc>
              <a:spcBef>
                <a:spcPts val="700"/>
              </a:spcBef>
              <a:spcAft>
                <a:spcPts val="0"/>
              </a:spcAft>
              <a:buNone/>
            </a:pPr>
            <a:r>
              <a:rPr lang="en-CA" sz="1800">
                <a:solidFill>
                  <a:srgbClr val="00004B"/>
                </a:solidFill>
                <a:latin typeface="Open Sans"/>
                <a:ea typeface="Open Sans"/>
                <a:cs typeface="Open Sans"/>
                <a:sym typeface="Open Sans"/>
              </a:rPr>
              <a:t>Are known credible sources saying the same thing?</a:t>
            </a:r>
            <a:endParaRPr sz="1800">
              <a:solidFill>
                <a:srgbClr val="00004B"/>
              </a:solidFill>
              <a:latin typeface="Open Sans"/>
              <a:ea typeface="Open Sans"/>
              <a:cs typeface="Open Sans"/>
              <a:sym typeface="Open Sans"/>
            </a:endParaRPr>
          </a:p>
        </p:txBody>
      </p:sp>
      <p:sp>
        <p:nvSpPr>
          <p:cNvPr id="1789" name="Google Shape;1789;p185"/>
          <p:cNvSpPr/>
          <p:nvPr/>
        </p:nvSpPr>
        <p:spPr>
          <a:xfrm>
            <a:off x="4197668" y="1399000"/>
            <a:ext cx="871500" cy="871500"/>
          </a:xfrm>
          <a:prstGeom prst="ellipse">
            <a:avLst/>
          </a:prstGeom>
          <a:solidFill>
            <a:srgbClr val="7D3E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B5F0FE"/>
              </a:highlight>
            </a:endParaRPr>
          </a:p>
        </p:txBody>
      </p:sp>
      <p:pic>
        <p:nvPicPr>
          <p:cNvPr id="1790" name="Google Shape;1790;p185"/>
          <p:cNvPicPr preferRelativeResize="0"/>
          <p:nvPr/>
        </p:nvPicPr>
        <p:blipFill rotWithShape="1">
          <a:blip r:embed="rId3">
            <a:alphaModFix/>
          </a:blip>
          <a:srcRect b="39669" l="31653" r="40747" t="36503"/>
          <a:stretch/>
        </p:blipFill>
        <p:spPr>
          <a:xfrm>
            <a:off x="4192730" y="1493977"/>
            <a:ext cx="789401" cy="681499"/>
          </a:xfrm>
          <a:prstGeom prst="rect">
            <a:avLst/>
          </a:prstGeom>
          <a:noFill/>
          <a:ln>
            <a:noFill/>
          </a:ln>
        </p:spPr>
      </p:pic>
      <p:sp>
        <p:nvSpPr>
          <p:cNvPr id="1791" name="Google Shape;1791;p185"/>
          <p:cNvSpPr/>
          <p:nvPr/>
        </p:nvSpPr>
        <p:spPr>
          <a:xfrm>
            <a:off x="6246750" y="1644876"/>
            <a:ext cx="2726400" cy="266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92" name="Google Shape;1792;p185"/>
          <p:cNvGrpSpPr/>
          <p:nvPr/>
        </p:nvGrpSpPr>
        <p:grpSpPr>
          <a:xfrm>
            <a:off x="6433700" y="1399037"/>
            <a:ext cx="2367624" cy="2770103"/>
            <a:chOff x="6248745" y="1483588"/>
            <a:chExt cx="1989600" cy="2327818"/>
          </a:xfrm>
        </p:grpSpPr>
        <p:sp>
          <p:nvSpPr>
            <p:cNvPr id="1793" name="Google Shape;1793;p185"/>
            <p:cNvSpPr txBox="1"/>
            <p:nvPr/>
          </p:nvSpPr>
          <p:spPr>
            <a:xfrm>
              <a:off x="6248745" y="2230405"/>
              <a:ext cx="1989600" cy="1581000"/>
            </a:xfrm>
            <a:prstGeom prst="rect">
              <a:avLst/>
            </a:prstGeom>
            <a:noFill/>
            <a:ln>
              <a:noFill/>
            </a:ln>
          </p:spPr>
          <p:txBody>
            <a:bodyPr anchorCtr="0" anchor="t" bIns="91425" lIns="0" spcFirstLastPara="1" rIns="91425" wrap="square" tIns="91425">
              <a:spAutoFit/>
            </a:bodyPr>
            <a:lstStyle/>
            <a:p>
              <a:pPr indent="0" lvl="0" marL="0" rtl="0" algn="ctr">
                <a:lnSpc>
                  <a:spcPct val="120000"/>
                </a:lnSpc>
                <a:spcBef>
                  <a:spcPts val="700"/>
                </a:spcBef>
                <a:spcAft>
                  <a:spcPts val="0"/>
                </a:spcAft>
                <a:buNone/>
              </a:pPr>
              <a:r>
                <a:rPr b="1" lang="en-CA" sz="1800">
                  <a:solidFill>
                    <a:srgbClr val="7D3E84"/>
                  </a:solidFill>
                  <a:latin typeface="Poppins"/>
                  <a:ea typeface="Poppins"/>
                  <a:cs typeface="Poppins"/>
                  <a:sym typeface="Poppins"/>
                </a:rPr>
                <a:t>Trace the Information</a:t>
              </a:r>
              <a:endParaRPr b="1" sz="1800">
                <a:solidFill>
                  <a:srgbClr val="7D3E84"/>
                </a:solidFill>
                <a:latin typeface="Poppins"/>
                <a:ea typeface="Poppins"/>
                <a:cs typeface="Poppins"/>
                <a:sym typeface="Poppins"/>
              </a:endParaRPr>
            </a:p>
            <a:p>
              <a:pPr indent="0" lvl="0" marL="0" rtl="0" algn="ctr">
                <a:lnSpc>
                  <a:spcPct val="120000"/>
                </a:lnSpc>
                <a:spcBef>
                  <a:spcPts val="700"/>
                </a:spcBef>
                <a:spcAft>
                  <a:spcPts val="0"/>
                </a:spcAft>
                <a:buNone/>
              </a:pPr>
              <a:r>
                <a:rPr lang="en-CA" sz="1800">
                  <a:solidFill>
                    <a:srgbClr val="00004B"/>
                  </a:solidFill>
                  <a:latin typeface="Open Sans"/>
                  <a:ea typeface="Open Sans"/>
                  <a:cs typeface="Open Sans"/>
                  <a:sym typeface="Open Sans"/>
                </a:rPr>
                <a:t>Has this information changed in the re-telling?</a:t>
              </a:r>
              <a:endParaRPr sz="1800">
                <a:solidFill>
                  <a:srgbClr val="00004B"/>
                </a:solidFill>
                <a:latin typeface="Open Sans"/>
                <a:ea typeface="Open Sans"/>
                <a:cs typeface="Open Sans"/>
                <a:sym typeface="Open Sans"/>
              </a:endParaRPr>
            </a:p>
          </p:txBody>
        </p:sp>
        <p:sp>
          <p:nvSpPr>
            <p:cNvPr id="1794" name="Google Shape;1794;p185"/>
            <p:cNvSpPr/>
            <p:nvPr/>
          </p:nvSpPr>
          <p:spPr>
            <a:xfrm>
              <a:off x="6832413" y="1483588"/>
              <a:ext cx="732300" cy="732300"/>
            </a:xfrm>
            <a:prstGeom prst="ellipse">
              <a:avLst/>
            </a:prstGeom>
            <a:solidFill>
              <a:srgbClr val="7D3E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B5F0FE"/>
                </a:highlight>
              </a:endParaRPr>
            </a:p>
          </p:txBody>
        </p:sp>
        <p:pic>
          <p:nvPicPr>
            <p:cNvPr id="1795" name="Google Shape;1795;p185"/>
            <p:cNvPicPr preferRelativeResize="0"/>
            <p:nvPr/>
          </p:nvPicPr>
          <p:blipFill rotWithShape="1">
            <a:blip r:embed="rId3">
              <a:alphaModFix/>
            </a:blip>
            <a:srcRect b="39669" l="68656" r="877" t="36503"/>
            <a:stretch/>
          </p:blipFill>
          <p:spPr>
            <a:xfrm>
              <a:off x="6833700" y="1572325"/>
              <a:ext cx="732300" cy="572700"/>
            </a:xfrm>
            <a:prstGeom prst="rect">
              <a:avLst/>
            </a:prstGeom>
            <a:noFill/>
            <a:ln>
              <a:noFill/>
            </a:ln>
          </p:spPr>
        </p:pic>
      </p:grpSp>
      <p:sp>
        <p:nvSpPr>
          <p:cNvPr id="1796" name="Google Shape;1796;p185"/>
          <p:cNvSpPr txBox="1"/>
          <p:nvPr/>
        </p:nvSpPr>
        <p:spPr>
          <a:xfrm>
            <a:off x="-4913875" y="5350150"/>
            <a:ext cx="9184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partan"/>
              <a:ea typeface="Spartan"/>
              <a:cs typeface="Spartan"/>
              <a:sym typeface="Spartan"/>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00" name="Shape 1800"/>
        <p:cNvGrpSpPr/>
        <p:nvPr/>
      </p:nvGrpSpPr>
      <p:grpSpPr>
        <a:xfrm>
          <a:off x="0" y="0"/>
          <a:ext cx="0" cy="0"/>
          <a:chOff x="0" y="0"/>
          <a:chExt cx="0" cy="0"/>
        </a:xfrm>
      </p:grpSpPr>
      <p:sp>
        <p:nvSpPr>
          <p:cNvPr id="1801" name="Google Shape;1801;p186"/>
          <p:cNvSpPr txBox="1"/>
          <p:nvPr>
            <p:ph type="title"/>
          </p:nvPr>
        </p:nvSpPr>
        <p:spPr>
          <a:xfrm>
            <a:off x="691200" y="628125"/>
            <a:ext cx="7761600" cy="49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CA">
                <a:latin typeface="Poppins"/>
                <a:ea typeface="Poppins"/>
                <a:cs typeface="Poppins"/>
                <a:sym typeface="Poppins"/>
              </a:rPr>
              <a:t>Strategy #1 Investigate the Source </a:t>
            </a:r>
            <a:endParaRPr>
              <a:latin typeface="Poppins"/>
              <a:ea typeface="Poppins"/>
              <a:cs typeface="Poppins"/>
              <a:sym typeface="Poppins"/>
            </a:endParaRPr>
          </a:p>
        </p:txBody>
      </p:sp>
      <p:grpSp>
        <p:nvGrpSpPr>
          <p:cNvPr id="1802" name="Google Shape;1802;p186"/>
          <p:cNvGrpSpPr/>
          <p:nvPr/>
        </p:nvGrpSpPr>
        <p:grpSpPr>
          <a:xfrm>
            <a:off x="801790" y="1670253"/>
            <a:ext cx="2933629" cy="3003857"/>
            <a:chOff x="2461700" y="936100"/>
            <a:chExt cx="3908900" cy="4002474"/>
          </a:xfrm>
        </p:grpSpPr>
        <p:pic>
          <p:nvPicPr>
            <p:cNvPr id="1803" name="Google Shape;1803;p186"/>
            <p:cNvPicPr preferRelativeResize="0"/>
            <p:nvPr/>
          </p:nvPicPr>
          <p:blipFill>
            <a:blip r:embed="rId3">
              <a:alphaModFix/>
            </a:blip>
            <a:stretch>
              <a:fillRect/>
            </a:stretch>
          </p:blipFill>
          <p:spPr>
            <a:xfrm>
              <a:off x="2461700" y="936100"/>
              <a:ext cx="3908900" cy="4002474"/>
            </a:xfrm>
            <a:prstGeom prst="rect">
              <a:avLst/>
            </a:prstGeom>
            <a:noFill/>
            <a:ln>
              <a:noFill/>
            </a:ln>
          </p:spPr>
        </p:pic>
        <p:sp>
          <p:nvSpPr>
            <p:cNvPr id="1804" name="Google Shape;1804;p186"/>
            <p:cNvSpPr txBox="1"/>
            <p:nvPr/>
          </p:nvSpPr>
          <p:spPr>
            <a:xfrm>
              <a:off x="2575850" y="3117575"/>
              <a:ext cx="242400" cy="22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highlight>
                  <a:srgbClr val="FFFFFF"/>
                </a:highlight>
                <a:latin typeface="Source Code Pro"/>
                <a:ea typeface="Source Code Pro"/>
                <a:cs typeface="Source Code Pro"/>
                <a:sym typeface="Source Code Pro"/>
              </a:endParaRPr>
            </a:p>
          </p:txBody>
        </p:sp>
        <p:sp>
          <p:nvSpPr>
            <p:cNvPr id="1805" name="Google Shape;1805;p186"/>
            <p:cNvSpPr/>
            <p:nvPr/>
          </p:nvSpPr>
          <p:spPr>
            <a:xfrm>
              <a:off x="2647125" y="3148150"/>
              <a:ext cx="171000" cy="191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806" name="Google Shape;1806;p186"/>
          <p:cNvPicPr preferRelativeResize="0"/>
          <p:nvPr/>
        </p:nvPicPr>
        <p:blipFill>
          <a:blip r:embed="rId4">
            <a:alphaModFix/>
          </a:blip>
          <a:stretch>
            <a:fillRect/>
          </a:stretch>
        </p:blipFill>
        <p:spPr>
          <a:xfrm>
            <a:off x="3941950" y="1670250"/>
            <a:ext cx="3463126" cy="2690474"/>
          </a:xfrm>
          <a:prstGeom prst="rect">
            <a:avLst/>
          </a:prstGeom>
          <a:noFill/>
          <a:ln>
            <a:noFill/>
          </a:ln>
        </p:spPr>
      </p:pic>
      <p:sp>
        <p:nvSpPr>
          <p:cNvPr id="1807" name="Google Shape;1807;p186"/>
          <p:cNvSpPr/>
          <p:nvPr/>
        </p:nvSpPr>
        <p:spPr>
          <a:xfrm>
            <a:off x="0" y="-4500"/>
            <a:ext cx="201600" cy="5143500"/>
          </a:xfrm>
          <a:prstGeom prst="rect">
            <a:avLst/>
          </a:prstGeom>
          <a:solidFill>
            <a:srgbClr val="B5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186"/>
          <p:cNvSpPr/>
          <p:nvPr/>
        </p:nvSpPr>
        <p:spPr>
          <a:xfrm>
            <a:off x="773300" y="1194225"/>
            <a:ext cx="2660700" cy="117900"/>
          </a:xfrm>
          <a:prstGeom prst="rect">
            <a:avLst/>
          </a:prstGeom>
          <a:solidFill>
            <a:srgbClr val="7D3E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09" name="Google Shape;1809;p186"/>
          <p:cNvPicPr preferRelativeResize="0"/>
          <p:nvPr/>
        </p:nvPicPr>
        <p:blipFill>
          <a:blip r:embed="rId5">
            <a:alphaModFix/>
          </a:blip>
          <a:stretch>
            <a:fillRect/>
          </a:stretch>
        </p:blipFill>
        <p:spPr>
          <a:xfrm>
            <a:off x="7467052" y="2057448"/>
            <a:ext cx="1532250" cy="1759523"/>
          </a:xfrm>
          <a:prstGeom prst="rect">
            <a:avLst/>
          </a:prstGeom>
          <a:noFill/>
          <a:ln>
            <a:noFill/>
          </a:ln>
        </p:spPr>
      </p:pic>
    </p:spTree>
  </p:cSld>
  <p:clrMapOvr>
    <a:masterClrMapping/>
  </p:clrMapOvr>
  <p:transition>
    <p:fade thruBlk="1"/>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3" name="Shape 1813"/>
        <p:cNvGrpSpPr/>
        <p:nvPr/>
      </p:nvGrpSpPr>
      <p:grpSpPr>
        <a:xfrm>
          <a:off x="0" y="0"/>
          <a:ext cx="0" cy="0"/>
          <a:chOff x="0" y="0"/>
          <a:chExt cx="0" cy="0"/>
        </a:xfrm>
      </p:grpSpPr>
      <p:sp>
        <p:nvSpPr>
          <p:cNvPr id="1814" name="Google Shape;1814;p187"/>
          <p:cNvSpPr txBox="1"/>
          <p:nvPr>
            <p:ph type="title"/>
          </p:nvPr>
        </p:nvSpPr>
        <p:spPr>
          <a:xfrm>
            <a:off x="386400" y="551925"/>
            <a:ext cx="7761600" cy="49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CA">
                <a:latin typeface="Poppins"/>
                <a:ea typeface="Poppins"/>
                <a:cs typeface="Poppins"/>
                <a:sym typeface="Poppins"/>
              </a:rPr>
              <a:t>Investigating Sources</a:t>
            </a:r>
            <a:endParaRPr>
              <a:latin typeface="Poppins"/>
              <a:ea typeface="Poppins"/>
              <a:cs typeface="Poppins"/>
              <a:sym typeface="Poppins"/>
            </a:endParaRPr>
          </a:p>
        </p:txBody>
      </p:sp>
      <p:sp>
        <p:nvSpPr>
          <p:cNvPr id="1815" name="Google Shape;1815;p187"/>
          <p:cNvSpPr/>
          <p:nvPr/>
        </p:nvSpPr>
        <p:spPr>
          <a:xfrm>
            <a:off x="0" y="-4500"/>
            <a:ext cx="201600" cy="5143500"/>
          </a:xfrm>
          <a:prstGeom prst="rect">
            <a:avLst/>
          </a:prstGeom>
          <a:solidFill>
            <a:srgbClr val="B5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187"/>
          <p:cNvSpPr/>
          <p:nvPr/>
        </p:nvSpPr>
        <p:spPr>
          <a:xfrm>
            <a:off x="468500" y="1194225"/>
            <a:ext cx="2660700" cy="117900"/>
          </a:xfrm>
          <a:prstGeom prst="rect">
            <a:avLst/>
          </a:prstGeom>
          <a:solidFill>
            <a:srgbClr val="7D3E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187"/>
          <p:cNvSpPr txBox="1"/>
          <p:nvPr/>
        </p:nvSpPr>
        <p:spPr>
          <a:xfrm>
            <a:off x="6110550" y="730938"/>
            <a:ext cx="27915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CA" sz="2400">
                <a:latin typeface="Poppins"/>
                <a:ea typeface="Poppins"/>
                <a:cs typeface="Poppins"/>
                <a:sym typeface="Poppins"/>
              </a:rPr>
              <a:t>What kind of source is this?</a:t>
            </a:r>
            <a:endParaRPr b="1" sz="2400">
              <a:latin typeface="Poppins"/>
              <a:ea typeface="Poppins"/>
              <a:cs typeface="Poppins"/>
              <a:sym typeface="Poppins"/>
            </a:endParaRPr>
          </a:p>
        </p:txBody>
      </p:sp>
      <p:sp>
        <p:nvSpPr>
          <p:cNvPr id="1818" name="Google Shape;1818;p187"/>
          <p:cNvSpPr txBox="1"/>
          <p:nvPr/>
        </p:nvSpPr>
        <p:spPr>
          <a:xfrm>
            <a:off x="5966850" y="4412650"/>
            <a:ext cx="31191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CA" sz="1800">
                <a:solidFill>
                  <a:srgbClr val="222222"/>
                </a:solidFill>
                <a:latin typeface="Poppins"/>
                <a:ea typeface="Poppins"/>
                <a:cs typeface="Poppins"/>
                <a:sym typeface="Poppins"/>
              </a:rPr>
              <a:t>ctrl-f.ca/en/toronto2025</a:t>
            </a:r>
            <a:endParaRPr sz="1800"/>
          </a:p>
        </p:txBody>
      </p:sp>
      <p:pic>
        <p:nvPicPr>
          <p:cNvPr id="1819" name="Google Shape;1819;p187"/>
          <p:cNvPicPr preferRelativeResize="0"/>
          <p:nvPr/>
        </p:nvPicPr>
        <p:blipFill>
          <a:blip r:embed="rId3">
            <a:alphaModFix/>
          </a:blip>
          <a:stretch>
            <a:fillRect/>
          </a:stretch>
        </p:blipFill>
        <p:spPr>
          <a:xfrm>
            <a:off x="354000" y="1816413"/>
            <a:ext cx="5571126" cy="3057945"/>
          </a:xfrm>
          <a:prstGeom prst="rect">
            <a:avLst/>
          </a:prstGeom>
          <a:noFill/>
          <a:ln>
            <a:noFill/>
          </a:ln>
          <a:effectLst>
            <a:outerShdw blurRad="57150" rotWithShape="0" algn="bl" dir="5400000" dist="19050">
              <a:srgbClr val="000000">
                <a:alpha val="50000"/>
              </a:srgbClr>
            </a:outerShdw>
          </a:effectLst>
        </p:spPr>
      </p:pic>
      <p:pic>
        <p:nvPicPr>
          <p:cNvPr id="1820" name="Google Shape;1820;p187"/>
          <p:cNvPicPr preferRelativeResize="0"/>
          <p:nvPr/>
        </p:nvPicPr>
        <p:blipFill>
          <a:blip r:embed="rId4">
            <a:alphaModFix/>
          </a:blip>
          <a:stretch>
            <a:fillRect/>
          </a:stretch>
        </p:blipFill>
        <p:spPr>
          <a:xfrm>
            <a:off x="6512313" y="1946977"/>
            <a:ext cx="1987974" cy="199417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4" name="Shape 1824"/>
        <p:cNvGrpSpPr/>
        <p:nvPr/>
      </p:nvGrpSpPr>
      <p:grpSpPr>
        <a:xfrm>
          <a:off x="0" y="0"/>
          <a:ext cx="0" cy="0"/>
          <a:chOff x="0" y="0"/>
          <a:chExt cx="0" cy="0"/>
        </a:xfrm>
      </p:grpSpPr>
      <p:sp>
        <p:nvSpPr>
          <p:cNvPr id="1825" name="Google Shape;1825;p188"/>
          <p:cNvSpPr txBox="1"/>
          <p:nvPr/>
        </p:nvSpPr>
        <p:spPr>
          <a:xfrm>
            <a:off x="691200" y="628125"/>
            <a:ext cx="6878400" cy="4935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CA" sz="3000">
                <a:solidFill>
                  <a:srgbClr val="454F5B"/>
                </a:solidFill>
                <a:latin typeface="Poppins"/>
                <a:ea typeface="Poppins"/>
                <a:cs typeface="Poppins"/>
                <a:sym typeface="Poppins"/>
              </a:rPr>
              <a:t>Demo: Just Add Wikipedia</a:t>
            </a:r>
            <a:endParaRPr b="1" sz="3000">
              <a:solidFill>
                <a:srgbClr val="454F5B"/>
              </a:solidFill>
              <a:latin typeface="Poppins"/>
              <a:ea typeface="Poppins"/>
              <a:cs typeface="Poppins"/>
              <a:sym typeface="Poppins"/>
            </a:endParaRPr>
          </a:p>
        </p:txBody>
      </p:sp>
      <p:sp>
        <p:nvSpPr>
          <p:cNvPr id="1826" name="Google Shape;1826;p188"/>
          <p:cNvSpPr/>
          <p:nvPr/>
        </p:nvSpPr>
        <p:spPr>
          <a:xfrm>
            <a:off x="773300" y="1194225"/>
            <a:ext cx="2660700" cy="117900"/>
          </a:xfrm>
          <a:prstGeom prst="rect">
            <a:avLst/>
          </a:prstGeom>
          <a:solidFill>
            <a:srgbClr val="7D3E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188"/>
          <p:cNvSpPr/>
          <p:nvPr/>
        </p:nvSpPr>
        <p:spPr>
          <a:xfrm>
            <a:off x="557850" y="2239638"/>
            <a:ext cx="7871700" cy="332100"/>
          </a:xfrm>
          <a:prstGeom prst="flowChartAlternateProcess">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CA" sz="1200">
                <a:latin typeface="Poppins"/>
                <a:ea typeface="Poppins"/>
                <a:cs typeface="Poppins"/>
                <a:sym typeface="Poppins"/>
              </a:rPr>
              <a:t>https://www.digitalinformationworld.com</a:t>
            </a:r>
            <a:r>
              <a:rPr lang="en-CA" sz="1200">
                <a:highlight>
                  <a:srgbClr val="00CEFF"/>
                </a:highlight>
                <a:latin typeface="Poppins"/>
                <a:ea typeface="Poppins"/>
                <a:cs typeface="Poppins"/>
                <a:sym typeface="Poppins"/>
              </a:rPr>
              <a:t>/2025/01/latest-financial-data-shows-elon-musks.html</a:t>
            </a:r>
            <a:endParaRPr sz="1200">
              <a:highlight>
                <a:srgbClr val="00CEFF"/>
              </a:highlight>
              <a:latin typeface="Poppins"/>
              <a:ea typeface="Poppins"/>
              <a:cs typeface="Poppins"/>
              <a:sym typeface="Poppins"/>
            </a:endParaRPr>
          </a:p>
        </p:txBody>
      </p:sp>
      <p:sp>
        <p:nvSpPr>
          <p:cNvPr id="1828" name="Google Shape;1828;p188"/>
          <p:cNvSpPr/>
          <p:nvPr/>
        </p:nvSpPr>
        <p:spPr>
          <a:xfrm>
            <a:off x="504150" y="3838400"/>
            <a:ext cx="8135700" cy="332100"/>
          </a:xfrm>
          <a:prstGeom prst="flowChartAlternateProcess">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CA" sz="1200">
                <a:latin typeface="Poppins"/>
                <a:ea typeface="Poppins"/>
                <a:cs typeface="Poppins"/>
                <a:sym typeface="Poppins"/>
              </a:rPr>
              <a:t>https://www.digitalinformationworld.com</a:t>
            </a:r>
            <a:r>
              <a:rPr lang="en-CA" sz="1000">
                <a:latin typeface="Poppins"/>
                <a:ea typeface="Poppins"/>
                <a:cs typeface="Poppins"/>
                <a:sym typeface="Poppins"/>
              </a:rPr>
              <a:t> </a:t>
            </a:r>
            <a:r>
              <a:rPr b="1" lang="en-CA" sz="1200">
                <a:latin typeface="Poppins"/>
                <a:ea typeface="Poppins"/>
                <a:cs typeface="Poppins"/>
                <a:sym typeface="Poppins"/>
              </a:rPr>
              <a:t>wikipedia</a:t>
            </a:r>
            <a:endParaRPr b="1" sz="1200">
              <a:latin typeface="Poppins"/>
              <a:ea typeface="Poppins"/>
              <a:cs typeface="Poppins"/>
              <a:sym typeface="Poppins"/>
            </a:endParaRPr>
          </a:p>
        </p:txBody>
      </p:sp>
      <p:sp>
        <p:nvSpPr>
          <p:cNvPr id="1829" name="Google Shape;1829;p188"/>
          <p:cNvSpPr txBox="1"/>
          <p:nvPr/>
        </p:nvSpPr>
        <p:spPr>
          <a:xfrm>
            <a:off x="522450" y="1506700"/>
            <a:ext cx="80991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CA" sz="1700">
                <a:solidFill>
                  <a:srgbClr val="454F5B"/>
                </a:solidFill>
                <a:latin typeface="Poppins"/>
                <a:ea typeface="Poppins"/>
                <a:cs typeface="Poppins"/>
                <a:sym typeface="Poppins"/>
              </a:rPr>
              <a:t>Step 1: Go to the address bar and delete everything after the root URL</a:t>
            </a:r>
            <a:endParaRPr sz="1700">
              <a:solidFill>
                <a:srgbClr val="454F5B"/>
              </a:solidFill>
              <a:latin typeface="Poppins"/>
              <a:ea typeface="Poppins"/>
              <a:cs typeface="Poppins"/>
              <a:sym typeface="Poppins"/>
            </a:endParaRPr>
          </a:p>
          <a:p>
            <a:pPr indent="-336550" lvl="0" marL="457200" rtl="0" algn="l">
              <a:spcBef>
                <a:spcPts val="0"/>
              </a:spcBef>
              <a:spcAft>
                <a:spcPts val="0"/>
              </a:spcAft>
              <a:buClr>
                <a:srgbClr val="454F5B"/>
              </a:buClr>
              <a:buSzPts val="1700"/>
              <a:buFont typeface="Poppins"/>
              <a:buChar char="●"/>
            </a:pPr>
            <a:r>
              <a:rPr lang="en-CA" sz="1700">
                <a:solidFill>
                  <a:srgbClr val="454F5B"/>
                </a:solidFill>
                <a:latin typeface="Poppins"/>
                <a:ea typeface="Poppins"/>
                <a:cs typeface="Poppins"/>
                <a:sym typeface="Poppins"/>
              </a:rPr>
              <a:t>Make sure to remove the “/”</a:t>
            </a:r>
            <a:endParaRPr sz="1700">
              <a:solidFill>
                <a:srgbClr val="595959"/>
              </a:solidFill>
              <a:latin typeface="Poppins"/>
              <a:ea typeface="Poppins"/>
              <a:cs typeface="Poppins"/>
              <a:sym typeface="Poppins"/>
            </a:endParaRPr>
          </a:p>
        </p:txBody>
      </p:sp>
      <p:sp>
        <p:nvSpPr>
          <p:cNvPr id="1830" name="Google Shape;1830;p188"/>
          <p:cNvSpPr txBox="1"/>
          <p:nvPr/>
        </p:nvSpPr>
        <p:spPr>
          <a:xfrm>
            <a:off x="540750" y="3085638"/>
            <a:ext cx="79059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CA" sz="1700">
                <a:solidFill>
                  <a:srgbClr val="454F5B"/>
                </a:solidFill>
                <a:latin typeface="Poppins"/>
                <a:ea typeface="Poppins"/>
                <a:cs typeface="Poppins"/>
                <a:sym typeface="Poppins"/>
              </a:rPr>
              <a:t>Step 2: Add a space and write </a:t>
            </a:r>
            <a:r>
              <a:rPr b="1" i="1" lang="en-CA" sz="1700">
                <a:solidFill>
                  <a:srgbClr val="454F5B"/>
                </a:solidFill>
                <a:latin typeface="Poppins"/>
                <a:ea typeface="Poppins"/>
                <a:cs typeface="Poppins"/>
                <a:sym typeface="Poppins"/>
              </a:rPr>
              <a:t>wikipedia </a:t>
            </a:r>
            <a:endParaRPr b="1" i="1" sz="1700">
              <a:solidFill>
                <a:srgbClr val="454F5B"/>
              </a:solidFill>
              <a:latin typeface="Poppins"/>
              <a:ea typeface="Poppins"/>
              <a:cs typeface="Poppins"/>
              <a:sym typeface="Poppins"/>
            </a:endParaRPr>
          </a:p>
          <a:p>
            <a:pPr indent="-336550" lvl="0" marL="457200" rtl="0" algn="l">
              <a:spcBef>
                <a:spcPts val="0"/>
              </a:spcBef>
              <a:spcAft>
                <a:spcPts val="0"/>
              </a:spcAft>
              <a:buClr>
                <a:srgbClr val="454F5B"/>
              </a:buClr>
              <a:buSzPts val="1700"/>
              <a:buFont typeface="Poppins"/>
              <a:buChar char="●"/>
            </a:pPr>
            <a:r>
              <a:rPr lang="en-CA" sz="1700">
                <a:solidFill>
                  <a:srgbClr val="454F5B"/>
                </a:solidFill>
                <a:latin typeface="Poppins"/>
                <a:ea typeface="Poppins"/>
                <a:cs typeface="Poppins"/>
                <a:sym typeface="Poppins"/>
              </a:rPr>
              <a:t>Don’t forget to add a space</a:t>
            </a:r>
            <a:endParaRPr sz="1700">
              <a:solidFill>
                <a:srgbClr val="454F5B"/>
              </a:solidFill>
              <a:latin typeface="Poppins"/>
              <a:ea typeface="Poppins"/>
              <a:cs typeface="Poppins"/>
              <a:sym typeface="Poppins"/>
            </a:endParaRPr>
          </a:p>
        </p:txBody>
      </p:sp>
      <p:sp>
        <p:nvSpPr>
          <p:cNvPr id="1831" name="Google Shape;1831;p188"/>
          <p:cNvSpPr txBox="1"/>
          <p:nvPr/>
        </p:nvSpPr>
        <p:spPr>
          <a:xfrm>
            <a:off x="619050" y="4419275"/>
            <a:ext cx="79059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CA" sz="1700">
                <a:solidFill>
                  <a:srgbClr val="454F5B"/>
                </a:solidFill>
                <a:latin typeface="Poppins"/>
                <a:ea typeface="Poppins"/>
                <a:cs typeface="Poppins"/>
                <a:sym typeface="Poppins"/>
              </a:rPr>
              <a:t>Step 3: Press “Enter”</a:t>
            </a:r>
            <a:endParaRPr sz="1600"/>
          </a:p>
        </p:txBody>
      </p:sp>
      <p:cxnSp>
        <p:nvCxnSpPr>
          <p:cNvPr id="1832" name="Google Shape;1832;p188"/>
          <p:cNvCxnSpPr/>
          <p:nvPr/>
        </p:nvCxnSpPr>
        <p:spPr>
          <a:xfrm flipH="1" rot="10800000">
            <a:off x="617450" y="2633675"/>
            <a:ext cx="3209400" cy="12300"/>
          </a:xfrm>
          <a:prstGeom prst="straightConnector1">
            <a:avLst/>
          </a:prstGeom>
          <a:noFill/>
          <a:ln cap="flat" cmpd="sng" w="28575">
            <a:solidFill>
              <a:srgbClr val="7D3E84"/>
            </a:solidFill>
            <a:prstDash val="solid"/>
            <a:round/>
            <a:headEnd len="med" w="med" type="none"/>
            <a:tailEnd len="med" w="med" type="none"/>
          </a:ln>
        </p:spPr>
      </p:cxnSp>
      <p:sp>
        <p:nvSpPr>
          <p:cNvPr id="1833" name="Google Shape;1833;p188"/>
          <p:cNvSpPr txBox="1"/>
          <p:nvPr/>
        </p:nvSpPr>
        <p:spPr>
          <a:xfrm>
            <a:off x="627200" y="2640900"/>
            <a:ext cx="3189900" cy="37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CA" sz="1500">
                <a:solidFill>
                  <a:srgbClr val="7D3E84"/>
                </a:solidFill>
                <a:latin typeface="Poppins"/>
                <a:ea typeface="Poppins"/>
                <a:cs typeface="Poppins"/>
                <a:sym typeface="Poppins"/>
              </a:rPr>
              <a:t>root URL</a:t>
            </a:r>
            <a:endParaRPr b="1" sz="1500">
              <a:solidFill>
                <a:srgbClr val="7D3E84"/>
              </a:solidFill>
              <a:latin typeface="Poppins"/>
              <a:ea typeface="Poppins"/>
              <a:cs typeface="Poppins"/>
              <a:sym typeface="Poppins"/>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7" name="Shape 1837"/>
        <p:cNvGrpSpPr/>
        <p:nvPr/>
      </p:nvGrpSpPr>
      <p:grpSpPr>
        <a:xfrm>
          <a:off x="0" y="0"/>
          <a:ext cx="0" cy="0"/>
          <a:chOff x="0" y="0"/>
          <a:chExt cx="0" cy="0"/>
        </a:xfrm>
      </p:grpSpPr>
      <p:pic>
        <p:nvPicPr>
          <p:cNvPr id="1838" name="Google Shape;1838;p189"/>
          <p:cNvPicPr preferRelativeResize="0"/>
          <p:nvPr/>
        </p:nvPicPr>
        <p:blipFill>
          <a:blip r:embed="rId3">
            <a:alphaModFix/>
          </a:blip>
          <a:stretch>
            <a:fillRect/>
          </a:stretch>
        </p:blipFill>
        <p:spPr>
          <a:xfrm>
            <a:off x="819150" y="1094075"/>
            <a:ext cx="7505700" cy="26670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2" name="Shape 1842"/>
        <p:cNvGrpSpPr/>
        <p:nvPr/>
      </p:nvGrpSpPr>
      <p:grpSpPr>
        <a:xfrm>
          <a:off x="0" y="0"/>
          <a:ext cx="0" cy="0"/>
          <a:chOff x="0" y="0"/>
          <a:chExt cx="0" cy="0"/>
        </a:xfrm>
      </p:grpSpPr>
      <p:pic>
        <p:nvPicPr>
          <p:cNvPr id="1843" name="Google Shape;1843;p190"/>
          <p:cNvPicPr preferRelativeResize="0"/>
          <p:nvPr/>
        </p:nvPicPr>
        <p:blipFill rotWithShape="1">
          <a:blip r:embed="rId3">
            <a:alphaModFix/>
          </a:blip>
          <a:srcRect b="0" l="0" r="16756" t="0"/>
          <a:stretch/>
        </p:blipFill>
        <p:spPr>
          <a:xfrm>
            <a:off x="144548" y="142875"/>
            <a:ext cx="5780225" cy="2428875"/>
          </a:xfrm>
          <a:prstGeom prst="rect">
            <a:avLst/>
          </a:prstGeom>
          <a:noFill/>
          <a:ln>
            <a:noFill/>
          </a:ln>
          <a:effectLst>
            <a:outerShdw blurRad="57150" rotWithShape="0" algn="bl" dir="5400000" dist="19050">
              <a:srgbClr val="000000">
                <a:alpha val="50000"/>
              </a:srgbClr>
            </a:outerShdw>
          </a:effectLst>
        </p:spPr>
      </p:pic>
      <p:pic>
        <p:nvPicPr>
          <p:cNvPr id="1844" name="Google Shape;1844;p190"/>
          <p:cNvPicPr preferRelativeResize="0"/>
          <p:nvPr/>
        </p:nvPicPr>
        <p:blipFill>
          <a:blip r:embed="rId4">
            <a:alphaModFix/>
          </a:blip>
          <a:stretch>
            <a:fillRect/>
          </a:stretch>
        </p:blipFill>
        <p:spPr>
          <a:xfrm>
            <a:off x="1629850" y="2990438"/>
            <a:ext cx="6000750" cy="1228725"/>
          </a:xfrm>
          <a:prstGeom prst="rect">
            <a:avLst/>
          </a:prstGeom>
          <a:noFill/>
          <a:ln>
            <a:noFill/>
          </a:ln>
          <a:effectLst>
            <a:outerShdw blurRad="57150" rotWithShape="0" algn="bl" dir="5400000" dist="19050">
              <a:srgbClr val="000000">
                <a:alpha val="50000"/>
              </a:srgbClr>
            </a:outerShdw>
          </a:effectLst>
        </p:spPr>
      </p:pic>
      <p:sp>
        <p:nvSpPr>
          <p:cNvPr id="1845" name="Google Shape;1845;p190"/>
          <p:cNvSpPr txBox="1"/>
          <p:nvPr/>
        </p:nvSpPr>
        <p:spPr>
          <a:xfrm>
            <a:off x="6217825" y="379050"/>
            <a:ext cx="2450400" cy="188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CA" sz="1800">
                <a:solidFill>
                  <a:srgbClr val="7D3E84"/>
                </a:solidFill>
                <a:latin typeface="Poppins"/>
                <a:ea typeface="Poppins"/>
                <a:cs typeface="Poppins"/>
                <a:sym typeface="Poppins"/>
              </a:rPr>
              <a:t>Use keyboard shortcut ctrl+F (command f on a Mac) to search for website name in the Wikipedia article</a:t>
            </a:r>
            <a:endParaRPr b="1" sz="1800">
              <a:solidFill>
                <a:srgbClr val="7D3E84"/>
              </a:solidFill>
              <a:latin typeface="Poppins"/>
              <a:ea typeface="Poppins"/>
              <a:cs typeface="Poppins"/>
              <a:sym typeface="Poppins"/>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49" name="Shape 1849"/>
        <p:cNvGrpSpPr/>
        <p:nvPr/>
      </p:nvGrpSpPr>
      <p:grpSpPr>
        <a:xfrm>
          <a:off x="0" y="0"/>
          <a:ext cx="0" cy="0"/>
          <a:chOff x="0" y="0"/>
          <a:chExt cx="0" cy="0"/>
        </a:xfrm>
      </p:grpSpPr>
      <p:sp>
        <p:nvSpPr>
          <p:cNvPr id="1850" name="Google Shape;1850;p191"/>
          <p:cNvSpPr txBox="1"/>
          <p:nvPr>
            <p:ph type="title"/>
          </p:nvPr>
        </p:nvSpPr>
        <p:spPr>
          <a:xfrm>
            <a:off x="691200" y="628125"/>
            <a:ext cx="7992600" cy="49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CA">
                <a:latin typeface="Poppins"/>
                <a:ea typeface="Poppins"/>
                <a:cs typeface="Poppins"/>
                <a:sym typeface="Poppins"/>
              </a:rPr>
              <a:t>AI Problems: Using </a:t>
            </a:r>
            <a:r>
              <a:rPr lang="en-CA">
                <a:latin typeface="Poppins"/>
                <a:ea typeface="Poppins"/>
                <a:cs typeface="Poppins"/>
                <a:sym typeface="Poppins"/>
              </a:rPr>
              <a:t>Chatbots as Sources</a:t>
            </a:r>
            <a:endParaRPr>
              <a:latin typeface="Poppins"/>
              <a:ea typeface="Poppins"/>
              <a:cs typeface="Poppins"/>
              <a:sym typeface="Poppins"/>
            </a:endParaRPr>
          </a:p>
        </p:txBody>
      </p:sp>
      <p:sp>
        <p:nvSpPr>
          <p:cNvPr id="1851" name="Google Shape;1851;p191"/>
          <p:cNvSpPr/>
          <p:nvPr/>
        </p:nvSpPr>
        <p:spPr>
          <a:xfrm>
            <a:off x="0" y="-4500"/>
            <a:ext cx="201600" cy="5143500"/>
          </a:xfrm>
          <a:prstGeom prst="rect">
            <a:avLst/>
          </a:prstGeom>
          <a:solidFill>
            <a:srgbClr val="B5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p191"/>
          <p:cNvSpPr txBox="1"/>
          <p:nvPr/>
        </p:nvSpPr>
        <p:spPr>
          <a:xfrm>
            <a:off x="201600" y="1993825"/>
            <a:ext cx="3114900" cy="21240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Poppins"/>
              <a:buChar char="●"/>
            </a:pPr>
            <a:r>
              <a:rPr b="1" lang="en-CA" sz="1800">
                <a:latin typeface="Poppins"/>
                <a:ea typeface="Poppins"/>
                <a:cs typeface="Poppins"/>
                <a:sym typeface="Poppins"/>
              </a:rPr>
              <a:t>Chatbots don’t verify information</a:t>
            </a:r>
            <a:endParaRPr b="1" sz="1800">
              <a:latin typeface="Poppins"/>
              <a:ea typeface="Poppins"/>
              <a:cs typeface="Poppins"/>
              <a:sym typeface="Poppins"/>
            </a:endParaRPr>
          </a:p>
          <a:p>
            <a:pPr indent="0" lvl="0" marL="0" rtl="0" algn="l">
              <a:spcBef>
                <a:spcPts val="0"/>
              </a:spcBef>
              <a:spcAft>
                <a:spcPts val="0"/>
              </a:spcAft>
              <a:buNone/>
            </a:pPr>
            <a:r>
              <a:t/>
            </a:r>
            <a:endParaRPr b="1" sz="1800">
              <a:latin typeface="Poppins"/>
              <a:ea typeface="Poppins"/>
              <a:cs typeface="Poppins"/>
              <a:sym typeface="Poppins"/>
            </a:endParaRPr>
          </a:p>
          <a:p>
            <a:pPr indent="-342900" lvl="0" marL="457200" rtl="0" algn="l">
              <a:spcBef>
                <a:spcPts val="0"/>
              </a:spcBef>
              <a:spcAft>
                <a:spcPts val="0"/>
              </a:spcAft>
              <a:buSzPts val="1800"/>
              <a:buFont typeface="Poppins"/>
              <a:buChar char="●"/>
            </a:pPr>
            <a:r>
              <a:rPr b="1" lang="en-CA" sz="1800">
                <a:latin typeface="Poppins"/>
                <a:ea typeface="Poppins"/>
                <a:cs typeface="Poppins"/>
                <a:sym typeface="Poppins"/>
              </a:rPr>
              <a:t>They will fabricate quotes, dates, and other information if you ask it</a:t>
            </a:r>
            <a:endParaRPr b="1" sz="1800">
              <a:latin typeface="Poppins"/>
              <a:ea typeface="Poppins"/>
              <a:cs typeface="Poppins"/>
              <a:sym typeface="Poppins"/>
            </a:endParaRPr>
          </a:p>
        </p:txBody>
      </p:sp>
      <p:sp>
        <p:nvSpPr>
          <p:cNvPr id="1853" name="Google Shape;1853;p191"/>
          <p:cNvSpPr/>
          <p:nvPr/>
        </p:nvSpPr>
        <p:spPr>
          <a:xfrm>
            <a:off x="773300" y="1194225"/>
            <a:ext cx="2660700" cy="117900"/>
          </a:xfrm>
          <a:prstGeom prst="rect">
            <a:avLst/>
          </a:prstGeom>
          <a:solidFill>
            <a:srgbClr val="7D3E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191"/>
          <p:cNvSpPr/>
          <p:nvPr/>
        </p:nvSpPr>
        <p:spPr>
          <a:xfrm>
            <a:off x="4086600" y="1461925"/>
            <a:ext cx="4597200" cy="531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CA">
                <a:latin typeface="Montserrat"/>
                <a:ea typeface="Montserrat"/>
                <a:cs typeface="Montserrat"/>
                <a:sym typeface="Montserrat"/>
              </a:rPr>
              <a:t>Please write me an article about the time Toronto was flooded with nacho cheese</a:t>
            </a:r>
            <a:endParaRPr>
              <a:latin typeface="Montserrat"/>
              <a:ea typeface="Montserrat"/>
              <a:cs typeface="Montserrat"/>
              <a:sym typeface="Montserrat"/>
            </a:endParaRPr>
          </a:p>
        </p:txBody>
      </p:sp>
      <p:sp>
        <p:nvSpPr>
          <p:cNvPr id="1855" name="Google Shape;1855;p191"/>
          <p:cNvSpPr txBox="1"/>
          <p:nvPr/>
        </p:nvSpPr>
        <p:spPr>
          <a:xfrm>
            <a:off x="3530650" y="2061675"/>
            <a:ext cx="5493600" cy="3007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CA" sz="1700"/>
              <a:t>Toronto’s Great Nacho Cheese Flood: A Delicious Disaster</a:t>
            </a:r>
            <a:endParaRPr b="1" sz="1700"/>
          </a:p>
          <a:p>
            <a:pPr indent="0" lvl="0" marL="0" rtl="0" algn="l">
              <a:lnSpc>
                <a:spcPct val="115000"/>
              </a:lnSpc>
              <a:spcBef>
                <a:spcPts val="1200"/>
              </a:spcBef>
              <a:spcAft>
                <a:spcPts val="1200"/>
              </a:spcAft>
              <a:buNone/>
            </a:pPr>
            <a:r>
              <a:rPr lang="en-CA" sz="1700"/>
              <a:t>Toronto has seen its fair share of strange events, but few are as bizarre—or as delicious—as the infamous nacho cheese flood. This peculiar incident, which took place in the early 2000s, left streets slick with gooey, golden cheese and had locals questioning whether they had stepped into a food-lover’s dream or a logistical nightmare.</a:t>
            </a:r>
            <a:endParaRPr sz="2700">
              <a:solidFill>
                <a:schemeClr val="dk1"/>
              </a:solidFill>
              <a:latin typeface="Montserrat"/>
              <a:ea typeface="Montserrat"/>
              <a:cs typeface="Montserrat"/>
              <a:sym typeface="Montserrat"/>
            </a:endParaRPr>
          </a:p>
        </p:txBody>
      </p:sp>
      <p:pic>
        <p:nvPicPr>
          <p:cNvPr id="1856" name="Google Shape;1856;p191"/>
          <p:cNvPicPr preferRelativeResize="0"/>
          <p:nvPr/>
        </p:nvPicPr>
        <p:blipFill>
          <a:blip r:embed="rId3">
            <a:alphaModFix/>
          </a:blip>
          <a:stretch>
            <a:fillRect/>
          </a:stretch>
        </p:blipFill>
        <p:spPr>
          <a:xfrm>
            <a:off x="3184225" y="2141038"/>
            <a:ext cx="346420" cy="3233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60" name="Shape 1860"/>
        <p:cNvGrpSpPr/>
        <p:nvPr/>
      </p:nvGrpSpPr>
      <p:grpSpPr>
        <a:xfrm>
          <a:off x="0" y="0"/>
          <a:ext cx="0" cy="0"/>
          <a:chOff x="0" y="0"/>
          <a:chExt cx="0" cy="0"/>
        </a:xfrm>
      </p:grpSpPr>
      <p:sp>
        <p:nvSpPr>
          <p:cNvPr id="1861" name="Google Shape;1861;p192"/>
          <p:cNvSpPr txBox="1"/>
          <p:nvPr>
            <p:ph type="title"/>
          </p:nvPr>
        </p:nvSpPr>
        <p:spPr>
          <a:xfrm>
            <a:off x="691200" y="628125"/>
            <a:ext cx="7761600" cy="49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CA">
                <a:latin typeface="Poppins"/>
                <a:ea typeface="Poppins"/>
                <a:cs typeface="Poppins"/>
                <a:sym typeface="Poppins"/>
              </a:rPr>
              <a:t>Strategy #2 Check the Claim</a:t>
            </a:r>
            <a:endParaRPr>
              <a:latin typeface="Poppins"/>
              <a:ea typeface="Poppins"/>
              <a:cs typeface="Poppins"/>
              <a:sym typeface="Poppins"/>
            </a:endParaRPr>
          </a:p>
        </p:txBody>
      </p:sp>
      <p:grpSp>
        <p:nvGrpSpPr>
          <p:cNvPr id="1862" name="Google Shape;1862;p192"/>
          <p:cNvGrpSpPr/>
          <p:nvPr/>
        </p:nvGrpSpPr>
        <p:grpSpPr>
          <a:xfrm>
            <a:off x="867573" y="1475919"/>
            <a:ext cx="3354509" cy="3434818"/>
            <a:chOff x="2528625" y="906600"/>
            <a:chExt cx="3775050" cy="3865426"/>
          </a:xfrm>
        </p:grpSpPr>
        <p:pic>
          <p:nvPicPr>
            <p:cNvPr id="1863" name="Google Shape;1863;p192"/>
            <p:cNvPicPr preferRelativeResize="0"/>
            <p:nvPr/>
          </p:nvPicPr>
          <p:blipFill>
            <a:blip r:embed="rId3">
              <a:alphaModFix/>
            </a:blip>
            <a:stretch>
              <a:fillRect/>
            </a:stretch>
          </p:blipFill>
          <p:spPr>
            <a:xfrm>
              <a:off x="2528625" y="906600"/>
              <a:ext cx="3775050" cy="3865426"/>
            </a:xfrm>
            <a:prstGeom prst="rect">
              <a:avLst/>
            </a:prstGeom>
            <a:noFill/>
            <a:ln>
              <a:noFill/>
            </a:ln>
          </p:spPr>
        </p:pic>
        <p:sp>
          <p:nvSpPr>
            <p:cNvPr id="1864" name="Google Shape;1864;p192"/>
            <p:cNvSpPr/>
            <p:nvPr/>
          </p:nvSpPr>
          <p:spPr>
            <a:xfrm>
              <a:off x="2704275" y="3012675"/>
              <a:ext cx="114300" cy="219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865" name="Google Shape;1865;p192"/>
          <p:cNvPicPr preferRelativeResize="0"/>
          <p:nvPr/>
        </p:nvPicPr>
        <p:blipFill>
          <a:blip r:embed="rId4">
            <a:alphaModFix/>
          </a:blip>
          <a:stretch>
            <a:fillRect/>
          </a:stretch>
        </p:blipFill>
        <p:spPr>
          <a:xfrm>
            <a:off x="4741575" y="1475925"/>
            <a:ext cx="991425" cy="991425"/>
          </a:xfrm>
          <a:prstGeom prst="rect">
            <a:avLst/>
          </a:prstGeom>
          <a:noFill/>
          <a:ln>
            <a:noFill/>
          </a:ln>
        </p:spPr>
      </p:pic>
      <p:pic>
        <p:nvPicPr>
          <p:cNvPr id="1866" name="Google Shape;1866;p192"/>
          <p:cNvPicPr preferRelativeResize="0"/>
          <p:nvPr/>
        </p:nvPicPr>
        <p:blipFill>
          <a:blip r:embed="rId5">
            <a:alphaModFix/>
          </a:blip>
          <a:stretch>
            <a:fillRect/>
          </a:stretch>
        </p:blipFill>
        <p:spPr>
          <a:xfrm>
            <a:off x="4741575" y="3919301"/>
            <a:ext cx="3235726" cy="991425"/>
          </a:xfrm>
          <a:prstGeom prst="rect">
            <a:avLst/>
          </a:prstGeom>
          <a:noFill/>
          <a:ln>
            <a:noFill/>
          </a:ln>
        </p:spPr>
      </p:pic>
      <p:pic>
        <p:nvPicPr>
          <p:cNvPr id="1867" name="Google Shape;1867;p192"/>
          <p:cNvPicPr preferRelativeResize="0"/>
          <p:nvPr/>
        </p:nvPicPr>
        <p:blipFill>
          <a:blip r:embed="rId6">
            <a:alphaModFix/>
          </a:blip>
          <a:stretch>
            <a:fillRect/>
          </a:stretch>
        </p:blipFill>
        <p:spPr>
          <a:xfrm>
            <a:off x="6917650" y="2544466"/>
            <a:ext cx="1285344" cy="1297725"/>
          </a:xfrm>
          <a:prstGeom prst="rect">
            <a:avLst/>
          </a:prstGeom>
          <a:noFill/>
          <a:ln>
            <a:noFill/>
          </a:ln>
        </p:spPr>
      </p:pic>
      <p:pic>
        <p:nvPicPr>
          <p:cNvPr id="1868" name="Google Shape;1868;p192"/>
          <p:cNvPicPr preferRelativeResize="0"/>
          <p:nvPr/>
        </p:nvPicPr>
        <p:blipFill>
          <a:blip r:embed="rId7">
            <a:alphaModFix/>
          </a:blip>
          <a:stretch>
            <a:fillRect/>
          </a:stretch>
        </p:blipFill>
        <p:spPr>
          <a:xfrm>
            <a:off x="4741575" y="2571738"/>
            <a:ext cx="2001323" cy="1297725"/>
          </a:xfrm>
          <a:prstGeom prst="rect">
            <a:avLst/>
          </a:prstGeom>
          <a:noFill/>
          <a:ln>
            <a:noFill/>
          </a:ln>
        </p:spPr>
      </p:pic>
      <p:pic>
        <p:nvPicPr>
          <p:cNvPr id="1869" name="Google Shape;1869;p192"/>
          <p:cNvPicPr preferRelativeResize="0"/>
          <p:nvPr/>
        </p:nvPicPr>
        <p:blipFill>
          <a:blip r:embed="rId8">
            <a:alphaModFix/>
          </a:blip>
          <a:stretch>
            <a:fillRect/>
          </a:stretch>
        </p:blipFill>
        <p:spPr>
          <a:xfrm>
            <a:off x="5923975" y="1465050"/>
            <a:ext cx="991425" cy="991425"/>
          </a:xfrm>
          <a:prstGeom prst="rect">
            <a:avLst/>
          </a:prstGeom>
          <a:noFill/>
          <a:ln>
            <a:noFill/>
          </a:ln>
        </p:spPr>
      </p:pic>
      <p:sp>
        <p:nvSpPr>
          <p:cNvPr id="1870" name="Google Shape;1870;p192"/>
          <p:cNvSpPr/>
          <p:nvPr/>
        </p:nvSpPr>
        <p:spPr>
          <a:xfrm>
            <a:off x="0" y="-4500"/>
            <a:ext cx="201600" cy="5143500"/>
          </a:xfrm>
          <a:prstGeom prst="rect">
            <a:avLst/>
          </a:prstGeom>
          <a:solidFill>
            <a:srgbClr val="B5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192"/>
          <p:cNvSpPr/>
          <p:nvPr/>
        </p:nvSpPr>
        <p:spPr>
          <a:xfrm>
            <a:off x="773300" y="1194225"/>
            <a:ext cx="2660700" cy="117900"/>
          </a:xfrm>
          <a:prstGeom prst="rect">
            <a:avLst/>
          </a:prstGeom>
          <a:solidFill>
            <a:srgbClr val="7D3E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75" name="Shape 1875"/>
        <p:cNvGrpSpPr/>
        <p:nvPr/>
      </p:nvGrpSpPr>
      <p:grpSpPr>
        <a:xfrm>
          <a:off x="0" y="0"/>
          <a:ext cx="0" cy="0"/>
          <a:chOff x="0" y="0"/>
          <a:chExt cx="0" cy="0"/>
        </a:xfrm>
      </p:grpSpPr>
      <p:sp>
        <p:nvSpPr>
          <p:cNvPr id="1876" name="Google Shape;1876;p193"/>
          <p:cNvSpPr/>
          <p:nvPr/>
        </p:nvSpPr>
        <p:spPr>
          <a:xfrm>
            <a:off x="0" y="-4500"/>
            <a:ext cx="201600" cy="5143500"/>
          </a:xfrm>
          <a:prstGeom prst="rect">
            <a:avLst/>
          </a:prstGeom>
          <a:solidFill>
            <a:srgbClr val="B5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193"/>
          <p:cNvSpPr txBox="1"/>
          <p:nvPr>
            <p:ph type="title"/>
          </p:nvPr>
        </p:nvSpPr>
        <p:spPr>
          <a:xfrm>
            <a:off x="555800" y="227150"/>
            <a:ext cx="5052900" cy="49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CA">
                <a:latin typeface="Poppins"/>
                <a:ea typeface="Poppins"/>
                <a:cs typeface="Poppins"/>
                <a:sym typeface="Poppins"/>
              </a:rPr>
              <a:t>Fact-Checking Chatbots</a:t>
            </a:r>
            <a:endParaRPr>
              <a:latin typeface="Poppins"/>
              <a:ea typeface="Poppins"/>
              <a:cs typeface="Poppins"/>
              <a:sym typeface="Poppins"/>
            </a:endParaRPr>
          </a:p>
        </p:txBody>
      </p:sp>
      <p:sp>
        <p:nvSpPr>
          <p:cNvPr id="1878" name="Google Shape;1878;p193"/>
          <p:cNvSpPr txBox="1"/>
          <p:nvPr/>
        </p:nvSpPr>
        <p:spPr>
          <a:xfrm>
            <a:off x="551425" y="860125"/>
            <a:ext cx="4110000" cy="10158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CA" sz="1800">
                <a:latin typeface="Poppins"/>
                <a:ea typeface="Poppins"/>
                <a:cs typeface="Poppins"/>
                <a:sym typeface="Poppins"/>
              </a:rPr>
              <a:t>Assignment</a:t>
            </a:r>
            <a:r>
              <a:rPr lang="en-CA" sz="1800">
                <a:latin typeface="Poppins"/>
                <a:ea typeface="Poppins"/>
                <a:cs typeface="Poppins"/>
                <a:sym typeface="Poppins"/>
              </a:rPr>
              <a:t>: Write an essay about a lesser-known figure from Canadian history</a:t>
            </a:r>
            <a:endParaRPr sz="1800">
              <a:latin typeface="Poppins"/>
              <a:ea typeface="Poppins"/>
              <a:cs typeface="Poppins"/>
              <a:sym typeface="Poppins"/>
            </a:endParaRPr>
          </a:p>
        </p:txBody>
      </p:sp>
      <p:sp>
        <p:nvSpPr>
          <p:cNvPr id="1879" name="Google Shape;1879;p193"/>
          <p:cNvSpPr txBox="1"/>
          <p:nvPr/>
        </p:nvSpPr>
        <p:spPr>
          <a:xfrm>
            <a:off x="551425" y="1933250"/>
            <a:ext cx="41100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CA" sz="1800">
                <a:latin typeface="Poppins"/>
                <a:ea typeface="Poppins"/>
                <a:cs typeface="Poppins"/>
                <a:sym typeface="Poppins"/>
              </a:rPr>
              <a:t>ChatGPT:</a:t>
            </a:r>
            <a:r>
              <a:rPr lang="en-CA" sz="1800">
                <a:latin typeface="Poppins"/>
                <a:ea typeface="Poppins"/>
                <a:cs typeface="Poppins"/>
                <a:sym typeface="Poppins"/>
              </a:rPr>
              <a:t> “</a:t>
            </a:r>
            <a:r>
              <a:rPr lang="en-CA" sz="1800">
                <a:latin typeface="Poppins"/>
                <a:ea typeface="Poppins"/>
                <a:cs typeface="Poppins"/>
                <a:sym typeface="Poppins"/>
              </a:rPr>
              <a:t>Mary Ann Shadd Cary: A Trailblazing Advocate for Civil Rights and Education”</a:t>
            </a:r>
            <a:endParaRPr sz="1800">
              <a:latin typeface="Poppins"/>
              <a:ea typeface="Poppins"/>
              <a:cs typeface="Poppins"/>
              <a:sym typeface="Poppins"/>
            </a:endParaRPr>
          </a:p>
        </p:txBody>
      </p:sp>
      <p:pic>
        <p:nvPicPr>
          <p:cNvPr id="1880" name="Google Shape;1880;p193"/>
          <p:cNvPicPr preferRelativeResize="0"/>
          <p:nvPr/>
        </p:nvPicPr>
        <p:blipFill>
          <a:blip r:embed="rId3">
            <a:alphaModFix/>
          </a:blip>
          <a:stretch>
            <a:fillRect/>
          </a:stretch>
        </p:blipFill>
        <p:spPr>
          <a:xfrm>
            <a:off x="6504550" y="136500"/>
            <a:ext cx="2341836" cy="2916650"/>
          </a:xfrm>
          <a:prstGeom prst="rect">
            <a:avLst/>
          </a:prstGeom>
          <a:noFill/>
          <a:ln>
            <a:noFill/>
          </a:ln>
        </p:spPr>
      </p:pic>
      <p:pic>
        <p:nvPicPr>
          <p:cNvPr id="1881" name="Google Shape;1881;p193"/>
          <p:cNvPicPr preferRelativeResize="0"/>
          <p:nvPr/>
        </p:nvPicPr>
        <p:blipFill>
          <a:blip r:embed="rId4">
            <a:alphaModFix/>
          </a:blip>
          <a:stretch>
            <a:fillRect/>
          </a:stretch>
        </p:blipFill>
        <p:spPr>
          <a:xfrm>
            <a:off x="555050" y="3082575"/>
            <a:ext cx="8358999" cy="1916013"/>
          </a:xfrm>
          <a:prstGeom prst="rect">
            <a:avLst/>
          </a:prstGeom>
          <a:noFill/>
          <a:ln>
            <a:noFill/>
          </a:ln>
        </p:spPr>
      </p:pic>
      <p:pic>
        <p:nvPicPr>
          <p:cNvPr id="1882" name="Google Shape;1882;p193"/>
          <p:cNvPicPr preferRelativeResize="0"/>
          <p:nvPr/>
        </p:nvPicPr>
        <p:blipFill>
          <a:blip r:embed="rId5">
            <a:alphaModFix/>
          </a:blip>
          <a:stretch>
            <a:fillRect/>
          </a:stretch>
        </p:blipFill>
        <p:spPr>
          <a:xfrm>
            <a:off x="5043788" y="1053938"/>
            <a:ext cx="1078400" cy="108177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86" name="Shape 1886"/>
        <p:cNvGrpSpPr/>
        <p:nvPr/>
      </p:nvGrpSpPr>
      <p:grpSpPr>
        <a:xfrm>
          <a:off x="0" y="0"/>
          <a:ext cx="0" cy="0"/>
          <a:chOff x="0" y="0"/>
          <a:chExt cx="0" cy="0"/>
        </a:xfrm>
      </p:grpSpPr>
      <p:pic>
        <p:nvPicPr>
          <p:cNvPr id="1887" name="Google Shape;1887;p194"/>
          <p:cNvPicPr preferRelativeResize="0"/>
          <p:nvPr/>
        </p:nvPicPr>
        <p:blipFill>
          <a:blip r:embed="rId3">
            <a:alphaModFix/>
          </a:blip>
          <a:stretch>
            <a:fillRect/>
          </a:stretch>
        </p:blipFill>
        <p:spPr>
          <a:xfrm>
            <a:off x="1185850" y="1480100"/>
            <a:ext cx="6772275" cy="20193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3" name="Shape 1433"/>
        <p:cNvGrpSpPr/>
        <p:nvPr/>
      </p:nvGrpSpPr>
      <p:grpSpPr>
        <a:xfrm>
          <a:off x="0" y="0"/>
          <a:ext cx="0" cy="0"/>
          <a:chOff x="0" y="0"/>
          <a:chExt cx="0" cy="0"/>
        </a:xfrm>
      </p:grpSpPr>
      <p:sp>
        <p:nvSpPr>
          <p:cNvPr id="1434" name="Google Shape;1434;p150"/>
          <p:cNvSpPr/>
          <p:nvPr/>
        </p:nvSpPr>
        <p:spPr>
          <a:xfrm>
            <a:off x="0" y="951900"/>
            <a:ext cx="4582500" cy="4191600"/>
          </a:xfrm>
          <a:prstGeom prst="rect">
            <a:avLst/>
          </a:prstGeom>
          <a:solidFill>
            <a:srgbClr val="B5F0FE"/>
          </a:solidFill>
          <a:ln cap="flat" cmpd="sng" w="9525">
            <a:solidFill>
              <a:srgbClr val="B8F0F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435" name="Google Shape;1435;p150"/>
          <p:cNvSpPr txBox="1"/>
          <p:nvPr>
            <p:ph idx="4294967295" type="title"/>
          </p:nvPr>
        </p:nvSpPr>
        <p:spPr>
          <a:xfrm>
            <a:off x="270375" y="264275"/>
            <a:ext cx="8529000" cy="49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CA">
                <a:latin typeface="Poppins"/>
                <a:ea typeface="Poppins"/>
                <a:cs typeface="Poppins"/>
                <a:sym typeface="Poppins"/>
              </a:rPr>
              <a:t>CTRL-F: AI Literacy</a:t>
            </a:r>
            <a:endParaRPr>
              <a:latin typeface="Poppins"/>
              <a:ea typeface="Poppins"/>
              <a:cs typeface="Poppins"/>
              <a:sym typeface="Poppins"/>
            </a:endParaRPr>
          </a:p>
        </p:txBody>
      </p:sp>
      <p:sp>
        <p:nvSpPr>
          <p:cNvPr id="1436" name="Google Shape;1436;p150"/>
          <p:cNvSpPr/>
          <p:nvPr/>
        </p:nvSpPr>
        <p:spPr>
          <a:xfrm>
            <a:off x="75" y="833975"/>
            <a:ext cx="9144000" cy="117900"/>
          </a:xfrm>
          <a:prstGeom prst="rect">
            <a:avLst/>
          </a:prstGeom>
          <a:solidFill>
            <a:srgbClr val="7D3E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150"/>
          <p:cNvSpPr txBox="1"/>
          <p:nvPr>
            <p:ph idx="4294967295" type="title"/>
          </p:nvPr>
        </p:nvSpPr>
        <p:spPr>
          <a:xfrm>
            <a:off x="406575" y="1325175"/>
            <a:ext cx="3484500" cy="49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CA" sz="2500">
                <a:latin typeface="Poppins"/>
                <a:ea typeface="Poppins"/>
                <a:cs typeface="Poppins"/>
                <a:sym typeface="Poppins"/>
              </a:rPr>
              <a:t>AI Fundamentals</a:t>
            </a:r>
            <a:endParaRPr sz="2500">
              <a:latin typeface="Poppins"/>
              <a:ea typeface="Poppins"/>
              <a:cs typeface="Poppins"/>
              <a:sym typeface="Poppins"/>
            </a:endParaRPr>
          </a:p>
        </p:txBody>
      </p:sp>
      <p:sp>
        <p:nvSpPr>
          <p:cNvPr id="1438" name="Google Shape;1438;p150"/>
          <p:cNvSpPr txBox="1"/>
          <p:nvPr>
            <p:ph idx="4294967295" type="title"/>
          </p:nvPr>
        </p:nvSpPr>
        <p:spPr>
          <a:xfrm>
            <a:off x="165075" y="2184150"/>
            <a:ext cx="4136400" cy="1877700"/>
          </a:xfrm>
          <a:prstGeom prst="rect">
            <a:avLst/>
          </a:prstGeom>
        </p:spPr>
        <p:txBody>
          <a:bodyPr anchorCtr="0" anchor="b" bIns="91425" lIns="91425" spcFirstLastPara="1" rIns="91425" wrap="square" tIns="91425">
            <a:spAutoFit/>
          </a:bodyPr>
          <a:lstStyle/>
          <a:p>
            <a:pPr indent="-368300" lvl="0" marL="457200" rtl="0" algn="l">
              <a:spcBef>
                <a:spcPts val="0"/>
              </a:spcBef>
              <a:spcAft>
                <a:spcPts val="0"/>
              </a:spcAft>
              <a:buSzPts val="2200"/>
              <a:buFont typeface="Poppins"/>
              <a:buAutoNum type="arabicPeriod"/>
            </a:pPr>
            <a:r>
              <a:rPr lang="en-CA" sz="2200">
                <a:latin typeface="Poppins"/>
                <a:ea typeface="Poppins"/>
                <a:cs typeface="Poppins"/>
                <a:sym typeface="Poppins"/>
              </a:rPr>
              <a:t>What is Generative AI?</a:t>
            </a:r>
            <a:endParaRPr sz="2200">
              <a:latin typeface="Poppins"/>
              <a:ea typeface="Poppins"/>
              <a:cs typeface="Poppins"/>
              <a:sym typeface="Poppins"/>
            </a:endParaRPr>
          </a:p>
          <a:p>
            <a:pPr indent="0" lvl="0" marL="914400" rtl="0" algn="l">
              <a:spcBef>
                <a:spcPts val="0"/>
              </a:spcBef>
              <a:spcAft>
                <a:spcPts val="0"/>
              </a:spcAft>
              <a:buNone/>
            </a:pPr>
            <a:r>
              <a:t/>
            </a:r>
            <a:endParaRPr b="0" sz="2200">
              <a:latin typeface="Poppins"/>
              <a:ea typeface="Poppins"/>
              <a:cs typeface="Poppins"/>
              <a:sym typeface="Poppins"/>
            </a:endParaRPr>
          </a:p>
          <a:p>
            <a:pPr indent="-368300" lvl="0" marL="457200" rtl="0" algn="l">
              <a:spcBef>
                <a:spcPts val="0"/>
              </a:spcBef>
              <a:spcAft>
                <a:spcPts val="0"/>
              </a:spcAft>
              <a:buSzPts val="2200"/>
              <a:buFont typeface="Poppins"/>
              <a:buAutoNum type="arabicPeriod"/>
            </a:pPr>
            <a:r>
              <a:rPr lang="en-CA" sz="2200">
                <a:latin typeface="Poppins"/>
                <a:ea typeface="Poppins"/>
                <a:cs typeface="Poppins"/>
                <a:sym typeface="Poppins"/>
              </a:rPr>
              <a:t>AI Ethics</a:t>
            </a:r>
            <a:endParaRPr sz="2200">
              <a:latin typeface="Poppins"/>
              <a:ea typeface="Poppins"/>
              <a:cs typeface="Poppins"/>
              <a:sym typeface="Poppins"/>
            </a:endParaRPr>
          </a:p>
          <a:p>
            <a:pPr indent="0" lvl="0" marL="914400" rtl="0" algn="l">
              <a:spcBef>
                <a:spcPts val="0"/>
              </a:spcBef>
              <a:spcAft>
                <a:spcPts val="0"/>
              </a:spcAft>
              <a:buNone/>
            </a:pPr>
            <a:r>
              <a:t/>
            </a:r>
            <a:endParaRPr b="0" sz="2200">
              <a:latin typeface="Poppins"/>
              <a:ea typeface="Poppins"/>
              <a:cs typeface="Poppins"/>
              <a:sym typeface="Poppins"/>
            </a:endParaRPr>
          </a:p>
          <a:p>
            <a:pPr indent="-368300" lvl="0" marL="457200" rtl="0" algn="l">
              <a:spcBef>
                <a:spcPts val="0"/>
              </a:spcBef>
              <a:spcAft>
                <a:spcPts val="0"/>
              </a:spcAft>
              <a:buSzPts val="2200"/>
              <a:buFont typeface="Poppins"/>
              <a:buAutoNum type="arabicPeriod"/>
            </a:pPr>
            <a:r>
              <a:rPr lang="en-CA" sz="2200">
                <a:latin typeface="Poppins"/>
                <a:ea typeface="Poppins"/>
                <a:cs typeface="Poppins"/>
                <a:sym typeface="Poppins"/>
              </a:rPr>
              <a:t>AI in the Classroom</a:t>
            </a:r>
            <a:endParaRPr sz="2200">
              <a:latin typeface="Poppins"/>
              <a:ea typeface="Poppins"/>
              <a:cs typeface="Poppins"/>
              <a:sym typeface="Poppins"/>
            </a:endParaRPr>
          </a:p>
        </p:txBody>
      </p:sp>
      <p:sp>
        <p:nvSpPr>
          <p:cNvPr id="1439" name="Google Shape;1439;p150"/>
          <p:cNvSpPr txBox="1"/>
          <p:nvPr/>
        </p:nvSpPr>
        <p:spPr>
          <a:xfrm>
            <a:off x="5672225" y="4413363"/>
            <a:ext cx="257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CA">
                <a:solidFill>
                  <a:srgbClr val="3F3F3F"/>
                </a:solidFill>
              </a:rPr>
              <a:t>Created using DALL-E 3</a:t>
            </a:r>
            <a:endParaRPr>
              <a:solidFill>
                <a:srgbClr val="3F3F3F"/>
              </a:solidFill>
            </a:endParaRPr>
          </a:p>
        </p:txBody>
      </p:sp>
      <p:pic>
        <p:nvPicPr>
          <p:cNvPr id="1440" name="Google Shape;1440;p150"/>
          <p:cNvPicPr preferRelativeResize="0"/>
          <p:nvPr/>
        </p:nvPicPr>
        <p:blipFill>
          <a:blip r:embed="rId3">
            <a:alphaModFix/>
          </a:blip>
          <a:stretch>
            <a:fillRect/>
          </a:stretch>
        </p:blipFill>
        <p:spPr>
          <a:xfrm>
            <a:off x="5466225" y="1278538"/>
            <a:ext cx="3086976" cy="3086976"/>
          </a:xfrm>
          <a:prstGeom prst="rect">
            <a:avLst/>
          </a:prstGeom>
          <a:noFill/>
          <a:ln>
            <a:noFill/>
          </a:ln>
        </p:spPr>
      </p:pic>
      <p:sp>
        <p:nvSpPr>
          <p:cNvPr id="1441" name="Google Shape;1441;p150"/>
          <p:cNvSpPr/>
          <p:nvPr/>
        </p:nvSpPr>
        <p:spPr>
          <a:xfrm rot="1226461">
            <a:off x="2606510" y="1398280"/>
            <a:ext cx="3856689" cy="2579351"/>
          </a:xfrm>
          <a:prstGeom prst="irregularSeal2">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CA" sz="2400">
                <a:solidFill>
                  <a:schemeClr val="lt1"/>
                </a:solidFill>
                <a:latin typeface="Montserrat"/>
                <a:ea typeface="Montserrat"/>
                <a:cs typeface="Montserrat"/>
                <a:sym typeface="Montserrat"/>
              </a:rPr>
              <a:t>Available now!</a:t>
            </a:r>
            <a:endParaRPr b="1" sz="2400">
              <a:solidFill>
                <a:schemeClr val="lt1"/>
              </a:solidFill>
              <a:latin typeface="Montserrat"/>
              <a:ea typeface="Montserrat"/>
              <a:cs typeface="Montserrat"/>
              <a:sym typeface="Montserrat"/>
            </a:endParaRPr>
          </a:p>
        </p:txBody>
      </p:sp>
    </p:spTree>
  </p:cSld>
  <p:clrMapOvr>
    <a:masterClrMapping/>
  </p:clrMapOvr>
  <p:transition>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441"/>
                                        </p:tgtEl>
                                        <p:attrNameLst>
                                          <p:attrName>style.visibility</p:attrName>
                                        </p:attrNameLst>
                                      </p:cBhvr>
                                      <p:to>
                                        <p:strVal val="visible"/>
                                      </p:to>
                                    </p:set>
                                    <p:anim calcmode="lin" valueType="num">
                                      <p:cBhvr additive="base">
                                        <p:cTn dur="1000"/>
                                        <p:tgtEl>
                                          <p:spTgt spid="144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91" name="Shape 1891"/>
        <p:cNvGrpSpPr/>
        <p:nvPr/>
      </p:nvGrpSpPr>
      <p:grpSpPr>
        <a:xfrm>
          <a:off x="0" y="0"/>
          <a:ext cx="0" cy="0"/>
          <a:chOff x="0" y="0"/>
          <a:chExt cx="0" cy="0"/>
        </a:xfrm>
      </p:grpSpPr>
      <p:pic>
        <p:nvPicPr>
          <p:cNvPr id="1892" name="Google Shape;1892;p195"/>
          <p:cNvPicPr preferRelativeResize="0"/>
          <p:nvPr/>
        </p:nvPicPr>
        <p:blipFill>
          <a:blip r:embed="rId3">
            <a:alphaModFix/>
          </a:blip>
          <a:stretch>
            <a:fillRect/>
          </a:stretch>
        </p:blipFill>
        <p:spPr>
          <a:xfrm>
            <a:off x="4255599" y="851775"/>
            <a:ext cx="4853300" cy="2414332"/>
          </a:xfrm>
          <a:prstGeom prst="rect">
            <a:avLst/>
          </a:prstGeom>
          <a:noFill/>
          <a:ln>
            <a:noFill/>
          </a:ln>
        </p:spPr>
      </p:pic>
      <p:sp>
        <p:nvSpPr>
          <p:cNvPr id="1893" name="Google Shape;1893;p195"/>
          <p:cNvSpPr txBox="1"/>
          <p:nvPr>
            <p:ph type="title"/>
          </p:nvPr>
        </p:nvSpPr>
        <p:spPr>
          <a:xfrm>
            <a:off x="691200" y="628125"/>
            <a:ext cx="7761600" cy="49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CA">
                <a:latin typeface="Poppins"/>
                <a:ea typeface="Poppins"/>
                <a:cs typeface="Poppins"/>
                <a:sym typeface="Poppins"/>
              </a:rPr>
              <a:t>Strategy #3 Trace the Information</a:t>
            </a:r>
            <a:endParaRPr>
              <a:latin typeface="Poppins"/>
              <a:ea typeface="Poppins"/>
              <a:cs typeface="Poppins"/>
              <a:sym typeface="Poppins"/>
            </a:endParaRPr>
          </a:p>
        </p:txBody>
      </p:sp>
      <p:pic>
        <p:nvPicPr>
          <p:cNvPr id="1894" name="Google Shape;1894;p195"/>
          <p:cNvPicPr preferRelativeResize="0"/>
          <p:nvPr/>
        </p:nvPicPr>
        <p:blipFill>
          <a:blip r:embed="rId4">
            <a:alphaModFix/>
          </a:blip>
          <a:stretch>
            <a:fillRect/>
          </a:stretch>
        </p:blipFill>
        <p:spPr>
          <a:xfrm>
            <a:off x="806975" y="1509775"/>
            <a:ext cx="3178924" cy="3237124"/>
          </a:xfrm>
          <a:prstGeom prst="rect">
            <a:avLst/>
          </a:prstGeom>
          <a:noFill/>
          <a:ln>
            <a:noFill/>
          </a:ln>
        </p:spPr>
      </p:pic>
      <p:sp>
        <p:nvSpPr>
          <p:cNvPr id="1895" name="Google Shape;1895;p195"/>
          <p:cNvSpPr/>
          <p:nvPr/>
        </p:nvSpPr>
        <p:spPr>
          <a:xfrm>
            <a:off x="0" y="-4500"/>
            <a:ext cx="201600" cy="5143500"/>
          </a:xfrm>
          <a:prstGeom prst="rect">
            <a:avLst/>
          </a:prstGeom>
          <a:solidFill>
            <a:srgbClr val="B5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195"/>
          <p:cNvSpPr/>
          <p:nvPr/>
        </p:nvSpPr>
        <p:spPr>
          <a:xfrm>
            <a:off x="773300" y="1194225"/>
            <a:ext cx="2660700" cy="117900"/>
          </a:xfrm>
          <a:prstGeom prst="rect">
            <a:avLst/>
          </a:prstGeom>
          <a:solidFill>
            <a:srgbClr val="7D3E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195"/>
          <p:cNvSpPr txBox="1"/>
          <p:nvPr/>
        </p:nvSpPr>
        <p:spPr>
          <a:xfrm>
            <a:off x="4362675" y="3225300"/>
            <a:ext cx="45336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CA" sz="1800">
                <a:solidFill>
                  <a:srgbClr val="666666"/>
                </a:solidFill>
                <a:latin typeface="Poppins"/>
                <a:ea typeface="Poppins"/>
                <a:cs typeface="Poppins"/>
                <a:sym typeface="Poppins"/>
              </a:rPr>
              <a:t>Key Skills:</a:t>
            </a:r>
            <a:endParaRPr b="1" sz="1800">
              <a:solidFill>
                <a:srgbClr val="666666"/>
              </a:solidFill>
              <a:latin typeface="Poppins"/>
              <a:ea typeface="Poppins"/>
              <a:cs typeface="Poppins"/>
              <a:sym typeface="Poppins"/>
            </a:endParaRPr>
          </a:p>
          <a:p>
            <a:pPr indent="-342900" lvl="0" marL="457200" rtl="0" algn="l">
              <a:spcBef>
                <a:spcPts val="0"/>
              </a:spcBef>
              <a:spcAft>
                <a:spcPts val="0"/>
              </a:spcAft>
              <a:buClr>
                <a:srgbClr val="666666"/>
              </a:buClr>
              <a:buSzPts val="1800"/>
              <a:buFont typeface="Poppins"/>
              <a:buChar char="➔"/>
            </a:pPr>
            <a:r>
              <a:rPr b="1" lang="en-CA" sz="1800">
                <a:solidFill>
                  <a:srgbClr val="666666"/>
                </a:solidFill>
                <a:latin typeface="Poppins"/>
                <a:ea typeface="Poppins"/>
                <a:cs typeface="Poppins"/>
                <a:sym typeface="Poppins"/>
              </a:rPr>
              <a:t>Click Through </a:t>
            </a:r>
            <a:endParaRPr b="1" sz="1800">
              <a:solidFill>
                <a:srgbClr val="666666"/>
              </a:solidFill>
              <a:latin typeface="Poppins"/>
              <a:ea typeface="Poppins"/>
              <a:cs typeface="Poppins"/>
              <a:sym typeface="Poppins"/>
            </a:endParaRPr>
          </a:p>
          <a:p>
            <a:pPr indent="-342900" lvl="0" marL="457200" rtl="0" algn="l">
              <a:spcBef>
                <a:spcPts val="0"/>
              </a:spcBef>
              <a:spcAft>
                <a:spcPts val="0"/>
              </a:spcAft>
              <a:buClr>
                <a:srgbClr val="666666"/>
              </a:buClr>
              <a:buSzPts val="1800"/>
              <a:buFont typeface="Poppins"/>
              <a:buChar char="➔"/>
            </a:pPr>
            <a:r>
              <a:rPr b="1" lang="en-CA" sz="1800">
                <a:solidFill>
                  <a:srgbClr val="666666"/>
                </a:solidFill>
                <a:latin typeface="Poppins"/>
                <a:ea typeface="Poppins"/>
                <a:cs typeface="Poppins"/>
                <a:sym typeface="Poppins"/>
              </a:rPr>
              <a:t>Find</a:t>
            </a:r>
            <a:endParaRPr b="1" sz="1800">
              <a:solidFill>
                <a:srgbClr val="666666"/>
              </a:solidFill>
              <a:latin typeface="Poppins"/>
              <a:ea typeface="Poppins"/>
              <a:cs typeface="Poppins"/>
              <a:sym typeface="Poppins"/>
            </a:endParaRPr>
          </a:p>
          <a:p>
            <a:pPr indent="-342900" lvl="0" marL="457200" rtl="0" algn="l">
              <a:spcBef>
                <a:spcPts val="0"/>
              </a:spcBef>
              <a:spcAft>
                <a:spcPts val="0"/>
              </a:spcAft>
              <a:buClr>
                <a:srgbClr val="666666"/>
              </a:buClr>
              <a:buSzPts val="1800"/>
              <a:buFont typeface="Poppins"/>
              <a:buChar char="➔"/>
            </a:pPr>
            <a:r>
              <a:rPr b="1" lang="en-CA" sz="1800">
                <a:solidFill>
                  <a:srgbClr val="666666"/>
                </a:solidFill>
                <a:latin typeface="Poppins"/>
                <a:ea typeface="Poppins"/>
                <a:cs typeface="Poppins"/>
                <a:sym typeface="Poppins"/>
              </a:rPr>
              <a:t>Check the Date</a:t>
            </a:r>
            <a:endParaRPr b="1" sz="1800">
              <a:solidFill>
                <a:srgbClr val="666666"/>
              </a:solidFill>
              <a:latin typeface="Poppins"/>
              <a:ea typeface="Poppins"/>
              <a:cs typeface="Poppins"/>
              <a:sym typeface="Poppins"/>
            </a:endParaRPr>
          </a:p>
          <a:p>
            <a:pPr indent="-342900" lvl="0" marL="457200" rtl="0" algn="l">
              <a:spcBef>
                <a:spcPts val="0"/>
              </a:spcBef>
              <a:spcAft>
                <a:spcPts val="0"/>
              </a:spcAft>
              <a:buClr>
                <a:srgbClr val="666666"/>
              </a:buClr>
              <a:buSzPts val="1800"/>
              <a:buFont typeface="Poppins"/>
              <a:buChar char="➔"/>
            </a:pPr>
            <a:r>
              <a:rPr b="1" lang="en-CA" sz="1800">
                <a:solidFill>
                  <a:srgbClr val="666666"/>
                </a:solidFill>
                <a:latin typeface="Poppins"/>
                <a:ea typeface="Poppins"/>
                <a:cs typeface="Poppins"/>
                <a:sym typeface="Poppins"/>
              </a:rPr>
              <a:t>Reverse Image Search</a:t>
            </a:r>
            <a:endParaRPr b="1" sz="1800">
              <a:solidFill>
                <a:srgbClr val="666666"/>
              </a:solidFill>
              <a:latin typeface="Poppins"/>
              <a:ea typeface="Poppins"/>
              <a:cs typeface="Poppins"/>
              <a:sym typeface="Poppins"/>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1" name="Shape 1901"/>
        <p:cNvGrpSpPr/>
        <p:nvPr/>
      </p:nvGrpSpPr>
      <p:grpSpPr>
        <a:xfrm>
          <a:off x="0" y="0"/>
          <a:ext cx="0" cy="0"/>
          <a:chOff x="0" y="0"/>
          <a:chExt cx="0" cy="0"/>
        </a:xfrm>
      </p:grpSpPr>
      <p:pic>
        <p:nvPicPr>
          <p:cNvPr id="1902" name="Google Shape;1902;p196"/>
          <p:cNvPicPr preferRelativeResize="0"/>
          <p:nvPr/>
        </p:nvPicPr>
        <p:blipFill>
          <a:blip r:embed="rId3">
            <a:alphaModFix/>
          </a:blip>
          <a:stretch>
            <a:fillRect/>
          </a:stretch>
        </p:blipFill>
        <p:spPr>
          <a:xfrm>
            <a:off x="152400" y="0"/>
            <a:ext cx="8839197" cy="1194619"/>
          </a:xfrm>
          <a:prstGeom prst="rect">
            <a:avLst/>
          </a:prstGeom>
          <a:noFill/>
          <a:ln>
            <a:noFill/>
          </a:ln>
        </p:spPr>
      </p:pic>
      <p:sp>
        <p:nvSpPr>
          <p:cNvPr id="1903" name="Google Shape;1903;p196"/>
          <p:cNvSpPr txBox="1"/>
          <p:nvPr/>
        </p:nvSpPr>
        <p:spPr>
          <a:xfrm>
            <a:off x="2062300" y="1828325"/>
            <a:ext cx="4951500" cy="1723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CA" sz="2000">
                <a:latin typeface="Poppins"/>
                <a:ea typeface="Poppins"/>
                <a:cs typeface="Poppins"/>
                <a:sym typeface="Poppins"/>
              </a:rPr>
              <a:t>Round 2</a:t>
            </a:r>
            <a:endParaRPr b="1" sz="2000">
              <a:latin typeface="Poppins"/>
              <a:ea typeface="Poppins"/>
              <a:cs typeface="Poppins"/>
              <a:sym typeface="Poppins"/>
            </a:endParaRPr>
          </a:p>
          <a:p>
            <a:pPr indent="0" lvl="0" marL="0" rtl="0" algn="ctr">
              <a:spcBef>
                <a:spcPts val="0"/>
              </a:spcBef>
              <a:spcAft>
                <a:spcPts val="0"/>
              </a:spcAft>
              <a:buNone/>
            </a:pPr>
            <a:r>
              <a:t/>
            </a:r>
            <a:endParaRPr b="1" sz="2000">
              <a:latin typeface="Poppins"/>
              <a:ea typeface="Poppins"/>
              <a:cs typeface="Poppins"/>
              <a:sym typeface="Poppins"/>
            </a:endParaRPr>
          </a:p>
          <a:p>
            <a:pPr indent="0" lvl="0" marL="0" rtl="0" algn="ctr">
              <a:spcBef>
                <a:spcPts val="0"/>
              </a:spcBef>
              <a:spcAft>
                <a:spcPts val="0"/>
              </a:spcAft>
              <a:buNone/>
            </a:pPr>
            <a:r>
              <a:rPr lang="en-CA" sz="2000">
                <a:latin typeface="Poppins"/>
                <a:ea typeface="Poppins"/>
                <a:cs typeface="Poppins"/>
                <a:sym typeface="Poppins"/>
              </a:rPr>
              <a:t>Use your CTRL-F Verification Skills to determine whether the following video is AI generated or not.</a:t>
            </a:r>
            <a:endParaRPr sz="2000">
              <a:latin typeface="Poppins"/>
              <a:ea typeface="Poppins"/>
              <a:cs typeface="Poppins"/>
              <a:sym typeface="Poppins"/>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7" name="Shape 1907"/>
        <p:cNvGrpSpPr/>
        <p:nvPr/>
      </p:nvGrpSpPr>
      <p:grpSpPr>
        <a:xfrm>
          <a:off x="0" y="0"/>
          <a:ext cx="0" cy="0"/>
          <a:chOff x="0" y="0"/>
          <a:chExt cx="0" cy="0"/>
        </a:xfrm>
      </p:grpSpPr>
      <p:pic>
        <p:nvPicPr>
          <p:cNvPr id="1908" name="Google Shape;1908;p197"/>
          <p:cNvPicPr preferRelativeResize="0"/>
          <p:nvPr/>
        </p:nvPicPr>
        <p:blipFill>
          <a:blip r:embed="rId3">
            <a:alphaModFix/>
          </a:blip>
          <a:stretch>
            <a:fillRect/>
          </a:stretch>
        </p:blipFill>
        <p:spPr>
          <a:xfrm>
            <a:off x="152400" y="0"/>
            <a:ext cx="8839197" cy="1194619"/>
          </a:xfrm>
          <a:prstGeom prst="rect">
            <a:avLst/>
          </a:prstGeom>
          <a:noFill/>
          <a:ln>
            <a:noFill/>
          </a:ln>
        </p:spPr>
      </p:pic>
      <p:pic>
        <p:nvPicPr>
          <p:cNvPr descr="In this episode, Prime Minister Justin Trudeau present one of his favorite books, How The Prime Minister Stole Freedom by Derek Smith.&#10; &#10;***Use of the images and text from the book displayed in this clip have been authorized by the author***&#10;&#10;Buy the book now! &#10;https://amzn.to/3KUoRBs&#10;&#10;-----------------------&#10;&#10;Warning&#10;Yes, this is a Deepfake, or rather... a Fullfake (since I also recreated the voice)&#10;&#10;The voices are fake. The faces are fake.&#10;This clip has only a humorous purpose and it would be unthinkable that it be taken seriously.&#10;&#10;-----------------------&#10;&#10;Like &amp; Subscribe!&#10;Thanks!&#10;&#10;AlexWoodsZ&#10;alexwoodsz@proton.me" id="1909" name="Google Shape;1909;p197" title="Episode 13 : How The Prime Minister Stole Freedom, presented by Justin Trudeau">
            <a:hlinkClick r:id="rId4"/>
          </p:cNvPr>
          <p:cNvPicPr preferRelativeResize="0"/>
          <p:nvPr/>
        </p:nvPicPr>
        <p:blipFill>
          <a:blip r:embed="rId5">
            <a:alphaModFix/>
          </a:blip>
          <a:stretch>
            <a:fillRect/>
          </a:stretch>
        </p:blipFill>
        <p:spPr>
          <a:xfrm>
            <a:off x="226200" y="1194625"/>
            <a:ext cx="6157175" cy="3463400"/>
          </a:xfrm>
          <a:prstGeom prst="rect">
            <a:avLst/>
          </a:prstGeom>
          <a:noFill/>
          <a:ln>
            <a:noFill/>
          </a:ln>
        </p:spPr>
      </p:pic>
      <p:sp>
        <p:nvSpPr>
          <p:cNvPr id="1910" name="Google Shape;1910;p197"/>
          <p:cNvSpPr txBox="1"/>
          <p:nvPr/>
        </p:nvSpPr>
        <p:spPr>
          <a:xfrm>
            <a:off x="6757200" y="1465025"/>
            <a:ext cx="2133000" cy="292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CA" sz="2400">
                <a:latin typeface="Poppins"/>
                <a:ea typeface="Poppins"/>
                <a:cs typeface="Poppins"/>
                <a:sym typeface="Poppins"/>
              </a:rPr>
              <a:t>Use a </a:t>
            </a:r>
            <a:r>
              <a:rPr b="1" lang="en-CA" sz="2400">
                <a:latin typeface="Poppins"/>
                <a:ea typeface="Poppins"/>
                <a:cs typeface="Poppins"/>
                <a:sym typeface="Poppins"/>
              </a:rPr>
              <a:t>keyword search</a:t>
            </a:r>
            <a:r>
              <a:rPr lang="en-CA" sz="2400">
                <a:latin typeface="Poppins"/>
                <a:ea typeface="Poppins"/>
                <a:cs typeface="Poppins"/>
                <a:sym typeface="Poppins"/>
              </a:rPr>
              <a:t> to find </a:t>
            </a:r>
            <a:r>
              <a:rPr b="1" lang="en-CA" sz="2400">
                <a:latin typeface="Poppins"/>
                <a:ea typeface="Poppins"/>
                <a:cs typeface="Poppins"/>
                <a:sym typeface="Poppins"/>
              </a:rPr>
              <a:t>context </a:t>
            </a:r>
            <a:r>
              <a:rPr lang="en-CA" sz="2400">
                <a:latin typeface="Poppins"/>
                <a:ea typeface="Poppins"/>
                <a:cs typeface="Poppins"/>
                <a:sym typeface="Poppins"/>
              </a:rPr>
              <a:t>about this video.</a:t>
            </a:r>
            <a:endParaRPr sz="2400">
              <a:latin typeface="Poppins"/>
              <a:ea typeface="Poppins"/>
              <a:cs typeface="Poppins"/>
              <a:sym typeface="Poppi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9"/>
                                        </p:tgtEl>
                                        <p:attrNameLst>
                                          <p:attrName>style.visibility</p:attrName>
                                        </p:attrNameLst>
                                      </p:cBhvr>
                                      <p:to>
                                        <p:strVal val="visible"/>
                                      </p:to>
                                    </p:set>
                                    <p:animEffect filter="fade" transition="in">
                                      <p:cBhvr>
                                        <p:cTn dur="1000"/>
                                        <p:tgtEl>
                                          <p:spTgt spid="19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4" name="Shape 1914"/>
        <p:cNvGrpSpPr/>
        <p:nvPr/>
      </p:nvGrpSpPr>
      <p:grpSpPr>
        <a:xfrm>
          <a:off x="0" y="0"/>
          <a:ext cx="0" cy="0"/>
          <a:chOff x="0" y="0"/>
          <a:chExt cx="0" cy="0"/>
        </a:xfrm>
      </p:grpSpPr>
      <p:pic>
        <p:nvPicPr>
          <p:cNvPr id="1915" name="Google Shape;1915;p198"/>
          <p:cNvPicPr preferRelativeResize="0"/>
          <p:nvPr/>
        </p:nvPicPr>
        <p:blipFill>
          <a:blip r:embed="rId3">
            <a:alphaModFix/>
          </a:blip>
          <a:stretch>
            <a:fillRect/>
          </a:stretch>
        </p:blipFill>
        <p:spPr>
          <a:xfrm>
            <a:off x="152400" y="0"/>
            <a:ext cx="8839197" cy="1194619"/>
          </a:xfrm>
          <a:prstGeom prst="rect">
            <a:avLst/>
          </a:prstGeom>
          <a:noFill/>
          <a:ln>
            <a:noFill/>
          </a:ln>
        </p:spPr>
      </p:pic>
      <p:pic>
        <p:nvPicPr>
          <p:cNvPr id="1916" name="Google Shape;1916;p198"/>
          <p:cNvPicPr preferRelativeResize="0"/>
          <p:nvPr/>
        </p:nvPicPr>
        <p:blipFill>
          <a:blip r:embed="rId4">
            <a:alphaModFix/>
          </a:blip>
          <a:stretch>
            <a:fillRect/>
          </a:stretch>
        </p:blipFill>
        <p:spPr>
          <a:xfrm>
            <a:off x="308900" y="1194625"/>
            <a:ext cx="7273949" cy="455500"/>
          </a:xfrm>
          <a:prstGeom prst="rect">
            <a:avLst/>
          </a:prstGeom>
          <a:noFill/>
          <a:ln>
            <a:noFill/>
          </a:ln>
        </p:spPr>
      </p:pic>
      <p:pic>
        <p:nvPicPr>
          <p:cNvPr id="1917" name="Google Shape;1917;p198"/>
          <p:cNvPicPr preferRelativeResize="0"/>
          <p:nvPr/>
        </p:nvPicPr>
        <p:blipFill>
          <a:blip r:embed="rId5">
            <a:alphaModFix/>
          </a:blip>
          <a:stretch>
            <a:fillRect/>
          </a:stretch>
        </p:blipFill>
        <p:spPr>
          <a:xfrm>
            <a:off x="365825" y="1740700"/>
            <a:ext cx="4841996" cy="1043187"/>
          </a:xfrm>
          <a:prstGeom prst="rect">
            <a:avLst/>
          </a:prstGeom>
          <a:noFill/>
          <a:ln>
            <a:noFill/>
          </a:ln>
        </p:spPr>
      </p:pic>
      <p:pic>
        <p:nvPicPr>
          <p:cNvPr id="1918" name="Google Shape;1918;p198"/>
          <p:cNvPicPr preferRelativeResize="0"/>
          <p:nvPr/>
        </p:nvPicPr>
        <p:blipFill rotWithShape="1">
          <a:blip r:embed="rId6">
            <a:alphaModFix/>
          </a:blip>
          <a:srcRect b="37779" l="16508" r="17719" t="0"/>
          <a:stretch/>
        </p:blipFill>
        <p:spPr>
          <a:xfrm>
            <a:off x="509825" y="2874450"/>
            <a:ext cx="4293932" cy="2171375"/>
          </a:xfrm>
          <a:prstGeom prst="rect">
            <a:avLst/>
          </a:prstGeom>
          <a:noFill/>
          <a:ln>
            <a:noFill/>
          </a:ln>
        </p:spPr>
      </p:pic>
      <p:sp>
        <p:nvSpPr>
          <p:cNvPr id="1919" name="Google Shape;1919;p198"/>
          <p:cNvSpPr txBox="1"/>
          <p:nvPr/>
        </p:nvSpPr>
        <p:spPr>
          <a:xfrm>
            <a:off x="5407025" y="2293625"/>
            <a:ext cx="3447900" cy="2031900"/>
          </a:xfrm>
          <a:prstGeom prst="rect">
            <a:avLst/>
          </a:prstGeom>
          <a:solidFill>
            <a:srgbClr val="C0F2FE"/>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CA" sz="2400">
                <a:latin typeface="Poppins"/>
                <a:ea typeface="Poppins"/>
                <a:cs typeface="Poppins"/>
                <a:sym typeface="Poppins"/>
              </a:rPr>
              <a:t>Deepfake</a:t>
            </a:r>
            <a:endParaRPr b="1" sz="2400">
              <a:latin typeface="Poppins"/>
              <a:ea typeface="Poppins"/>
              <a:cs typeface="Poppins"/>
              <a:sym typeface="Poppins"/>
            </a:endParaRPr>
          </a:p>
          <a:p>
            <a:pPr indent="0" lvl="0" marL="0" rtl="0" algn="l">
              <a:spcBef>
                <a:spcPts val="0"/>
              </a:spcBef>
              <a:spcAft>
                <a:spcPts val="0"/>
              </a:spcAft>
              <a:buNone/>
            </a:pPr>
            <a:r>
              <a:rPr lang="en-CA" sz="2400">
                <a:latin typeface="Poppins"/>
                <a:ea typeface="Poppins"/>
                <a:cs typeface="Poppins"/>
                <a:sym typeface="Poppins"/>
              </a:rPr>
              <a:t>Any video, picture, or audio made with artificial intelligence to appear real.</a:t>
            </a:r>
            <a:endParaRPr sz="2400">
              <a:latin typeface="Poppins"/>
              <a:ea typeface="Poppins"/>
              <a:cs typeface="Poppins"/>
              <a:sym typeface="Poppins"/>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923" name="Shape 1923"/>
        <p:cNvGrpSpPr/>
        <p:nvPr/>
      </p:nvGrpSpPr>
      <p:grpSpPr>
        <a:xfrm>
          <a:off x="0" y="0"/>
          <a:ext cx="0" cy="0"/>
          <a:chOff x="0" y="0"/>
          <a:chExt cx="0" cy="0"/>
        </a:xfrm>
      </p:grpSpPr>
      <p:sp>
        <p:nvSpPr>
          <p:cNvPr id="1924" name="Google Shape;1924;p199"/>
          <p:cNvSpPr/>
          <p:nvPr/>
        </p:nvSpPr>
        <p:spPr>
          <a:xfrm>
            <a:off x="25" y="0"/>
            <a:ext cx="257100" cy="5143500"/>
          </a:xfrm>
          <a:prstGeom prst="rect">
            <a:avLst/>
          </a:prstGeom>
          <a:solidFill>
            <a:srgbClr val="B5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199"/>
          <p:cNvSpPr txBox="1"/>
          <p:nvPr>
            <p:ph idx="4294967295" type="title"/>
          </p:nvPr>
        </p:nvSpPr>
        <p:spPr>
          <a:xfrm>
            <a:off x="566100" y="0"/>
            <a:ext cx="7554600" cy="6465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CA">
                <a:solidFill>
                  <a:srgbClr val="424242"/>
                </a:solidFill>
                <a:latin typeface="Poppins"/>
                <a:ea typeface="Poppins"/>
                <a:cs typeface="Poppins"/>
                <a:sym typeface="Poppins"/>
              </a:rPr>
              <a:t>How to register</a:t>
            </a:r>
            <a:endParaRPr>
              <a:solidFill>
                <a:srgbClr val="424242"/>
              </a:solidFill>
              <a:latin typeface="Poppins"/>
              <a:ea typeface="Poppins"/>
              <a:cs typeface="Poppins"/>
              <a:sym typeface="Poppins"/>
            </a:endParaRPr>
          </a:p>
        </p:txBody>
      </p:sp>
      <p:sp>
        <p:nvSpPr>
          <p:cNvPr id="1926" name="Google Shape;1926;p199"/>
          <p:cNvSpPr txBox="1"/>
          <p:nvPr>
            <p:ph idx="4294967295" type="title"/>
          </p:nvPr>
        </p:nvSpPr>
        <p:spPr>
          <a:xfrm>
            <a:off x="6890175" y="2608300"/>
            <a:ext cx="1920600" cy="493500"/>
          </a:xfrm>
          <a:prstGeom prst="rect">
            <a:avLst/>
          </a:prstGeom>
          <a:ln cap="flat" cmpd="sng" w="38100">
            <a:solidFill>
              <a:srgbClr val="000000"/>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n-CA" sz="2200">
                <a:latin typeface="Poppins"/>
                <a:ea typeface="Poppins"/>
                <a:cs typeface="Poppins"/>
                <a:sym typeface="Poppins"/>
              </a:rPr>
              <a:t>ctrl-f.ca</a:t>
            </a:r>
            <a:endParaRPr sz="2200">
              <a:latin typeface="Poppins"/>
              <a:ea typeface="Poppins"/>
              <a:cs typeface="Poppins"/>
              <a:sym typeface="Poppins"/>
            </a:endParaRPr>
          </a:p>
        </p:txBody>
      </p:sp>
      <p:pic>
        <p:nvPicPr>
          <p:cNvPr id="1927" name="Google Shape;1927;p199"/>
          <p:cNvPicPr preferRelativeResize="0"/>
          <p:nvPr/>
        </p:nvPicPr>
        <p:blipFill>
          <a:blip r:embed="rId3">
            <a:alphaModFix/>
          </a:blip>
          <a:stretch>
            <a:fillRect/>
          </a:stretch>
        </p:blipFill>
        <p:spPr>
          <a:xfrm>
            <a:off x="634588" y="679575"/>
            <a:ext cx="5923588" cy="4350956"/>
          </a:xfrm>
          <a:prstGeom prst="rect">
            <a:avLst/>
          </a:prstGeom>
          <a:noFill/>
          <a:ln>
            <a:noFill/>
          </a:ln>
        </p:spPr>
      </p:pic>
      <p:cxnSp>
        <p:nvCxnSpPr>
          <p:cNvPr id="1928" name="Google Shape;1928;p199"/>
          <p:cNvCxnSpPr/>
          <p:nvPr/>
        </p:nvCxnSpPr>
        <p:spPr>
          <a:xfrm rot="10800000">
            <a:off x="5479750" y="1062900"/>
            <a:ext cx="1783500" cy="713400"/>
          </a:xfrm>
          <a:prstGeom prst="straightConnector1">
            <a:avLst/>
          </a:prstGeom>
          <a:noFill/>
          <a:ln cap="flat" cmpd="sng" w="76200">
            <a:solidFill>
              <a:srgbClr val="00CEFF"/>
            </a:solidFill>
            <a:prstDash val="solid"/>
            <a:round/>
            <a:headEnd len="med" w="med" type="none"/>
            <a:tailEnd len="med" w="med" type="triangle"/>
          </a:ln>
        </p:spPr>
      </p:cxn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2" name="Shape 1932"/>
        <p:cNvGrpSpPr/>
        <p:nvPr/>
      </p:nvGrpSpPr>
      <p:grpSpPr>
        <a:xfrm>
          <a:off x="0" y="0"/>
          <a:ext cx="0" cy="0"/>
          <a:chOff x="0" y="0"/>
          <a:chExt cx="0" cy="0"/>
        </a:xfrm>
      </p:grpSpPr>
      <p:sp>
        <p:nvSpPr>
          <p:cNvPr id="1933" name="Google Shape;1933;p200"/>
          <p:cNvSpPr/>
          <p:nvPr/>
        </p:nvSpPr>
        <p:spPr>
          <a:xfrm>
            <a:off x="0" y="-14925"/>
            <a:ext cx="201600" cy="5143500"/>
          </a:xfrm>
          <a:prstGeom prst="rect">
            <a:avLst/>
          </a:prstGeom>
          <a:solidFill>
            <a:srgbClr val="B5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200"/>
          <p:cNvSpPr txBox="1"/>
          <p:nvPr>
            <p:ph idx="4294967295" type="title"/>
          </p:nvPr>
        </p:nvSpPr>
        <p:spPr>
          <a:xfrm>
            <a:off x="430200" y="4001525"/>
            <a:ext cx="6652800" cy="49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CA" sz="2200">
                <a:solidFill>
                  <a:schemeClr val="dk2"/>
                </a:solidFill>
                <a:latin typeface="Poppins"/>
                <a:ea typeface="Poppins"/>
                <a:cs typeface="Poppins"/>
                <a:sym typeface="Poppins"/>
              </a:rPr>
              <a:t>ctrl-f.ca/resources</a:t>
            </a:r>
            <a:endParaRPr sz="2200">
              <a:solidFill>
                <a:schemeClr val="dk2"/>
              </a:solidFill>
              <a:latin typeface="Poppins"/>
              <a:ea typeface="Poppins"/>
              <a:cs typeface="Poppins"/>
              <a:sym typeface="Poppins"/>
            </a:endParaRPr>
          </a:p>
        </p:txBody>
      </p:sp>
      <p:sp>
        <p:nvSpPr>
          <p:cNvPr id="1935" name="Google Shape;1935;p200"/>
          <p:cNvSpPr txBox="1"/>
          <p:nvPr/>
        </p:nvSpPr>
        <p:spPr>
          <a:xfrm>
            <a:off x="438425" y="4495025"/>
            <a:ext cx="30000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800"/>
              </a:spcAft>
              <a:buNone/>
            </a:pPr>
            <a:r>
              <a:rPr lang="en-CA" sz="1500">
                <a:solidFill>
                  <a:schemeClr val="dk1"/>
                </a:solidFill>
                <a:latin typeface="Poppins"/>
                <a:ea typeface="Poppins"/>
                <a:cs typeface="Poppins"/>
                <a:sym typeface="Poppins"/>
              </a:rPr>
              <a:t>(Registration required)</a:t>
            </a:r>
            <a:endParaRPr sz="1500">
              <a:solidFill>
                <a:schemeClr val="dk1"/>
              </a:solidFill>
              <a:latin typeface="Poppins"/>
              <a:ea typeface="Poppins"/>
              <a:cs typeface="Poppins"/>
              <a:sym typeface="Poppins"/>
            </a:endParaRPr>
          </a:p>
        </p:txBody>
      </p:sp>
      <p:pic>
        <p:nvPicPr>
          <p:cNvPr id="1936" name="Google Shape;1936;p200"/>
          <p:cNvPicPr preferRelativeResize="0"/>
          <p:nvPr/>
        </p:nvPicPr>
        <p:blipFill>
          <a:blip r:embed="rId3">
            <a:alphaModFix/>
          </a:blip>
          <a:stretch>
            <a:fillRect/>
          </a:stretch>
        </p:blipFill>
        <p:spPr>
          <a:xfrm>
            <a:off x="430200" y="135075"/>
            <a:ext cx="4141799" cy="1482614"/>
          </a:xfrm>
          <a:prstGeom prst="rect">
            <a:avLst/>
          </a:prstGeom>
          <a:noFill/>
          <a:ln>
            <a:noFill/>
          </a:ln>
        </p:spPr>
      </p:pic>
      <p:pic>
        <p:nvPicPr>
          <p:cNvPr id="1937" name="Google Shape;1937;p200"/>
          <p:cNvPicPr preferRelativeResize="0"/>
          <p:nvPr/>
        </p:nvPicPr>
        <p:blipFill>
          <a:blip r:embed="rId4">
            <a:alphaModFix/>
          </a:blip>
          <a:stretch>
            <a:fillRect/>
          </a:stretch>
        </p:blipFill>
        <p:spPr>
          <a:xfrm>
            <a:off x="430200" y="1617700"/>
            <a:ext cx="4141800" cy="2426221"/>
          </a:xfrm>
          <a:prstGeom prst="rect">
            <a:avLst/>
          </a:prstGeom>
          <a:noFill/>
          <a:ln>
            <a:noFill/>
          </a:ln>
        </p:spPr>
      </p:pic>
      <p:pic>
        <p:nvPicPr>
          <p:cNvPr id="1938" name="Google Shape;1938;p200"/>
          <p:cNvPicPr preferRelativeResize="0"/>
          <p:nvPr/>
        </p:nvPicPr>
        <p:blipFill>
          <a:blip r:embed="rId5">
            <a:alphaModFix/>
          </a:blip>
          <a:stretch>
            <a:fillRect/>
          </a:stretch>
        </p:blipFill>
        <p:spPr>
          <a:xfrm>
            <a:off x="4800599" y="322650"/>
            <a:ext cx="4267201" cy="367887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2" name="Shape 1942"/>
        <p:cNvGrpSpPr/>
        <p:nvPr/>
      </p:nvGrpSpPr>
      <p:grpSpPr>
        <a:xfrm>
          <a:off x="0" y="0"/>
          <a:ext cx="0" cy="0"/>
          <a:chOff x="0" y="0"/>
          <a:chExt cx="0" cy="0"/>
        </a:xfrm>
      </p:grpSpPr>
      <p:pic>
        <p:nvPicPr>
          <p:cNvPr id="1943" name="Google Shape;1943;p201"/>
          <p:cNvPicPr preferRelativeResize="0"/>
          <p:nvPr/>
        </p:nvPicPr>
        <p:blipFill>
          <a:blip r:embed="rId3">
            <a:alphaModFix/>
          </a:blip>
          <a:stretch>
            <a:fillRect/>
          </a:stretch>
        </p:blipFill>
        <p:spPr>
          <a:xfrm>
            <a:off x="32800" y="92600"/>
            <a:ext cx="4838700" cy="4838700"/>
          </a:xfrm>
          <a:prstGeom prst="rect">
            <a:avLst/>
          </a:prstGeom>
          <a:noFill/>
          <a:ln>
            <a:noFill/>
          </a:ln>
        </p:spPr>
      </p:pic>
      <p:sp>
        <p:nvSpPr>
          <p:cNvPr id="1944" name="Google Shape;1944;p201"/>
          <p:cNvSpPr txBox="1"/>
          <p:nvPr/>
        </p:nvSpPr>
        <p:spPr>
          <a:xfrm>
            <a:off x="4705525" y="303300"/>
            <a:ext cx="4194900" cy="4079700"/>
          </a:xfrm>
          <a:prstGeom prst="rect">
            <a:avLst/>
          </a:prstGeom>
          <a:noFill/>
          <a:ln>
            <a:noFill/>
          </a:ln>
        </p:spPr>
        <p:txBody>
          <a:bodyPr anchorCtr="0" anchor="t" bIns="91425" lIns="91425" spcFirstLastPara="1" rIns="91425" wrap="square" tIns="91425">
            <a:noAutofit/>
          </a:bodyPr>
          <a:lstStyle/>
          <a:p>
            <a:pPr indent="0" lvl="0" marL="0" rtl="0" algn="l">
              <a:lnSpc>
                <a:spcPct val="105000"/>
              </a:lnSpc>
              <a:spcBef>
                <a:spcPts val="0"/>
              </a:spcBef>
              <a:spcAft>
                <a:spcPts val="0"/>
              </a:spcAft>
              <a:buNone/>
            </a:pPr>
            <a:r>
              <a:rPr b="1" lang="en-CA" sz="2170">
                <a:solidFill>
                  <a:srgbClr val="222222"/>
                </a:solidFill>
                <a:latin typeface="Poppins"/>
                <a:ea typeface="Poppins"/>
                <a:cs typeface="Poppins"/>
                <a:sym typeface="Poppins"/>
              </a:rPr>
              <a:t>We’ll email you about:</a:t>
            </a:r>
            <a:endParaRPr b="1" sz="2170">
              <a:solidFill>
                <a:srgbClr val="222222"/>
              </a:solidFill>
              <a:latin typeface="Poppins"/>
              <a:ea typeface="Poppins"/>
              <a:cs typeface="Poppins"/>
              <a:sym typeface="Poppins"/>
            </a:endParaRPr>
          </a:p>
          <a:p>
            <a:pPr indent="-366395" lvl="0" marL="457200" rtl="0" algn="l">
              <a:lnSpc>
                <a:spcPct val="105000"/>
              </a:lnSpc>
              <a:spcBef>
                <a:spcPts val="1000"/>
              </a:spcBef>
              <a:spcAft>
                <a:spcPts val="0"/>
              </a:spcAft>
              <a:buClr>
                <a:srgbClr val="222222"/>
              </a:buClr>
              <a:buSzPts val="2170"/>
              <a:buFont typeface="Poppins"/>
              <a:buChar char="●"/>
            </a:pPr>
            <a:r>
              <a:rPr lang="en-CA" sz="2170">
                <a:solidFill>
                  <a:srgbClr val="222222"/>
                </a:solidFill>
                <a:latin typeface="Poppins"/>
                <a:ea typeface="Poppins"/>
                <a:cs typeface="Poppins"/>
                <a:sym typeface="Poppins"/>
              </a:rPr>
              <a:t>P</a:t>
            </a:r>
            <a:r>
              <a:rPr lang="en-CA" sz="2170">
                <a:solidFill>
                  <a:srgbClr val="222222"/>
                </a:solidFill>
                <a:latin typeface="Poppins"/>
                <a:ea typeface="Poppins"/>
                <a:cs typeface="Poppins"/>
                <a:sym typeface="Poppins"/>
              </a:rPr>
              <a:t>resentation slides, resource links, and post-event survey</a:t>
            </a:r>
            <a:endParaRPr sz="2170">
              <a:solidFill>
                <a:srgbClr val="222222"/>
              </a:solidFill>
              <a:latin typeface="Poppins"/>
              <a:ea typeface="Poppins"/>
              <a:cs typeface="Poppins"/>
              <a:sym typeface="Poppins"/>
            </a:endParaRPr>
          </a:p>
          <a:p>
            <a:pPr indent="-366395" lvl="0" marL="457200" rtl="0" algn="l">
              <a:lnSpc>
                <a:spcPct val="105000"/>
              </a:lnSpc>
              <a:spcBef>
                <a:spcPts val="1000"/>
              </a:spcBef>
              <a:spcAft>
                <a:spcPts val="0"/>
              </a:spcAft>
              <a:buClr>
                <a:srgbClr val="222222"/>
              </a:buClr>
              <a:buSzPts val="2170"/>
              <a:buFont typeface="Poppins"/>
              <a:buChar char="●"/>
            </a:pPr>
            <a:r>
              <a:rPr lang="en-CA" sz="2170">
                <a:solidFill>
                  <a:srgbClr val="222222"/>
                </a:solidFill>
                <a:latin typeface="Poppins"/>
                <a:ea typeface="Poppins"/>
                <a:cs typeface="Poppins"/>
                <a:sym typeface="Poppins"/>
              </a:rPr>
              <a:t>Travel reimbursements</a:t>
            </a:r>
            <a:endParaRPr sz="2170">
              <a:solidFill>
                <a:srgbClr val="222222"/>
              </a:solidFill>
              <a:latin typeface="Poppins"/>
              <a:ea typeface="Poppins"/>
              <a:cs typeface="Poppins"/>
              <a:sym typeface="Poppins"/>
            </a:endParaRPr>
          </a:p>
          <a:p>
            <a:pPr indent="-366395" lvl="0" marL="457200" rtl="0" algn="l">
              <a:lnSpc>
                <a:spcPct val="105000"/>
              </a:lnSpc>
              <a:spcBef>
                <a:spcPts val="1000"/>
              </a:spcBef>
              <a:spcAft>
                <a:spcPts val="0"/>
              </a:spcAft>
              <a:buClr>
                <a:srgbClr val="222222"/>
              </a:buClr>
              <a:buSzPts val="2170"/>
              <a:buFont typeface="Poppins"/>
              <a:buChar char="●"/>
            </a:pPr>
            <a:r>
              <a:rPr lang="en-CA" sz="2170">
                <a:solidFill>
                  <a:srgbClr val="222222"/>
                </a:solidFill>
                <a:latin typeface="Poppins"/>
                <a:ea typeface="Poppins"/>
                <a:cs typeface="Poppins"/>
                <a:sym typeface="Poppins"/>
              </a:rPr>
              <a:t>Student Vote Canada</a:t>
            </a:r>
            <a:endParaRPr sz="2170">
              <a:solidFill>
                <a:srgbClr val="222222"/>
              </a:solidFill>
              <a:latin typeface="Poppins"/>
              <a:ea typeface="Poppins"/>
              <a:cs typeface="Poppins"/>
              <a:sym typeface="Poppins"/>
            </a:endParaRPr>
          </a:p>
          <a:p>
            <a:pPr indent="0" lvl="0" marL="0" rtl="0" algn="l">
              <a:lnSpc>
                <a:spcPct val="105000"/>
              </a:lnSpc>
              <a:spcBef>
                <a:spcPts val="1000"/>
              </a:spcBef>
              <a:spcAft>
                <a:spcPts val="0"/>
              </a:spcAft>
              <a:buNone/>
            </a:pPr>
            <a:r>
              <a:t/>
            </a:r>
            <a:endParaRPr sz="2170">
              <a:solidFill>
                <a:srgbClr val="222222"/>
              </a:solidFill>
              <a:latin typeface="Poppins"/>
              <a:ea typeface="Poppins"/>
              <a:cs typeface="Poppins"/>
              <a:sym typeface="Poppins"/>
            </a:endParaRPr>
          </a:p>
          <a:p>
            <a:pPr indent="0" lvl="0" marL="0" rtl="0" algn="l">
              <a:lnSpc>
                <a:spcPct val="105000"/>
              </a:lnSpc>
              <a:spcBef>
                <a:spcPts val="1000"/>
              </a:spcBef>
              <a:spcAft>
                <a:spcPts val="0"/>
              </a:spcAft>
              <a:buNone/>
            </a:pPr>
            <a:r>
              <a:rPr b="1" lang="en-CA" sz="2170">
                <a:solidFill>
                  <a:srgbClr val="222222"/>
                </a:solidFill>
                <a:latin typeface="Poppins"/>
                <a:ea typeface="Poppins"/>
                <a:cs typeface="Poppins"/>
                <a:sym typeface="Poppins"/>
              </a:rPr>
              <a:t>Any questions?</a:t>
            </a:r>
            <a:endParaRPr b="1" sz="2170">
              <a:solidFill>
                <a:srgbClr val="222222"/>
              </a:solidFill>
              <a:latin typeface="Poppins"/>
              <a:ea typeface="Poppins"/>
              <a:cs typeface="Poppins"/>
              <a:sym typeface="Poppins"/>
            </a:endParaRPr>
          </a:p>
          <a:p>
            <a:pPr indent="-360045" lvl="0" marL="457200" rtl="0" algn="l">
              <a:lnSpc>
                <a:spcPct val="105000"/>
              </a:lnSpc>
              <a:spcBef>
                <a:spcPts val="1000"/>
              </a:spcBef>
              <a:spcAft>
                <a:spcPts val="0"/>
              </a:spcAft>
              <a:buClr>
                <a:srgbClr val="000000"/>
              </a:buClr>
              <a:buSzPts val="2070"/>
              <a:buFont typeface="Poppins"/>
              <a:buChar char="●"/>
            </a:pPr>
            <a:r>
              <a:rPr lang="en-CA" sz="2070">
                <a:latin typeface="Poppins"/>
                <a:ea typeface="Poppins"/>
                <a:cs typeface="Poppins"/>
                <a:sym typeface="Poppins"/>
              </a:rPr>
              <a:t>Email us: hello@civix.ca</a:t>
            </a:r>
            <a:endParaRPr sz="2070">
              <a:solidFill>
                <a:srgbClr val="000000"/>
              </a:solidFill>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4F3FB">
            <a:alpha val="71560"/>
          </a:srgbClr>
        </a:solidFill>
      </p:bgPr>
    </p:bg>
    <p:spTree>
      <p:nvGrpSpPr>
        <p:cNvPr id="1445" name="Shape 1445"/>
        <p:cNvGrpSpPr/>
        <p:nvPr/>
      </p:nvGrpSpPr>
      <p:grpSpPr>
        <a:xfrm>
          <a:off x="0" y="0"/>
          <a:ext cx="0" cy="0"/>
          <a:chOff x="0" y="0"/>
          <a:chExt cx="0" cy="0"/>
        </a:xfrm>
      </p:grpSpPr>
      <p:pic>
        <p:nvPicPr>
          <p:cNvPr id="1446" name="Google Shape;1446;p151"/>
          <p:cNvPicPr preferRelativeResize="0"/>
          <p:nvPr/>
        </p:nvPicPr>
        <p:blipFill>
          <a:blip r:embed="rId3">
            <a:alphaModFix/>
          </a:blip>
          <a:stretch>
            <a:fillRect/>
          </a:stretch>
        </p:blipFill>
        <p:spPr>
          <a:xfrm>
            <a:off x="51350" y="4511675"/>
            <a:ext cx="970301" cy="563074"/>
          </a:xfrm>
          <a:prstGeom prst="rect">
            <a:avLst/>
          </a:prstGeom>
          <a:noFill/>
          <a:ln>
            <a:noFill/>
          </a:ln>
        </p:spPr>
      </p:pic>
      <p:pic>
        <p:nvPicPr>
          <p:cNvPr id="1447" name="Google Shape;1447;p151"/>
          <p:cNvPicPr preferRelativeResize="0"/>
          <p:nvPr/>
        </p:nvPicPr>
        <p:blipFill>
          <a:blip r:embed="rId4">
            <a:alphaModFix/>
          </a:blip>
          <a:stretch>
            <a:fillRect/>
          </a:stretch>
        </p:blipFill>
        <p:spPr>
          <a:xfrm>
            <a:off x="51350" y="94200"/>
            <a:ext cx="5155701" cy="1081675"/>
          </a:xfrm>
          <a:prstGeom prst="rect">
            <a:avLst/>
          </a:prstGeom>
          <a:noFill/>
          <a:ln>
            <a:noFill/>
          </a:ln>
        </p:spPr>
      </p:pic>
      <p:pic>
        <p:nvPicPr>
          <p:cNvPr id="1448" name="Google Shape;1448;p151"/>
          <p:cNvPicPr preferRelativeResize="0"/>
          <p:nvPr/>
        </p:nvPicPr>
        <p:blipFill>
          <a:blip r:embed="rId5">
            <a:alphaModFix/>
          </a:blip>
          <a:stretch>
            <a:fillRect/>
          </a:stretch>
        </p:blipFill>
        <p:spPr>
          <a:xfrm>
            <a:off x="5274600" y="94203"/>
            <a:ext cx="3820351" cy="1686697"/>
          </a:xfrm>
          <a:prstGeom prst="rect">
            <a:avLst/>
          </a:prstGeom>
          <a:noFill/>
          <a:ln>
            <a:noFill/>
          </a:ln>
        </p:spPr>
      </p:pic>
      <p:pic>
        <p:nvPicPr>
          <p:cNvPr id="1449" name="Google Shape;1449;p151"/>
          <p:cNvPicPr preferRelativeResize="0"/>
          <p:nvPr/>
        </p:nvPicPr>
        <p:blipFill>
          <a:blip r:embed="rId6">
            <a:alphaModFix/>
          </a:blip>
          <a:stretch>
            <a:fillRect/>
          </a:stretch>
        </p:blipFill>
        <p:spPr>
          <a:xfrm>
            <a:off x="5114163" y="1911850"/>
            <a:ext cx="3955100" cy="1032927"/>
          </a:xfrm>
          <a:prstGeom prst="rect">
            <a:avLst/>
          </a:prstGeom>
          <a:noFill/>
          <a:ln>
            <a:noFill/>
          </a:ln>
        </p:spPr>
      </p:pic>
      <p:pic>
        <p:nvPicPr>
          <p:cNvPr id="1450" name="Google Shape;1450;p151"/>
          <p:cNvPicPr preferRelativeResize="0"/>
          <p:nvPr/>
        </p:nvPicPr>
        <p:blipFill>
          <a:blip r:embed="rId7">
            <a:alphaModFix/>
          </a:blip>
          <a:stretch>
            <a:fillRect/>
          </a:stretch>
        </p:blipFill>
        <p:spPr>
          <a:xfrm>
            <a:off x="4901650" y="3015379"/>
            <a:ext cx="4162349" cy="1125533"/>
          </a:xfrm>
          <a:prstGeom prst="rect">
            <a:avLst/>
          </a:prstGeom>
          <a:noFill/>
          <a:ln>
            <a:noFill/>
          </a:ln>
        </p:spPr>
      </p:pic>
      <p:pic>
        <p:nvPicPr>
          <p:cNvPr id="1451" name="Google Shape;1451;p151"/>
          <p:cNvPicPr preferRelativeResize="0"/>
          <p:nvPr/>
        </p:nvPicPr>
        <p:blipFill>
          <a:blip r:embed="rId8">
            <a:alphaModFix/>
          </a:blip>
          <a:stretch>
            <a:fillRect/>
          </a:stretch>
        </p:blipFill>
        <p:spPr>
          <a:xfrm>
            <a:off x="51349" y="4181123"/>
            <a:ext cx="4646950" cy="839103"/>
          </a:xfrm>
          <a:prstGeom prst="rect">
            <a:avLst/>
          </a:prstGeom>
          <a:noFill/>
          <a:ln>
            <a:noFill/>
          </a:ln>
        </p:spPr>
      </p:pic>
      <p:pic>
        <p:nvPicPr>
          <p:cNvPr id="1452" name="Google Shape;1452;p151"/>
          <p:cNvPicPr preferRelativeResize="0"/>
          <p:nvPr/>
        </p:nvPicPr>
        <p:blipFill>
          <a:blip r:embed="rId9">
            <a:alphaModFix/>
          </a:blip>
          <a:stretch>
            <a:fillRect/>
          </a:stretch>
        </p:blipFill>
        <p:spPr>
          <a:xfrm>
            <a:off x="125725" y="1189600"/>
            <a:ext cx="5006932" cy="708525"/>
          </a:xfrm>
          <a:prstGeom prst="rect">
            <a:avLst/>
          </a:prstGeom>
          <a:noFill/>
          <a:ln>
            <a:noFill/>
          </a:ln>
        </p:spPr>
      </p:pic>
      <p:pic>
        <p:nvPicPr>
          <p:cNvPr id="1453" name="Google Shape;1453;p151"/>
          <p:cNvPicPr preferRelativeResize="0"/>
          <p:nvPr/>
        </p:nvPicPr>
        <p:blipFill>
          <a:blip r:embed="rId10">
            <a:alphaModFix/>
          </a:blip>
          <a:stretch>
            <a:fillRect/>
          </a:stretch>
        </p:blipFill>
        <p:spPr>
          <a:xfrm>
            <a:off x="51351" y="3081800"/>
            <a:ext cx="4646951" cy="913068"/>
          </a:xfrm>
          <a:prstGeom prst="rect">
            <a:avLst/>
          </a:prstGeom>
          <a:noFill/>
          <a:ln>
            <a:noFill/>
          </a:ln>
        </p:spPr>
      </p:pic>
      <p:pic>
        <p:nvPicPr>
          <p:cNvPr id="1454" name="Google Shape;1454;p151"/>
          <p:cNvPicPr preferRelativeResize="0"/>
          <p:nvPr/>
        </p:nvPicPr>
        <p:blipFill>
          <a:blip r:embed="rId11">
            <a:alphaModFix/>
          </a:blip>
          <a:stretch>
            <a:fillRect/>
          </a:stretch>
        </p:blipFill>
        <p:spPr>
          <a:xfrm>
            <a:off x="125728" y="2058353"/>
            <a:ext cx="4646949" cy="863211"/>
          </a:xfrm>
          <a:prstGeom prst="rect">
            <a:avLst/>
          </a:prstGeom>
          <a:noFill/>
          <a:ln>
            <a:noFill/>
          </a:ln>
        </p:spPr>
      </p:pic>
      <p:pic>
        <p:nvPicPr>
          <p:cNvPr id="1455" name="Google Shape;1455;p151"/>
          <p:cNvPicPr preferRelativeResize="0"/>
          <p:nvPr/>
        </p:nvPicPr>
        <p:blipFill>
          <a:blip r:embed="rId12">
            <a:alphaModFix/>
          </a:blip>
          <a:stretch>
            <a:fillRect/>
          </a:stretch>
        </p:blipFill>
        <p:spPr>
          <a:xfrm>
            <a:off x="5397174" y="4211526"/>
            <a:ext cx="3171307" cy="8632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9" name="Shape 1459"/>
        <p:cNvGrpSpPr/>
        <p:nvPr/>
      </p:nvGrpSpPr>
      <p:grpSpPr>
        <a:xfrm>
          <a:off x="0" y="0"/>
          <a:ext cx="0" cy="0"/>
          <a:chOff x="0" y="0"/>
          <a:chExt cx="0" cy="0"/>
        </a:xfrm>
      </p:grpSpPr>
      <p:sp>
        <p:nvSpPr>
          <p:cNvPr id="1460" name="Google Shape;1460;p152"/>
          <p:cNvSpPr txBox="1"/>
          <p:nvPr/>
        </p:nvSpPr>
        <p:spPr>
          <a:xfrm>
            <a:off x="3199475" y="550000"/>
            <a:ext cx="5696100" cy="428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CA" sz="2600">
                <a:solidFill>
                  <a:schemeClr val="dk1"/>
                </a:solidFill>
                <a:latin typeface="Poppins"/>
                <a:ea typeface="Poppins"/>
                <a:cs typeface="Poppins"/>
                <a:sym typeface="Poppins"/>
              </a:rPr>
              <a:t>What we’re doing today</a:t>
            </a:r>
            <a:br>
              <a:rPr b="1" lang="en-CA" sz="2400">
                <a:solidFill>
                  <a:schemeClr val="dk1"/>
                </a:solidFill>
                <a:latin typeface="Poppins"/>
                <a:ea typeface="Poppins"/>
                <a:cs typeface="Poppins"/>
                <a:sym typeface="Poppins"/>
              </a:rPr>
            </a:br>
            <a:endParaRPr b="1" sz="2400">
              <a:solidFill>
                <a:schemeClr val="dk1"/>
              </a:solidFill>
              <a:latin typeface="Poppins"/>
              <a:ea typeface="Poppins"/>
              <a:cs typeface="Poppins"/>
              <a:sym typeface="Poppins"/>
            </a:endParaRPr>
          </a:p>
          <a:p>
            <a:pPr indent="-381000" lvl="0" marL="457200" rtl="0" algn="l">
              <a:spcBef>
                <a:spcPts val="1000"/>
              </a:spcBef>
              <a:spcAft>
                <a:spcPts val="0"/>
              </a:spcAft>
              <a:buClr>
                <a:schemeClr val="dk1"/>
              </a:buClr>
              <a:buSzPts val="2400"/>
              <a:buFont typeface="Poppins"/>
              <a:buChar char="●"/>
            </a:pPr>
            <a:r>
              <a:rPr lang="en-CA" sz="2400">
                <a:latin typeface="Poppins"/>
                <a:ea typeface="Poppins"/>
                <a:cs typeface="Poppins"/>
                <a:sym typeface="Poppins"/>
              </a:rPr>
              <a:t>New AI resources</a:t>
            </a:r>
            <a:endParaRPr sz="2400">
              <a:latin typeface="Poppins"/>
              <a:ea typeface="Poppins"/>
              <a:cs typeface="Poppins"/>
              <a:sym typeface="Poppins"/>
            </a:endParaRPr>
          </a:p>
          <a:p>
            <a:pPr indent="-381000" lvl="0" marL="457200" rtl="0" algn="l">
              <a:spcBef>
                <a:spcPts val="1000"/>
              </a:spcBef>
              <a:spcAft>
                <a:spcPts val="0"/>
              </a:spcAft>
              <a:buClr>
                <a:schemeClr val="dk1"/>
              </a:buClr>
              <a:buSzPts val="2400"/>
              <a:buFont typeface="Poppins"/>
              <a:buChar char="●"/>
            </a:pPr>
            <a:r>
              <a:rPr lang="en-CA" sz="2400">
                <a:latin typeface="Poppins"/>
                <a:ea typeface="Poppins"/>
                <a:cs typeface="Poppins"/>
                <a:sym typeface="Poppins"/>
              </a:rPr>
              <a:t>What generative AI is and how it works</a:t>
            </a:r>
            <a:endParaRPr sz="2400">
              <a:latin typeface="Poppins"/>
              <a:ea typeface="Poppins"/>
              <a:cs typeface="Poppins"/>
              <a:sym typeface="Poppins"/>
            </a:endParaRPr>
          </a:p>
          <a:p>
            <a:pPr indent="-381000" lvl="0" marL="457200" rtl="0" algn="l">
              <a:spcBef>
                <a:spcPts val="1000"/>
              </a:spcBef>
              <a:spcAft>
                <a:spcPts val="0"/>
              </a:spcAft>
              <a:buClr>
                <a:schemeClr val="dk1"/>
              </a:buClr>
              <a:buSzPts val="2400"/>
              <a:buFont typeface="Poppins"/>
              <a:buChar char="●"/>
            </a:pPr>
            <a:r>
              <a:rPr lang="en-CA" sz="2400">
                <a:latin typeface="Poppins"/>
                <a:ea typeface="Poppins"/>
                <a:cs typeface="Poppins"/>
                <a:sym typeface="Poppins"/>
              </a:rPr>
              <a:t>Using AI responsibly</a:t>
            </a:r>
            <a:endParaRPr sz="2400">
              <a:latin typeface="Poppins"/>
              <a:ea typeface="Poppins"/>
              <a:cs typeface="Poppins"/>
              <a:sym typeface="Poppins"/>
            </a:endParaRPr>
          </a:p>
          <a:p>
            <a:pPr indent="-381000" lvl="0" marL="457200" rtl="0" algn="l">
              <a:spcBef>
                <a:spcPts val="1000"/>
              </a:spcBef>
              <a:spcAft>
                <a:spcPts val="1000"/>
              </a:spcAft>
              <a:buClr>
                <a:schemeClr val="dk1"/>
              </a:buClr>
              <a:buSzPts val="2400"/>
              <a:buFont typeface="Poppins"/>
              <a:buChar char="●"/>
            </a:pPr>
            <a:r>
              <a:rPr lang="en-CA" sz="2400">
                <a:latin typeface="Poppins"/>
                <a:ea typeface="Poppins"/>
                <a:cs typeface="Poppins"/>
                <a:sym typeface="Poppins"/>
              </a:rPr>
              <a:t>Evaluating AI-generated content using lateral reading</a:t>
            </a:r>
            <a:endParaRPr sz="2400">
              <a:latin typeface="Poppins"/>
              <a:ea typeface="Poppins"/>
              <a:cs typeface="Poppins"/>
              <a:sym typeface="Poppins"/>
            </a:endParaRPr>
          </a:p>
        </p:txBody>
      </p:sp>
      <p:grpSp>
        <p:nvGrpSpPr>
          <p:cNvPr id="1461" name="Google Shape;1461;p152"/>
          <p:cNvGrpSpPr/>
          <p:nvPr/>
        </p:nvGrpSpPr>
        <p:grpSpPr>
          <a:xfrm>
            <a:off x="306175" y="428175"/>
            <a:ext cx="2575651" cy="1924250"/>
            <a:chOff x="342175" y="571300"/>
            <a:chExt cx="2575651" cy="1924250"/>
          </a:xfrm>
        </p:grpSpPr>
        <p:pic>
          <p:nvPicPr>
            <p:cNvPr id="1462" name="Google Shape;1462;p152"/>
            <p:cNvPicPr preferRelativeResize="0"/>
            <p:nvPr/>
          </p:nvPicPr>
          <p:blipFill>
            <a:blip r:embed="rId3">
              <a:alphaModFix/>
            </a:blip>
            <a:stretch>
              <a:fillRect/>
            </a:stretch>
          </p:blipFill>
          <p:spPr>
            <a:xfrm>
              <a:off x="342175" y="571300"/>
              <a:ext cx="2575651" cy="1422450"/>
            </a:xfrm>
            <a:prstGeom prst="rect">
              <a:avLst/>
            </a:prstGeom>
            <a:noFill/>
            <a:ln>
              <a:noFill/>
            </a:ln>
          </p:spPr>
        </p:pic>
        <p:sp>
          <p:nvSpPr>
            <p:cNvPr id="1463" name="Google Shape;1463;p152"/>
            <p:cNvSpPr txBox="1"/>
            <p:nvPr/>
          </p:nvSpPr>
          <p:spPr>
            <a:xfrm>
              <a:off x="418375" y="1885350"/>
              <a:ext cx="2393100" cy="61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CA" sz="1500">
                  <a:solidFill>
                    <a:srgbClr val="7D3E84"/>
                  </a:solidFill>
                  <a:latin typeface="Poppins"/>
                  <a:ea typeface="Poppins"/>
                  <a:cs typeface="Poppins"/>
                  <a:sym typeface="Poppins"/>
                </a:rPr>
                <a:t>Digital Media Literacy</a:t>
              </a:r>
              <a:endParaRPr b="1" sz="1500">
                <a:solidFill>
                  <a:srgbClr val="7D3E84"/>
                </a:solidFill>
                <a:latin typeface="Poppins"/>
                <a:ea typeface="Poppins"/>
                <a:cs typeface="Poppins"/>
                <a:sym typeface="Poppins"/>
              </a:endParaRPr>
            </a:p>
          </p:txBody>
        </p:sp>
      </p:grpSp>
      <p:pic>
        <p:nvPicPr>
          <p:cNvPr id="1464" name="Google Shape;1464;p152"/>
          <p:cNvPicPr preferRelativeResize="0"/>
          <p:nvPr/>
        </p:nvPicPr>
        <p:blipFill rotWithShape="1">
          <a:blip r:embed="rId4">
            <a:alphaModFix/>
          </a:blip>
          <a:srcRect b="29550" l="21771" r="20631" t="20941"/>
          <a:stretch/>
        </p:blipFill>
        <p:spPr>
          <a:xfrm>
            <a:off x="571688" y="2352425"/>
            <a:ext cx="2044624" cy="19242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8" name="Shape 1468"/>
        <p:cNvGrpSpPr/>
        <p:nvPr/>
      </p:nvGrpSpPr>
      <p:grpSpPr>
        <a:xfrm>
          <a:off x="0" y="0"/>
          <a:ext cx="0" cy="0"/>
          <a:chOff x="0" y="0"/>
          <a:chExt cx="0" cy="0"/>
        </a:xfrm>
      </p:grpSpPr>
      <p:sp>
        <p:nvSpPr>
          <p:cNvPr id="1469" name="Google Shape;1469;p153"/>
          <p:cNvSpPr txBox="1"/>
          <p:nvPr/>
        </p:nvSpPr>
        <p:spPr>
          <a:xfrm>
            <a:off x="593075" y="1431900"/>
            <a:ext cx="5004600" cy="35094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Clr>
                <a:srgbClr val="222222"/>
              </a:buClr>
              <a:buSzPts val="2400"/>
              <a:buFont typeface="Poppins"/>
              <a:buChar char="●"/>
            </a:pPr>
            <a:r>
              <a:rPr lang="en-CA" sz="2400">
                <a:solidFill>
                  <a:srgbClr val="222222"/>
                </a:solidFill>
                <a:latin typeface="Poppins"/>
                <a:ea typeface="Poppins"/>
                <a:cs typeface="Poppins"/>
                <a:sym typeface="Poppins"/>
              </a:rPr>
              <a:t>We’ll be trying out some activities today</a:t>
            </a:r>
            <a:br>
              <a:rPr lang="en-CA" sz="2400">
                <a:solidFill>
                  <a:srgbClr val="222222"/>
                </a:solidFill>
                <a:latin typeface="Poppins"/>
                <a:ea typeface="Poppins"/>
                <a:cs typeface="Poppins"/>
                <a:sym typeface="Poppins"/>
              </a:rPr>
            </a:br>
            <a:endParaRPr sz="2400">
              <a:solidFill>
                <a:srgbClr val="222222"/>
              </a:solidFill>
              <a:latin typeface="Poppins"/>
              <a:ea typeface="Poppins"/>
              <a:cs typeface="Poppins"/>
              <a:sym typeface="Poppins"/>
            </a:endParaRPr>
          </a:p>
          <a:p>
            <a:pPr indent="-381000" lvl="0" marL="457200" rtl="0" algn="l">
              <a:spcBef>
                <a:spcPts val="0"/>
              </a:spcBef>
              <a:spcAft>
                <a:spcPts val="0"/>
              </a:spcAft>
              <a:buClr>
                <a:srgbClr val="222222"/>
              </a:buClr>
              <a:buSzPts val="2400"/>
              <a:buFont typeface="Poppins"/>
              <a:buChar char="●"/>
            </a:pPr>
            <a:r>
              <a:rPr lang="en-CA" sz="2400">
                <a:solidFill>
                  <a:srgbClr val="222222"/>
                </a:solidFill>
                <a:latin typeface="Poppins"/>
                <a:ea typeface="Poppins"/>
                <a:cs typeface="Poppins"/>
                <a:sym typeface="Poppins"/>
              </a:rPr>
              <a:t>And we’ll look at some examples of content online</a:t>
            </a:r>
            <a:endParaRPr sz="2400">
              <a:solidFill>
                <a:srgbClr val="222222"/>
              </a:solidFill>
              <a:latin typeface="Poppins"/>
              <a:ea typeface="Poppins"/>
              <a:cs typeface="Poppins"/>
              <a:sym typeface="Poppins"/>
            </a:endParaRPr>
          </a:p>
          <a:p>
            <a:pPr indent="0" lvl="0" marL="457200" rtl="0" algn="l">
              <a:spcBef>
                <a:spcPts val="0"/>
              </a:spcBef>
              <a:spcAft>
                <a:spcPts val="0"/>
              </a:spcAft>
              <a:buNone/>
            </a:pPr>
            <a:r>
              <a:t/>
            </a:r>
            <a:endParaRPr sz="2400">
              <a:solidFill>
                <a:srgbClr val="222222"/>
              </a:solidFill>
              <a:latin typeface="Poppins"/>
              <a:ea typeface="Poppins"/>
              <a:cs typeface="Poppins"/>
              <a:sym typeface="Poppins"/>
            </a:endParaRPr>
          </a:p>
          <a:p>
            <a:pPr indent="-381000" lvl="0" marL="457200" rtl="0" algn="l">
              <a:spcBef>
                <a:spcPts val="0"/>
              </a:spcBef>
              <a:spcAft>
                <a:spcPts val="0"/>
              </a:spcAft>
              <a:buClr>
                <a:srgbClr val="222222"/>
              </a:buClr>
              <a:buSzPts val="2400"/>
              <a:buFont typeface="Poppins"/>
              <a:buChar char="●"/>
            </a:pPr>
            <a:r>
              <a:rPr lang="en-CA" sz="2400">
                <a:solidFill>
                  <a:srgbClr val="222222"/>
                </a:solidFill>
                <a:latin typeface="Poppins"/>
                <a:ea typeface="Poppins"/>
                <a:cs typeface="Poppins"/>
                <a:sym typeface="Poppins"/>
              </a:rPr>
              <a:t>Everything can be found here: </a:t>
            </a:r>
            <a:r>
              <a:rPr b="1" lang="en-CA" sz="2400">
                <a:solidFill>
                  <a:srgbClr val="7D3E84"/>
                </a:solidFill>
                <a:latin typeface="Poppins"/>
                <a:ea typeface="Poppins"/>
                <a:cs typeface="Poppins"/>
                <a:sym typeface="Poppins"/>
              </a:rPr>
              <a:t>ctrl-f.ca/en/toronto2025</a:t>
            </a:r>
            <a:endParaRPr b="1" sz="2400">
              <a:solidFill>
                <a:srgbClr val="7D3E84"/>
              </a:solidFill>
              <a:latin typeface="Poppins"/>
              <a:ea typeface="Poppins"/>
              <a:cs typeface="Poppins"/>
              <a:sym typeface="Poppins"/>
            </a:endParaRPr>
          </a:p>
        </p:txBody>
      </p:sp>
      <p:sp>
        <p:nvSpPr>
          <p:cNvPr id="1470" name="Google Shape;1470;p153"/>
          <p:cNvSpPr/>
          <p:nvPr/>
        </p:nvSpPr>
        <p:spPr>
          <a:xfrm>
            <a:off x="0" y="-4500"/>
            <a:ext cx="201600" cy="5143500"/>
          </a:xfrm>
          <a:prstGeom prst="rect">
            <a:avLst/>
          </a:prstGeom>
          <a:solidFill>
            <a:srgbClr val="B5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153"/>
          <p:cNvSpPr txBox="1"/>
          <p:nvPr/>
        </p:nvSpPr>
        <p:spPr>
          <a:xfrm>
            <a:off x="530050" y="338025"/>
            <a:ext cx="5520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CA" sz="2800">
                <a:latin typeface="Poppins"/>
                <a:ea typeface="Poppins"/>
                <a:cs typeface="Poppins"/>
                <a:sym typeface="Poppins"/>
              </a:rPr>
              <a:t>Important Links</a:t>
            </a:r>
            <a:endParaRPr b="1" i="1" sz="2800">
              <a:latin typeface="Poppins"/>
              <a:ea typeface="Poppins"/>
              <a:cs typeface="Poppins"/>
              <a:sym typeface="Poppins"/>
            </a:endParaRPr>
          </a:p>
        </p:txBody>
      </p:sp>
      <p:pic>
        <p:nvPicPr>
          <p:cNvPr id="1472" name="Google Shape;1472;p153"/>
          <p:cNvPicPr preferRelativeResize="0"/>
          <p:nvPr/>
        </p:nvPicPr>
        <p:blipFill>
          <a:blip r:embed="rId3">
            <a:alphaModFix/>
          </a:blip>
          <a:stretch>
            <a:fillRect/>
          </a:stretch>
        </p:blipFill>
        <p:spPr>
          <a:xfrm>
            <a:off x="5597675" y="892925"/>
            <a:ext cx="3241525" cy="325165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6" name="Shape 1476"/>
        <p:cNvGrpSpPr/>
        <p:nvPr/>
      </p:nvGrpSpPr>
      <p:grpSpPr>
        <a:xfrm>
          <a:off x="0" y="0"/>
          <a:ext cx="0" cy="0"/>
          <a:chOff x="0" y="0"/>
          <a:chExt cx="0" cy="0"/>
        </a:xfrm>
      </p:grpSpPr>
      <p:sp>
        <p:nvSpPr>
          <p:cNvPr id="1477" name="Google Shape;1477;p154"/>
          <p:cNvSpPr txBox="1"/>
          <p:nvPr/>
        </p:nvSpPr>
        <p:spPr>
          <a:xfrm>
            <a:off x="340150" y="1294875"/>
            <a:ext cx="35127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CA" sz="2800">
                <a:solidFill>
                  <a:schemeClr val="dk1"/>
                </a:solidFill>
                <a:latin typeface="Montserrat"/>
                <a:ea typeface="Montserrat"/>
                <a:cs typeface="Montserrat"/>
                <a:sym typeface="Montserrat"/>
              </a:rPr>
              <a:t>Lesson 1</a:t>
            </a:r>
            <a:endParaRPr b="1" sz="2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sz="2800">
              <a:solidFill>
                <a:schemeClr val="dk1"/>
              </a:solidFill>
              <a:latin typeface="Montserrat"/>
              <a:ea typeface="Montserrat"/>
              <a:cs typeface="Montserrat"/>
              <a:sym typeface="Montserrat"/>
            </a:endParaRPr>
          </a:p>
          <a:p>
            <a:pPr indent="0" lvl="0" marL="0" rtl="0" algn="l">
              <a:spcBef>
                <a:spcPts val="0"/>
              </a:spcBef>
              <a:spcAft>
                <a:spcPts val="0"/>
              </a:spcAft>
              <a:buNone/>
            </a:pPr>
            <a:r>
              <a:rPr b="1" lang="en-CA" sz="2800">
                <a:solidFill>
                  <a:schemeClr val="dk1"/>
                </a:solidFill>
                <a:latin typeface="Montserrat"/>
                <a:ea typeface="Montserrat"/>
                <a:cs typeface="Montserrat"/>
                <a:sym typeface="Montserrat"/>
              </a:rPr>
              <a:t>What is </a:t>
            </a:r>
            <a:br>
              <a:rPr b="1" lang="en-CA" sz="2800">
                <a:solidFill>
                  <a:schemeClr val="dk1"/>
                </a:solidFill>
                <a:latin typeface="Montserrat"/>
                <a:ea typeface="Montserrat"/>
                <a:cs typeface="Montserrat"/>
                <a:sym typeface="Montserrat"/>
              </a:rPr>
            </a:br>
            <a:r>
              <a:rPr b="1" lang="en-CA" sz="2800">
                <a:solidFill>
                  <a:schemeClr val="dk1"/>
                </a:solidFill>
                <a:latin typeface="Montserrat"/>
                <a:ea typeface="Montserrat"/>
                <a:cs typeface="Montserrat"/>
                <a:sym typeface="Montserrat"/>
              </a:rPr>
              <a:t>Generative AI?</a:t>
            </a:r>
            <a:endParaRPr b="1" sz="2800">
              <a:solidFill>
                <a:schemeClr val="dk1"/>
              </a:solidFill>
              <a:latin typeface="Montserrat"/>
              <a:ea typeface="Montserrat"/>
              <a:cs typeface="Montserrat"/>
              <a:sym typeface="Montserrat"/>
            </a:endParaRPr>
          </a:p>
        </p:txBody>
      </p:sp>
      <p:pic>
        <p:nvPicPr>
          <p:cNvPr id="1478" name="Google Shape;1478;p154"/>
          <p:cNvPicPr preferRelativeResize="0"/>
          <p:nvPr/>
        </p:nvPicPr>
        <p:blipFill>
          <a:blip r:embed="rId3">
            <a:alphaModFix/>
          </a:blip>
          <a:stretch>
            <a:fillRect/>
          </a:stretch>
        </p:blipFill>
        <p:spPr>
          <a:xfrm>
            <a:off x="4000500" y="0"/>
            <a:ext cx="5143501" cy="5143501"/>
          </a:xfrm>
          <a:prstGeom prst="rect">
            <a:avLst/>
          </a:prstGeom>
          <a:noFill/>
          <a:ln>
            <a:noFill/>
          </a:ln>
        </p:spPr>
      </p:pic>
      <p:sp>
        <p:nvSpPr>
          <p:cNvPr id="1479" name="Google Shape;1479;p154"/>
          <p:cNvSpPr txBox="1"/>
          <p:nvPr/>
        </p:nvSpPr>
        <p:spPr>
          <a:xfrm>
            <a:off x="272838" y="4555850"/>
            <a:ext cx="3081300" cy="503700"/>
          </a:xfrm>
          <a:prstGeom prst="rect">
            <a:avLst/>
          </a:prstGeom>
          <a:noFill/>
          <a:ln>
            <a:noFill/>
          </a:ln>
        </p:spPr>
        <p:txBody>
          <a:bodyPr anchorCtr="0" anchor="t" bIns="45700" lIns="91425" spcFirstLastPara="1" rIns="91425" wrap="square" tIns="45700">
            <a:noAutofit/>
          </a:bodyPr>
          <a:lstStyle/>
          <a:p>
            <a:pPr indent="0" lvl="0" marL="0" rtl="0" algn="ctr">
              <a:spcBef>
                <a:spcPts val="1000"/>
              </a:spcBef>
              <a:spcAft>
                <a:spcPts val="1000"/>
              </a:spcAft>
              <a:buNone/>
            </a:pPr>
            <a:r>
              <a:rPr lang="en-CA" sz="1600">
                <a:solidFill>
                  <a:schemeClr val="dk2"/>
                </a:solidFill>
                <a:latin typeface="Poppins"/>
                <a:ea typeface="Poppins"/>
                <a:cs typeface="Poppins"/>
                <a:sym typeface="Poppins"/>
              </a:rPr>
              <a:t>Created with DALL-E 3</a:t>
            </a:r>
            <a:endParaRPr sz="1600">
              <a:solidFill>
                <a:schemeClr val="dk2"/>
              </a:solidFill>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xmlns:r="http://schemas.openxmlformats.org/officeDocument/2006/relationships" name="Dintra Isometric Social Media by Slidesgo">
  <a:themeElements>
    <a:clrScheme name="Simple Light">
      <a:dk1>
        <a:srgbClr val="000000"/>
      </a:dk1>
      <a:lt1>
        <a:srgbClr val="FFFFFF"/>
      </a:lt1>
      <a:dk2>
        <a:srgbClr val="595959"/>
      </a:dk2>
      <a:lt2>
        <a:srgbClr val="F5F5F5"/>
      </a:lt2>
      <a:accent1>
        <a:srgbClr val="FFB95D"/>
      </a:accent1>
      <a:accent2>
        <a:srgbClr val="212121"/>
      </a:accent2>
      <a:accent3>
        <a:srgbClr val="F79411"/>
      </a:accent3>
      <a:accent4>
        <a:srgbClr val="FFFDF9"/>
      </a:accent4>
      <a:accent5>
        <a:srgbClr val="E0E0E0"/>
      </a:accent5>
      <a:accent6>
        <a:srgbClr val="B7B7B7"/>
      </a:accent6>
      <a:hlink>
        <a:srgbClr val="21212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0838F"/>
      </a:accent5>
      <a:accent6>
        <a:srgbClr val="F8E71C"/>
      </a:accent6>
      <a:hlink>
        <a:srgbClr val="00838F"/>
      </a:hlink>
      <a:folHlink>
        <a:srgbClr val="0083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Desdemona template">
  <a:themeElements>
    <a:clrScheme name="Custom 347">
      <a:dk1>
        <a:srgbClr val="454F5B"/>
      </a:dk1>
      <a:lt1>
        <a:srgbClr val="FFFFFF"/>
      </a:lt1>
      <a:dk2>
        <a:srgbClr val="89929B"/>
      </a:dk2>
      <a:lt2>
        <a:srgbClr val="EFF1F3"/>
      </a:lt2>
      <a:accent1>
        <a:srgbClr val="4ECDC4"/>
      </a:accent1>
      <a:accent2>
        <a:srgbClr val="C7F464"/>
      </a:accent2>
      <a:accent3>
        <a:srgbClr val="454F5B"/>
      </a:accent3>
      <a:accent4>
        <a:srgbClr val="738498"/>
      </a:accent4>
      <a:accent5>
        <a:srgbClr val="A6B5C7"/>
      </a:accent5>
      <a:accent6>
        <a:srgbClr val="D4DAE0"/>
      </a:accent6>
      <a:hlink>
        <a:srgbClr val="454F5B"/>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CTRL-F Theme">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Dintra Isometric Social Media by Slidesgo">
  <a:themeElements>
    <a:clrScheme name="Simple Light">
      <a:dk1>
        <a:srgbClr val="000000"/>
      </a:dk1>
      <a:lt1>
        <a:srgbClr val="FFFFFF"/>
      </a:lt1>
      <a:dk2>
        <a:srgbClr val="595959"/>
      </a:dk2>
      <a:lt2>
        <a:srgbClr val="F5F5F5"/>
      </a:lt2>
      <a:accent1>
        <a:srgbClr val="FFB95D"/>
      </a:accent1>
      <a:accent2>
        <a:srgbClr val="212121"/>
      </a:accent2>
      <a:accent3>
        <a:srgbClr val="F79411"/>
      </a:accent3>
      <a:accent4>
        <a:srgbClr val="FFFDF9"/>
      </a:accent4>
      <a:accent5>
        <a:srgbClr val="E0E0E0"/>
      </a:accent5>
      <a:accent6>
        <a:srgbClr val="B7B7B7"/>
      </a:accent6>
      <a:hlink>
        <a:srgbClr val="21212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