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12192000"/>
  <p:notesSz cx="6858000" cy="9144000"/>
  <p:embeddedFontLst>
    <p:embeddedFont>
      <p:font typeface="Raleway"/>
      <p:regular r:id="rId25"/>
      <p:bold r:id="rId26"/>
      <p:italic r:id="rId27"/>
      <p:boldItalic r:id="rId28"/>
    </p:embeddedFont>
    <p:embeddedFont>
      <p:font typeface="Poppins"/>
      <p:regular r:id="rId29"/>
      <p:bold r:id="rId30"/>
      <p:italic r:id="rId31"/>
      <p:boldItalic r:id="rId32"/>
    </p:embeddedFont>
    <p:embeddedFont>
      <p:font typeface="Source Code Pro"/>
      <p:regular r:id="rId33"/>
      <p:bold r:id="rId34"/>
      <p:italic r:id="rId35"/>
      <p:boldItalic r:id="rId36"/>
    </p:embeddedFont>
    <p:embeddedFont>
      <p:font typeface="Oswald"/>
      <p:regular r:id="rId37"/>
      <p:bold r:id="rId38"/>
    </p:embeddedFont>
    <p:embeddedFont>
      <p:font typeface="Helvetica Neue Light"/>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D6889F9-609B-4375-83CE-955420F94410}">
  <a:tblStyle styleId="{ED6889F9-609B-4375-83CE-955420F9441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HelveticaNeueLight-bold.fntdata"/><Relationship Id="rId20" Type="http://schemas.openxmlformats.org/officeDocument/2006/relationships/slide" Target="slides/slide15.xml"/><Relationship Id="rId42" Type="http://schemas.openxmlformats.org/officeDocument/2006/relationships/font" Target="fonts/HelveticaNeueLight-boldItalic.fntdata"/><Relationship Id="rId41" Type="http://schemas.openxmlformats.org/officeDocument/2006/relationships/font" Target="fonts/HelveticaNeueLight-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aleway-bold.fntdata"/><Relationship Id="rId25" Type="http://schemas.openxmlformats.org/officeDocument/2006/relationships/font" Target="fonts/Raleway-regular.fntdata"/><Relationship Id="rId28" Type="http://schemas.openxmlformats.org/officeDocument/2006/relationships/font" Target="fonts/Raleway-boldItalic.fntdata"/><Relationship Id="rId27" Type="http://schemas.openxmlformats.org/officeDocument/2006/relationships/font" Target="fonts/Raleway-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italic.fntdata"/><Relationship Id="rId30" Type="http://schemas.openxmlformats.org/officeDocument/2006/relationships/font" Target="fonts/Poppins-bold.fntdata"/><Relationship Id="rId11" Type="http://schemas.openxmlformats.org/officeDocument/2006/relationships/slide" Target="slides/slide6.xml"/><Relationship Id="rId33" Type="http://schemas.openxmlformats.org/officeDocument/2006/relationships/font" Target="fonts/SourceCodePro-regular.fntdata"/><Relationship Id="rId10" Type="http://schemas.openxmlformats.org/officeDocument/2006/relationships/slide" Target="slides/slide5.xml"/><Relationship Id="rId32" Type="http://schemas.openxmlformats.org/officeDocument/2006/relationships/font" Target="fonts/Poppins-boldItalic.fntdata"/><Relationship Id="rId13" Type="http://schemas.openxmlformats.org/officeDocument/2006/relationships/slide" Target="slides/slide8.xml"/><Relationship Id="rId35" Type="http://schemas.openxmlformats.org/officeDocument/2006/relationships/font" Target="fonts/SourceCodePro-italic.fntdata"/><Relationship Id="rId12" Type="http://schemas.openxmlformats.org/officeDocument/2006/relationships/slide" Target="slides/slide7.xml"/><Relationship Id="rId34" Type="http://schemas.openxmlformats.org/officeDocument/2006/relationships/font" Target="fonts/SourceCodePro-bold.fntdata"/><Relationship Id="rId15" Type="http://schemas.openxmlformats.org/officeDocument/2006/relationships/slide" Target="slides/slide10.xml"/><Relationship Id="rId37" Type="http://schemas.openxmlformats.org/officeDocument/2006/relationships/font" Target="fonts/Oswald-regular.fntdata"/><Relationship Id="rId14" Type="http://schemas.openxmlformats.org/officeDocument/2006/relationships/slide" Target="slides/slide9.xml"/><Relationship Id="rId36" Type="http://schemas.openxmlformats.org/officeDocument/2006/relationships/font" Target="fonts/SourceCodePro-boldItalic.fntdata"/><Relationship Id="rId17" Type="http://schemas.openxmlformats.org/officeDocument/2006/relationships/slide" Target="slides/slide12.xml"/><Relationship Id="rId39" Type="http://schemas.openxmlformats.org/officeDocument/2006/relationships/font" Target="fonts/HelveticaNeueLight-regular.fntdata"/><Relationship Id="rId16" Type="http://schemas.openxmlformats.org/officeDocument/2006/relationships/slide" Target="slides/slide11.xml"/><Relationship Id="rId38" Type="http://schemas.openxmlformats.org/officeDocument/2006/relationships/font" Target="fonts/Oswald-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1f37473fa6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g1f37473fa6e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2cf0993512_0_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2cf0993512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2cf0993512_0_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2cf0993512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2cf0993512_0_1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32cf0993512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2cf0993512_0_1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2cf0993512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2cf0993512_0_1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2cf0993512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2cf0993512_0_1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2cf0993512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2cf0993512_0_1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32cf0993512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2cf0993512_0_1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2cf0993512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3024a2d3d6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33024a2d3d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3024a2d3d6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33024a2d3d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2cf0993512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2cf099351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2cf0993512_0_2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2cf0993512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32cf0993512_0_2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32cf0993512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2cf0993512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2cf0993512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2cf0993512_0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2cf0993512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2cf0993512_0_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2cf0993512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2cf0993512_0_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2cf0993512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2cf0993512_0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32cf0993512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CA"/>
              <a:t>‹#›</a:t>
            </a:fld>
            <a:endParaRPr/>
          </a:p>
        </p:txBody>
      </p:sp>
      <p:sp>
        <p:nvSpPr>
          <p:cNvPr id="11" name="Google Shape;11;p2"/>
          <p:cNvSpPr/>
          <p:nvPr/>
        </p:nvSpPr>
        <p:spPr>
          <a:xfrm>
            <a:off x="0" y="-76200"/>
            <a:ext cx="12192000" cy="619200"/>
          </a:xfrm>
          <a:prstGeom prst="wedgeRectCallout">
            <a:avLst>
              <a:gd fmla="val -21132" name="adj1"/>
              <a:gd fmla="val 47582" name="adj2"/>
            </a:avLst>
          </a:prstGeom>
          <a:solidFill>
            <a:srgbClr val="EC008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10552250" y="466800"/>
            <a:ext cx="897900" cy="423000"/>
          </a:xfrm>
          <a:prstGeom prst="triangle">
            <a:avLst>
              <a:gd fmla="val 50000" name="adj"/>
            </a:avLst>
          </a:prstGeom>
          <a:solidFill>
            <a:srgbClr val="EC00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cxnSp>
        <p:nvCxnSpPr>
          <p:cNvPr id="45" name="Google Shape;45;p11"/>
          <p:cNvCxnSpPr/>
          <p:nvPr/>
        </p:nvCxnSpPr>
        <p:spPr>
          <a:xfrm>
            <a:off x="551033" y="3984367"/>
            <a:ext cx="1214100" cy="0"/>
          </a:xfrm>
          <a:prstGeom prst="straightConnector1">
            <a:avLst/>
          </a:prstGeom>
          <a:noFill/>
          <a:ln cap="flat" cmpd="sng" w="28575">
            <a:solidFill>
              <a:schemeClr val="dk1"/>
            </a:solidFill>
            <a:prstDash val="lgDash"/>
            <a:round/>
            <a:headEnd len="sm" w="sm" type="none"/>
            <a:tailEnd len="sm" w="sm" type="none"/>
          </a:ln>
        </p:spPr>
      </p:cxnSp>
      <p:sp>
        <p:nvSpPr>
          <p:cNvPr id="46" name="Google Shape;46;p11"/>
          <p:cNvSpPr txBox="1"/>
          <p:nvPr>
            <p:ph hasCustomPrompt="1" type="title"/>
          </p:nvPr>
        </p:nvSpPr>
        <p:spPr>
          <a:xfrm>
            <a:off x="415600" y="1474833"/>
            <a:ext cx="11360700" cy="2618100"/>
          </a:xfrm>
          <a:prstGeom prst="rect">
            <a:avLst/>
          </a:prstGeom>
        </p:spPr>
        <p:txBody>
          <a:bodyPr anchorCtr="0" anchor="b" bIns="121900" lIns="121900" spcFirstLastPara="1" rIns="121900" wrap="square" tIns="121900">
            <a:normAutofit/>
          </a:bodyPr>
          <a:lstStyle>
            <a:lvl1pPr lvl="0" rtl="0">
              <a:spcBef>
                <a:spcPts val="0"/>
              </a:spcBef>
              <a:spcAft>
                <a:spcPts val="0"/>
              </a:spcAft>
              <a:buSzPts val="16000"/>
              <a:buNone/>
              <a:defRPr sz="16000"/>
            </a:lvl1pPr>
            <a:lvl2pPr lvl="1" rtl="0">
              <a:spcBef>
                <a:spcPts val="0"/>
              </a:spcBef>
              <a:spcAft>
                <a:spcPts val="0"/>
              </a:spcAft>
              <a:buSzPts val="16000"/>
              <a:buNone/>
              <a:defRPr sz="16000"/>
            </a:lvl2pPr>
            <a:lvl3pPr lvl="2" rtl="0">
              <a:spcBef>
                <a:spcPts val="0"/>
              </a:spcBef>
              <a:spcAft>
                <a:spcPts val="0"/>
              </a:spcAft>
              <a:buSzPts val="16000"/>
              <a:buNone/>
              <a:defRPr sz="16000"/>
            </a:lvl3pPr>
            <a:lvl4pPr lvl="3" rtl="0">
              <a:spcBef>
                <a:spcPts val="0"/>
              </a:spcBef>
              <a:spcAft>
                <a:spcPts val="0"/>
              </a:spcAft>
              <a:buSzPts val="16000"/>
              <a:buNone/>
              <a:defRPr sz="16000"/>
            </a:lvl4pPr>
            <a:lvl5pPr lvl="4" rtl="0">
              <a:spcBef>
                <a:spcPts val="0"/>
              </a:spcBef>
              <a:spcAft>
                <a:spcPts val="0"/>
              </a:spcAft>
              <a:buSzPts val="16000"/>
              <a:buNone/>
              <a:defRPr sz="16000"/>
            </a:lvl5pPr>
            <a:lvl6pPr lvl="5" rtl="0">
              <a:spcBef>
                <a:spcPts val="0"/>
              </a:spcBef>
              <a:spcAft>
                <a:spcPts val="0"/>
              </a:spcAft>
              <a:buSzPts val="16000"/>
              <a:buNone/>
              <a:defRPr sz="16000"/>
            </a:lvl6pPr>
            <a:lvl7pPr lvl="6" rtl="0">
              <a:spcBef>
                <a:spcPts val="0"/>
              </a:spcBef>
              <a:spcAft>
                <a:spcPts val="0"/>
              </a:spcAft>
              <a:buSzPts val="16000"/>
              <a:buNone/>
              <a:defRPr sz="16000"/>
            </a:lvl7pPr>
            <a:lvl8pPr lvl="7" rtl="0">
              <a:spcBef>
                <a:spcPts val="0"/>
              </a:spcBef>
              <a:spcAft>
                <a:spcPts val="0"/>
              </a:spcAft>
              <a:buSzPts val="16000"/>
              <a:buNone/>
              <a:defRPr sz="16000"/>
            </a:lvl8pPr>
            <a:lvl9pPr lvl="8" rtl="0">
              <a:spcBef>
                <a:spcPts val="0"/>
              </a:spcBef>
              <a:spcAft>
                <a:spcPts val="0"/>
              </a:spcAft>
              <a:buSzPts val="16000"/>
              <a:buNone/>
              <a:defRPr sz="16000"/>
            </a:lvl9pPr>
          </a:lstStyle>
          <a:p>
            <a:r>
              <a:t>xx%</a:t>
            </a:r>
          </a:p>
        </p:txBody>
      </p:sp>
      <p:sp>
        <p:nvSpPr>
          <p:cNvPr id="47" name="Google Shape;47;p11"/>
          <p:cNvSpPr txBox="1"/>
          <p:nvPr>
            <p:ph idx="1" type="body"/>
          </p:nvPr>
        </p:nvSpPr>
        <p:spPr>
          <a:xfrm>
            <a:off x="415600" y="4202967"/>
            <a:ext cx="11360700" cy="1734300"/>
          </a:xfrm>
          <a:prstGeom prst="rect">
            <a:avLst/>
          </a:prstGeom>
        </p:spPr>
        <p:txBody>
          <a:bodyPr anchorCtr="0" anchor="t" bIns="121900" lIns="121900" spcFirstLastPara="1" rIns="121900" wrap="square" tIns="121900">
            <a:normAutofit/>
          </a:bodyPr>
          <a:lstStyle>
            <a:lvl1pPr indent="-381000" lvl="0" marL="457200" rtl="0">
              <a:spcBef>
                <a:spcPts val="0"/>
              </a:spcBef>
              <a:spcAft>
                <a:spcPts val="0"/>
              </a:spcAft>
              <a:buSzPts val="2400"/>
              <a:buChar char="●"/>
              <a:defRPr/>
            </a:lvl1pPr>
            <a:lvl2pPr indent="-349250" lvl="1" marL="914400" rtl="0">
              <a:spcBef>
                <a:spcPts val="0"/>
              </a:spcBef>
              <a:spcAft>
                <a:spcPts val="0"/>
              </a:spcAft>
              <a:buSzPts val="1900"/>
              <a:buChar char="○"/>
              <a:defRPr/>
            </a:lvl2pPr>
            <a:lvl3pPr indent="-349250" lvl="2" marL="1371600" rtl="0">
              <a:spcBef>
                <a:spcPts val="0"/>
              </a:spcBef>
              <a:spcAft>
                <a:spcPts val="0"/>
              </a:spcAft>
              <a:buSzPts val="1900"/>
              <a:buChar char="■"/>
              <a:defRPr/>
            </a:lvl3pPr>
            <a:lvl4pPr indent="-349250" lvl="3" marL="1828800" rtl="0">
              <a:spcBef>
                <a:spcPts val="0"/>
              </a:spcBef>
              <a:spcAft>
                <a:spcPts val="0"/>
              </a:spcAft>
              <a:buSzPts val="1900"/>
              <a:buChar char="●"/>
              <a:defRPr/>
            </a:lvl4pPr>
            <a:lvl5pPr indent="-349250" lvl="4" marL="2286000" rtl="0">
              <a:spcBef>
                <a:spcPts val="0"/>
              </a:spcBef>
              <a:spcAft>
                <a:spcPts val="0"/>
              </a:spcAft>
              <a:buSzPts val="1900"/>
              <a:buChar char="○"/>
              <a:defRPr/>
            </a:lvl5pPr>
            <a:lvl6pPr indent="-349250" lvl="5" marL="2743200" rtl="0">
              <a:spcBef>
                <a:spcPts val="0"/>
              </a:spcBef>
              <a:spcAft>
                <a:spcPts val="0"/>
              </a:spcAft>
              <a:buSzPts val="1900"/>
              <a:buChar char="■"/>
              <a:defRPr/>
            </a:lvl6pPr>
            <a:lvl7pPr indent="-349250" lvl="6" marL="3200400" rtl="0">
              <a:spcBef>
                <a:spcPts val="0"/>
              </a:spcBef>
              <a:spcAft>
                <a:spcPts val="0"/>
              </a:spcAft>
              <a:buSzPts val="1900"/>
              <a:buChar char="●"/>
              <a:defRPr/>
            </a:lvl7pPr>
            <a:lvl8pPr indent="-349250" lvl="7" marL="3657600" rtl="0">
              <a:spcBef>
                <a:spcPts val="0"/>
              </a:spcBef>
              <a:spcAft>
                <a:spcPts val="0"/>
              </a:spcAft>
              <a:buSzPts val="1900"/>
              <a:buChar char="○"/>
              <a:defRPr/>
            </a:lvl8pPr>
            <a:lvl9pPr indent="-349250" lvl="8" marL="4114800" rtl="0">
              <a:spcBef>
                <a:spcPts val="0"/>
              </a:spcBef>
              <a:spcAft>
                <a:spcPts val="0"/>
              </a:spcAft>
              <a:buSzPts val="1900"/>
              <a:buChar char="■"/>
              <a:defRPr/>
            </a:lvl9pPr>
          </a:lstStyle>
          <a:p/>
        </p:txBody>
      </p:sp>
      <p:sp>
        <p:nvSpPr>
          <p:cNvPr id="48" name="Google Shape;48;p1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1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1" name="Shape 51"/>
        <p:cNvGrpSpPr/>
        <p:nvPr/>
      </p:nvGrpSpPr>
      <p:grpSpPr>
        <a:xfrm>
          <a:off x="0" y="0"/>
          <a:ext cx="0" cy="0"/>
          <a:chOff x="0" y="0"/>
          <a:chExt cx="0" cy="0"/>
        </a:xfrm>
      </p:grpSpPr>
      <p:sp>
        <p:nvSpPr>
          <p:cNvPr id="52" name="Google Shape;52;p1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53" name="Google Shape;53;p1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16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54" name="Google Shape;54;p1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5" name="Google Shape;55;p1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6" name="Google Shape;56;p1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TITLE_AND_BODY_2">
    <p:spTree>
      <p:nvGrpSpPr>
        <p:cNvPr id="57" name="Shape 57"/>
        <p:cNvGrpSpPr/>
        <p:nvPr/>
      </p:nvGrpSpPr>
      <p:grpSpPr>
        <a:xfrm>
          <a:off x="0" y="0"/>
          <a:ext cx="0" cy="0"/>
          <a:chOff x="0" y="0"/>
          <a:chExt cx="0" cy="0"/>
        </a:xfrm>
      </p:grpSpPr>
      <p:sp>
        <p:nvSpPr>
          <p:cNvPr id="58" name="Google Shape;58;p14"/>
          <p:cNvSpPr txBox="1"/>
          <p:nvPr>
            <p:ph idx="12" type="sldNum"/>
          </p:nvPr>
        </p:nvSpPr>
        <p:spPr>
          <a:xfrm>
            <a:off x="5933329" y="6536531"/>
            <a:ext cx="318900" cy="228000"/>
          </a:xfrm>
          <a:prstGeom prst="rect">
            <a:avLst/>
          </a:prstGeom>
          <a:noFill/>
          <a:ln>
            <a:noFill/>
          </a:ln>
        </p:spPr>
        <p:txBody>
          <a:bodyPr anchorCtr="0" anchor="t" bIns="47625" lIns="47625" spcFirstLastPara="1" rIns="47625" wrap="square" tIns="47625">
            <a:normAutofit fontScale="70000" lnSpcReduction="20000"/>
          </a:bodyPr>
          <a:lstStyle>
            <a:lvl1pPr indent="0" lvl="0" marL="0" rtl="0" algn="ctr">
              <a:lnSpc>
                <a:spcPct val="100000"/>
              </a:lnSpc>
              <a:spcBef>
                <a:spcPts val="0"/>
              </a:spcBef>
              <a:spcAft>
                <a:spcPts val="0"/>
              </a:spcAft>
              <a:buClr>
                <a:srgbClr val="000000"/>
              </a:buClr>
              <a:buSzPts val="1500"/>
              <a:buFont typeface="Helvetica Neue Light"/>
              <a:buNone/>
              <a:defRPr b="0" sz="15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1500"/>
              <a:buFont typeface="Helvetica Neue Light"/>
              <a:buNone/>
              <a:defRPr b="0" sz="15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1500"/>
              <a:buFont typeface="Helvetica Neue Light"/>
              <a:buNone/>
              <a:defRPr b="0" sz="15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1500"/>
              <a:buFont typeface="Helvetica Neue Light"/>
              <a:buNone/>
              <a:defRPr b="0" sz="15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1500"/>
              <a:buFont typeface="Helvetica Neue Light"/>
              <a:buNone/>
              <a:defRPr b="0" sz="15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1500"/>
              <a:buFont typeface="Helvetica Neue Light"/>
              <a:buNone/>
              <a:defRPr b="0" sz="15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1500"/>
              <a:buFont typeface="Helvetica Neue Light"/>
              <a:buNone/>
              <a:defRPr b="0" sz="15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1500"/>
              <a:buFont typeface="Helvetica Neue Light"/>
              <a:buNone/>
              <a:defRPr b="0" sz="15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1500"/>
              <a:buFont typeface="Helvetica Neue Light"/>
              <a:buNone/>
              <a:defRPr b="0" sz="15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CA"/>
              <a:t>‹#›</a:t>
            </a:fld>
            <a:endParaRPr sz="1300">
              <a:latin typeface="Source Code Pro"/>
              <a:ea typeface="Source Code Pro"/>
              <a:cs typeface="Source Code Pro"/>
              <a:sym typeface="Source Code Pr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p:nvPr/>
        </p:nvSpPr>
        <p:spPr>
          <a:xfrm>
            <a:off x="-76200" y="2089800"/>
            <a:ext cx="12268200" cy="2678400"/>
          </a:xfrm>
          <a:prstGeom prst="rect">
            <a:avLst/>
          </a:prstGeom>
          <a:solidFill>
            <a:srgbClr val="EC008C"/>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 name="Google Shape;15;p3"/>
          <p:cNvSpPr txBox="1"/>
          <p:nvPr>
            <p:ph type="title"/>
          </p:nvPr>
        </p:nvSpPr>
        <p:spPr>
          <a:xfrm>
            <a:off x="574400" y="2340225"/>
            <a:ext cx="11043300" cy="2125200"/>
          </a:xfrm>
          <a:prstGeom prst="rect">
            <a:avLst/>
          </a:prstGeom>
        </p:spPr>
        <p:txBody>
          <a:bodyPr anchorCtr="0" anchor="ctr" bIns="121900" lIns="121900" spcFirstLastPara="1" rIns="121900" wrap="square" tIns="121900">
            <a:norm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16" name="Google Shape;16;p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cxnSp>
        <p:nvCxnSpPr>
          <p:cNvPr id="18" name="Google Shape;18;p4"/>
          <p:cNvCxnSpPr/>
          <p:nvPr/>
        </p:nvCxnSpPr>
        <p:spPr>
          <a:xfrm>
            <a:off x="572267" y="1700769"/>
            <a:ext cx="818700" cy="0"/>
          </a:xfrm>
          <a:prstGeom prst="straightConnector1">
            <a:avLst/>
          </a:prstGeom>
          <a:noFill/>
          <a:ln cap="flat" cmpd="sng" w="19050">
            <a:solidFill>
              <a:schemeClr val="dk2"/>
            </a:solidFill>
            <a:prstDash val="lgDash"/>
            <a:round/>
            <a:headEnd len="sm" w="sm" type="none"/>
            <a:tailEnd len="sm" w="sm" type="none"/>
          </a:ln>
        </p:spPr>
      </p:cxnSp>
      <p:sp>
        <p:nvSpPr>
          <p:cNvPr id="19" name="Google Shape;19;p4"/>
          <p:cNvSpPr txBox="1"/>
          <p:nvPr>
            <p:ph type="title"/>
          </p:nvPr>
        </p:nvSpPr>
        <p:spPr>
          <a:xfrm>
            <a:off x="415600" y="647404"/>
            <a:ext cx="11360700" cy="978000"/>
          </a:xfrm>
          <a:prstGeom prst="rect">
            <a:avLst/>
          </a:prstGeom>
        </p:spPr>
        <p:txBody>
          <a:bodyPr anchorCtr="0" anchor="b" bIns="121900" lIns="121900" spcFirstLastPara="1" rIns="121900" wrap="square" tIns="121900">
            <a:norm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20" name="Google Shape;20;p4"/>
          <p:cNvSpPr txBox="1"/>
          <p:nvPr>
            <p:ph idx="1" type="body"/>
          </p:nvPr>
        </p:nvSpPr>
        <p:spPr>
          <a:xfrm>
            <a:off x="415600" y="1958433"/>
            <a:ext cx="11360700" cy="4133100"/>
          </a:xfrm>
          <a:prstGeom prst="rect">
            <a:avLst/>
          </a:prstGeom>
        </p:spPr>
        <p:txBody>
          <a:bodyPr anchorCtr="0" anchor="t" bIns="121900" lIns="121900" spcFirstLastPara="1" rIns="121900" wrap="square" tIns="121900">
            <a:normAutofit/>
          </a:bodyPr>
          <a:lstStyle>
            <a:lvl1pPr indent="-381000" lvl="0" marL="457200" rtl="0">
              <a:spcBef>
                <a:spcPts val="0"/>
              </a:spcBef>
              <a:spcAft>
                <a:spcPts val="0"/>
              </a:spcAft>
              <a:buSzPts val="2400"/>
              <a:buChar char="●"/>
              <a:defRPr/>
            </a:lvl1pPr>
            <a:lvl2pPr indent="-349250" lvl="1" marL="914400" rtl="0">
              <a:spcBef>
                <a:spcPts val="0"/>
              </a:spcBef>
              <a:spcAft>
                <a:spcPts val="0"/>
              </a:spcAft>
              <a:buSzPts val="1900"/>
              <a:buChar char="○"/>
              <a:defRPr/>
            </a:lvl2pPr>
            <a:lvl3pPr indent="-349250" lvl="2" marL="1371600" rtl="0">
              <a:spcBef>
                <a:spcPts val="0"/>
              </a:spcBef>
              <a:spcAft>
                <a:spcPts val="0"/>
              </a:spcAft>
              <a:buSzPts val="1900"/>
              <a:buChar char="■"/>
              <a:defRPr/>
            </a:lvl3pPr>
            <a:lvl4pPr indent="-349250" lvl="3" marL="1828800" rtl="0">
              <a:spcBef>
                <a:spcPts val="0"/>
              </a:spcBef>
              <a:spcAft>
                <a:spcPts val="0"/>
              </a:spcAft>
              <a:buSzPts val="1900"/>
              <a:buChar char="●"/>
              <a:defRPr/>
            </a:lvl4pPr>
            <a:lvl5pPr indent="-349250" lvl="4" marL="2286000" rtl="0">
              <a:spcBef>
                <a:spcPts val="0"/>
              </a:spcBef>
              <a:spcAft>
                <a:spcPts val="0"/>
              </a:spcAft>
              <a:buSzPts val="1900"/>
              <a:buChar char="○"/>
              <a:defRPr/>
            </a:lvl5pPr>
            <a:lvl6pPr indent="-349250" lvl="5" marL="2743200" rtl="0">
              <a:spcBef>
                <a:spcPts val="0"/>
              </a:spcBef>
              <a:spcAft>
                <a:spcPts val="0"/>
              </a:spcAft>
              <a:buSzPts val="1900"/>
              <a:buChar char="■"/>
              <a:defRPr/>
            </a:lvl6pPr>
            <a:lvl7pPr indent="-349250" lvl="6" marL="3200400" rtl="0">
              <a:spcBef>
                <a:spcPts val="0"/>
              </a:spcBef>
              <a:spcAft>
                <a:spcPts val="0"/>
              </a:spcAft>
              <a:buSzPts val="1900"/>
              <a:buChar char="●"/>
              <a:defRPr/>
            </a:lvl7pPr>
            <a:lvl8pPr indent="-349250" lvl="7" marL="3657600" rtl="0">
              <a:spcBef>
                <a:spcPts val="0"/>
              </a:spcBef>
              <a:spcAft>
                <a:spcPts val="0"/>
              </a:spcAft>
              <a:buSzPts val="1900"/>
              <a:buChar char="○"/>
              <a:defRPr/>
            </a:lvl8pPr>
            <a:lvl9pPr indent="-349250" lvl="8" marL="4114800" rtl="0">
              <a:spcBef>
                <a:spcPts val="0"/>
              </a:spcBef>
              <a:spcAft>
                <a:spcPts val="0"/>
              </a:spcAft>
              <a:buSzPts val="1900"/>
              <a:buChar char="■"/>
              <a:defRPr/>
            </a:lvl9pPr>
          </a:lstStyle>
          <a:p/>
        </p:txBody>
      </p:sp>
      <p:sp>
        <p:nvSpPr>
          <p:cNvPr id="21" name="Google Shape;21;p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cxnSp>
        <p:nvCxnSpPr>
          <p:cNvPr id="23" name="Google Shape;23;p5"/>
          <p:cNvCxnSpPr/>
          <p:nvPr/>
        </p:nvCxnSpPr>
        <p:spPr>
          <a:xfrm>
            <a:off x="572267" y="1700769"/>
            <a:ext cx="818700" cy="0"/>
          </a:xfrm>
          <a:prstGeom prst="straightConnector1">
            <a:avLst/>
          </a:prstGeom>
          <a:noFill/>
          <a:ln cap="flat" cmpd="sng" w="19050">
            <a:solidFill>
              <a:schemeClr val="dk2"/>
            </a:solidFill>
            <a:prstDash val="lgDash"/>
            <a:round/>
            <a:headEnd len="sm" w="sm" type="none"/>
            <a:tailEnd len="sm" w="sm" type="none"/>
          </a:ln>
        </p:spPr>
      </p:cxnSp>
      <p:sp>
        <p:nvSpPr>
          <p:cNvPr id="24" name="Google Shape;24;p5"/>
          <p:cNvSpPr txBox="1"/>
          <p:nvPr>
            <p:ph type="title"/>
          </p:nvPr>
        </p:nvSpPr>
        <p:spPr>
          <a:xfrm>
            <a:off x="415600" y="647404"/>
            <a:ext cx="11360700" cy="978000"/>
          </a:xfrm>
          <a:prstGeom prst="rect">
            <a:avLst/>
          </a:prstGeom>
        </p:spPr>
        <p:txBody>
          <a:bodyPr anchorCtr="0" anchor="b" bIns="121900" lIns="121900" spcFirstLastPara="1" rIns="121900" wrap="square" tIns="121900">
            <a:norm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25" name="Google Shape;25;p5"/>
          <p:cNvSpPr txBox="1"/>
          <p:nvPr>
            <p:ph idx="1" type="body"/>
          </p:nvPr>
        </p:nvSpPr>
        <p:spPr>
          <a:xfrm>
            <a:off x="415600" y="1958433"/>
            <a:ext cx="5333100" cy="4133100"/>
          </a:xfrm>
          <a:prstGeom prst="rect">
            <a:avLst/>
          </a:prstGeom>
        </p:spPr>
        <p:txBody>
          <a:bodyPr anchorCtr="0" anchor="t" bIns="121900" lIns="121900" spcFirstLastPara="1" rIns="121900" wrap="square" tIns="121900">
            <a:normAutofit/>
          </a:bodyPr>
          <a:lstStyle>
            <a:lvl1pPr indent="-349250" lvl="0" marL="457200" rtl="0">
              <a:spcBef>
                <a:spcPts val="0"/>
              </a:spcBef>
              <a:spcAft>
                <a:spcPts val="0"/>
              </a:spcAft>
              <a:buSzPts val="1900"/>
              <a:buChar char="●"/>
              <a:defRPr sz="19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26" name="Google Shape;26;p5"/>
          <p:cNvSpPr txBox="1"/>
          <p:nvPr>
            <p:ph idx="2" type="body"/>
          </p:nvPr>
        </p:nvSpPr>
        <p:spPr>
          <a:xfrm>
            <a:off x="6443200" y="1958433"/>
            <a:ext cx="5333100" cy="4133100"/>
          </a:xfrm>
          <a:prstGeom prst="rect">
            <a:avLst/>
          </a:prstGeom>
        </p:spPr>
        <p:txBody>
          <a:bodyPr anchorCtr="0" anchor="t" bIns="121900" lIns="121900" spcFirstLastPara="1" rIns="121900" wrap="square" tIns="121900">
            <a:normAutofit/>
          </a:bodyPr>
          <a:lstStyle>
            <a:lvl1pPr indent="-349250" lvl="0" marL="457200" rtl="0">
              <a:spcBef>
                <a:spcPts val="0"/>
              </a:spcBef>
              <a:spcAft>
                <a:spcPts val="0"/>
              </a:spcAft>
              <a:buSzPts val="1900"/>
              <a:buChar char="●"/>
              <a:defRPr sz="19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27" name="Google Shape;27;p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415600" y="647404"/>
            <a:ext cx="11360700" cy="978000"/>
          </a:xfrm>
          <a:prstGeom prst="rect">
            <a:avLst/>
          </a:prstGeom>
        </p:spPr>
        <p:txBody>
          <a:bodyPr anchorCtr="0" anchor="b" bIns="121900" lIns="121900" spcFirstLastPara="1" rIns="121900" wrap="square" tIns="121900">
            <a:norm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30" name="Google Shape;30;p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cxnSp>
        <p:nvCxnSpPr>
          <p:cNvPr id="32" name="Google Shape;32;p7"/>
          <p:cNvCxnSpPr/>
          <p:nvPr/>
        </p:nvCxnSpPr>
        <p:spPr>
          <a:xfrm>
            <a:off x="558233" y="1943716"/>
            <a:ext cx="818700" cy="0"/>
          </a:xfrm>
          <a:prstGeom prst="straightConnector1">
            <a:avLst/>
          </a:prstGeom>
          <a:noFill/>
          <a:ln cap="flat" cmpd="sng" w="19050">
            <a:solidFill>
              <a:schemeClr val="dk2"/>
            </a:solidFill>
            <a:prstDash val="lgDash"/>
            <a:round/>
            <a:headEnd len="sm" w="sm" type="none"/>
            <a:tailEnd len="sm" w="sm" type="none"/>
          </a:ln>
        </p:spPr>
      </p:cxnSp>
      <p:sp>
        <p:nvSpPr>
          <p:cNvPr id="33" name="Google Shape;33;p7"/>
          <p:cNvSpPr txBox="1"/>
          <p:nvPr>
            <p:ph type="title"/>
          </p:nvPr>
        </p:nvSpPr>
        <p:spPr>
          <a:xfrm>
            <a:off x="415600" y="842400"/>
            <a:ext cx="3744000" cy="1007700"/>
          </a:xfrm>
          <a:prstGeom prst="rect">
            <a:avLst/>
          </a:prstGeom>
        </p:spPr>
        <p:txBody>
          <a:bodyPr anchorCtr="0" anchor="b" bIns="121900" lIns="121900" spcFirstLastPara="1" rIns="121900" wrap="square" tIns="121900">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34" name="Google Shape;34;p7"/>
          <p:cNvSpPr txBox="1"/>
          <p:nvPr>
            <p:ph idx="1" type="body"/>
          </p:nvPr>
        </p:nvSpPr>
        <p:spPr>
          <a:xfrm>
            <a:off x="415600" y="2157605"/>
            <a:ext cx="3744000" cy="3934500"/>
          </a:xfrm>
          <a:prstGeom prst="rect">
            <a:avLst/>
          </a:prstGeom>
        </p:spPr>
        <p:txBody>
          <a:bodyPr anchorCtr="0" anchor="t" bIns="121900" lIns="121900" spcFirstLastPara="1" rIns="121900" wrap="square" tIns="121900">
            <a:norm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5" name="Google Shape;35;p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653667" y="705200"/>
            <a:ext cx="7570800" cy="5447700"/>
          </a:xfrm>
          <a:prstGeom prst="rect">
            <a:avLst/>
          </a:prstGeom>
        </p:spPr>
        <p:txBody>
          <a:bodyPr anchorCtr="0" anchor="ctr" bIns="121900" lIns="121900" spcFirstLastPara="1" rIns="121900" wrap="square" tIns="121900">
            <a:normAutofit/>
          </a:bodyPr>
          <a:lstStyle>
            <a:lvl1pPr lvl="0" rtl="0">
              <a:spcBef>
                <a:spcPts val="0"/>
              </a:spcBef>
              <a:spcAft>
                <a:spcPts val="0"/>
              </a:spcAft>
              <a:buClr>
                <a:schemeClr val="lt1"/>
              </a:buClr>
              <a:buSzPts val="7200"/>
              <a:buNone/>
              <a:defRPr sz="7200">
                <a:solidFill>
                  <a:schemeClr val="lt1"/>
                </a:solidFill>
              </a:defRPr>
            </a:lvl1pPr>
            <a:lvl2pPr lvl="1" rtl="0">
              <a:spcBef>
                <a:spcPts val="0"/>
              </a:spcBef>
              <a:spcAft>
                <a:spcPts val="0"/>
              </a:spcAft>
              <a:buClr>
                <a:schemeClr val="lt1"/>
              </a:buClr>
              <a:buSzPts val="7200"/>
              <a:buNone/>
              <a:defRPr sz="7200">
                <a:solidFill>
                  <a:schemeClr val="lt1"/>
                </a:solidFill>
              </a:defRPr>
            </a:lvl2pPr>
            <a:lvl3pPr lvl="2" rtl="0">
              <a:spcBef>
                <a:spcPts val="0"/>
              </a:spcBef>
              <a:spcAft>
                <a:spcPts val="0"/>
              </a:spcAft>
              <a:buClr>
                <a:schemeClr val="lt1"/>
              </a:buClr>
              <a:buSzPts val="7200"/>
              <a:buNone/>
              <a:defRPr sz="7200">
                <a:solidFill>
                  <a:schemeClr val="lt1"/>
                </a:solidFill>
              </a:defRPr>
            </a:lvl3pPr>
            <a:lvl4pPr lvl="3" rtl="0">
              <a:spcBef>
                <a:spcPts val="0"/>
              </a:spcBef>
              <a:spcAft>
                <a:spcPts val="0"/>
              </a:spcAft>
              <a:buClr>
                <a:schemeClr val="lt1"/>
              </a:buClr>
              <a:buSzPts val="7200"/>
              <a:buNone/>
              <a:defRPr sz="7200">
                <a:solidFill>
                  <a:schemeClr val="lt1"/>
                </a:solidFill>
              </a:defRPr>
            </a:lvl4pPr>
            <a:lvl5pPr lvl="4" rtl="0">
              <a:spcBef>
                <a:spcPts val="0"/>
              </a:spcBef>
              <a:spcAft>
                <a:spcPts val="0"/>
              </a:spcAft>
              <a:buClr>
                <a:schemeClr val="lt1"/>
              </a:buClr>
              <a:buSzPts val="7200"/>
              <a:buNone/>
              <a:defRPr sz="7200">
                <a:solidFill>
                  <a:schemeClr val="lt1"/>
                </a:solidFill>
              </a:defRPr>
            </a:lvl5pPr>
            <a:lvl6pPr lvl="5" rtl="0">
              <a:spcBef>
                <a:spcPts val="0"/>
              </a:spcBef>
              <a:spcAft>
                <a:spcPts val="0"/>
              </a:spcAft>
              <a:buClr>
                <a:schemeClr val="lt1"/>
              </a:buClr>
              <a:buSzPts val="7200"/>
              <a:buNone/>
              <a:defRPr sz="7200">
                <a:solidFill>
                  <a:schemeClr val="lt1"/>
                </a:solidFill>
              </a:defRPr>
            </a:lvl6pPr>
            <a:lvl7pPr lvl="6" rtl="0">
              <a:spcBef>
                <a:spcPts val="0"/>
              </a:spcBef>
              <a:spcAft>
                <a:spcPts val="0"/>
              </a:spcAft>
              <a:buClr>
                <a:schemeClr val="lt1"/>
              </a:buClr>
              <a:buSzPts val="7200"/>
              <a:buNone/>
              <a:defRPr sz="7200">
                <a:solidFill>
                  <a:schemeClr val="lt1"/>
                </a:solidFill>
              </a:defRPr>
            </a:lvl7pPr>
            <a:lvl8pPr lvl="7" rtl="0">
              <a:spcBef>
                <a:spcPts val="0"/>
              </a:spcBef>
              <a:spcAft>
                <a:spcPts val="0"/>
              </a:spcAft>
              <a:buClr>
                <a:schemeClr val="lt1"/>
              </a:buClr>
              <a:buSzPts val="7200"/>
              <a:buNone/>
              <a:defRPr sz="7200">
                <a:solidFill>
                  <a:schemeClr val="lt1"/>
                </a:solidFill>
              </a:defRPr>
            </a:lvl8pPr>
            <a:lvl9pPr lvl="8" rtl="0">
              <a:spcBef>
                <a:spcPts val="0"/>
              </a:spcBef>
              <a:spcAft>
                <a:spcPts val="0"/>
              </a:spcAft>
              <a:buClr>
                <a:schemeClr val="lt1"/>
              </a:buClr>
              <a:buSzPts val="7200"/>
              <a:buNone/>
              <a:defRPr sz="7200">
                <a:solidFill>
                  <a:schemeClr val="lt1"/>
                </a:solidFill>
              </a:defRPr>
            </a:lvl9pPr>
          </a:lstStyle>
          <a:p/>
        </p:txBody>
      </p:sp>
      <p:sp>
        <p:nvSpPr>
          <p:cNvPr id="38" name="Google Shape;38;p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1"/>
        </a:solidFill>
      </p:bgPr>
    </p:bg>
    <p:spTree>
      <p:nvGrpSpPr>
        <p:cNvPr id="39" name="Shape 39"/>
        <p:cNvGrpSpPr/>
        <p:nvPr/>
      </p:nvGrpSpPr>
      <p:grpSpPr>
        <a:xfrm>
          <a:off x="0" y="0"/>
          <a:ext cx="0" cy="0"/>
          <a:chOff x="0" y="0"/>
          <a:chExt cx="0" cy="0"/>
        </a:xfrm>
      </p:grpSpPr>
      <p:sp>
        <p:nvSpPr>
          <p:cNvPr id="40" name="Google Shape;40;p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415600" y="5640767"/>
            <a:ext cx="7998300" cy="806700"/>
          </a:xfrm>
          <a:prstGeom prst="rect">
            <a:avLst/>
          </a:prstGeom>
        </p:spPr>
        <p:txBody>
          <a:bodyPr anchorCtr="0" anchor="ctr" bIns="121900" lIns="121900" spcFirstLastPara="1" rIns="121900" wrap="square" tIns="121900">
            <a:normAutofit/>
          </a:bodyPr>
          <a:lstStyle>
            <a:lvl1pPr indent="-228600" lvl="0" marL="457200" rtl="0">
              <a:lnSpc>
                <a:spcPct val="100000"/>
              </a:lnSpc>
              <a:spcBef>
                <a:spcPts val="0"/>
              </a:spcBef>
              <a:spcAft>
                <a:spcPts val="0"/>
              </a:spcAft>
              <a:buSzPts val="2800"/>
              <a:buFont typeface="Oswald"/>
              <a:buNone/>
              <a:defRPr sz="2800">
                <a:latin typeface="Oswald"/>
                <a:ea typeface="Oswald"/>
                <a:cs typeface="Oswald"/>
                <a:sym typeface="Oswald"/>
              </a:defRPr>
            </a:lvl1pPr>
          </a:lstStyle>
          <a:p/>
        </p:txBody>
      </p:sp>
      <p:sp>
        <p:nvSpPr>
          <p:cNvPr id="43" name="Google Shape;43;p1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dern-writer">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647404"/>
            <a:ext cx="11360700" cy="978000"/>
          </a:xfrm>
          <a:prstGeom prst="rect">
            <a:avLst/>
          </a:prstGeom>
          <a:noFill/>
          <a:ln>
            <a:noFill/>
          </a:ln>
        </p:spPr>
        <p:txBody>
          <a:bodyPr anchorCtr="0" anchor="b" bIns="121900" lIns="121900" spcFirstLastPara="1" rIns="121900" wrap="square" tIns="121900">
            <a:normAutofit/>
          </a:bodyPr>
          <a:lstStyle>
            <a:lvl1pPr lvl="0" rtl="0">
              <a:spcBef>
                <a:spcPts val="0"/>
              </a:spcBef>
              <a:spcAft>
                <a:spcPts val="0"/>
              </a:spcAft>
              <a:buClr>
                <a:schemeClr val="dk2"/>
              </a:buClr>
              <a:buSzPts val="4000"/>
              <a:buFont typeface="Calibri"/>
              <a:buNone/>
              <a:defRPr b="1" sz="4000">
                <a:solidFill>
                  <a:schemeClr val="dk2"/>
                </a:solidFill>
                <a:latin typeface="Calibri"/>
                <a:ea typeface="Calibri"/>
                <a:cs typeface="Calibri"/>
                <a:sym typeface="Calibri"/>
              </a:defRPr>
            </a:lvl1pPr>
            <a:lvl2pPr lvl="1"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2pPr>
            <a:lvl3pPr lvl="2"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3pPr>
            <a:lvl4pPr lvl="3"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4pPr>
            <a:lvl5pPr lvl="4"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5pPr>
            <a:lvl6pPr lvl="5"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6pPr>
            <a:lvl7pPr lvl="6"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7pPr>
            <a:lvl8pPr lvl="7"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8pPr>
            <a:lvl9pPr lvl="8"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9pPr>
          </a:lstStyle>
          <a:p/>
        </p:txBody>
      </p:sp>
      <p:sp>
        <p:nvSpPr>
          <p:cNvPr id="7" name="Google Shape;7;p1"/>
          <p:cNvSpPr txBox="1"/>
          <p:nvPr>
            <p:ph idx="1" type="body"/>
          </p:nvPr>
        </p:nvSpPr>
        <p:spPr>
          <a:xfrm>
            <a:off x="415600" y="1958433"/>
            <a:ext cx="11360700" cy="4133100"/>
          </a:xfrm>
          <a:prstGeom prst="rect">
            <a:avLst/>
          </a:prstGeom>
          <a:noFill/>
          <a:ln>
            <a:noFill/>
          </a:ln>
        </p:spPr>
        <p:txBody>
          <a:bodyPr anchorCtr="0" anchor="t" bIns="121900" lIns="121900" spcFirstLastPara="1" rIns="121900" wrap="square" tIns="121900">
            <a:normAutofit/>
          </a:bodyPr>
          <a:lstStyle>
            <a:lvl1pPr indent="-381000" lvl="0" marL="457200" rtl="0">
              <a:lnSpc>
                <a:spcPct val="115000"/>
              </a:lnSpc>
              <a:spcBef>
                <a:spcPts val="0"/>
              </a:spcBef>
              <a:spcAft>
                <a:spcPts val="0"/>
              </a:spcAft>
              <a:buClr>
                <a:schemeClr val="dk2"/>
              </a:buClr>
              <a:buSzPts val="2400"/>
              <a:buFont typeface="Source Code Pro"/>
              <a:buChar char="●"/>
              <a:defRPr sz="2400">
                <a:solidFill>
                  <a:schemeClr val="dk2"/>
                </a:solidFill>
                <a:latin typeface="Source Code Pro"/>
                <a:ea typeface="Source Code Pro"/>
                <a:cs typeface="Source Code Pro"/>
                <a:sym typeface="Source Code Pro"/>
              </a:defRPr>
            </a:lvl1pPr>
            <a:lvl2pPr indent="-349250" lvl="1" marL="914400" rtl="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2pPr>
            <a:lvl3pPr indent="-349250" lvl="2" marL="1371600" rtl="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3pPr>
            <a:lvl4pPr indent="-349250" lvl="3" marL="1828800" rtl="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4pPr>
            <a:lvl5pPr indent="-349250" lvl="4" marL="2286000" rtl="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5pPr>
            <a:lvl6pPr indent="-349250" lvl="5" marL="2743200" rtl="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6pPr>
            <a:lvl7pPr indent="-349250" lvl="6" marL="3200400" rtl="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7pPr>
            <a:lvl8pPr indent="-349250" lvl="7" marL="3657600" rtl="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8pPr>
            <a:lvl9pPr indent="-349250" lvl="8" marL="4114800" rtl="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rtl="0" algn="r">
              <a:buNone/>
              <a:defRPr sz="1300">
                <a:solidFill>
                  <a:schemeClr val="dk2"/>
                </a:solidFill>
                <a:latin typeface="Source Code Pro"/>
                <a:ea typeface="Source Code Pro"/>
                <a:cs typeface="Source Code Pro"/>
                <a:sym typeface="Source Code Pro"/>
              </a:defRPr>
            </a:lvl1pPr>
            <a:lvl2pPr lvl="1" rtl="0" algn="r">
              <a:buNone/>
              <a:defRPr sz="1300">
                <a:solidFill>
                  <a:schemeClr val="dk2"/>
                </a:solidFill>
                <a:latin typeface="Source Code Pro"/>
                <a:ea typeface="Source Code Pro"/>
                <a:cs typeface="Source Code Pro"/>
                <a:sym typeface="Source Code Pro"/>
              </a:defRPr>
            </a:lvl2pPr>
            <a:lvl3pPr lvl="2" rtl="0" algn="r">
              <a:buNone/>
              <a:defRPr sz="1300">
                <a:solidFill>
                  <a:schemeClr val="dk2"/>
                </a:solidFill>
                <a:latin typeface="Source Code Pro"/>
                <a:ea typeface="Source Code Pro"/>
                <a:cs typeface="Source Code Pro"/>
                <a:sym typeface="Source Code Pro"/>
              </a:defRPr>
            </a:lvl3pPr>
            <a:lvl4pPr lvl="3" rtl="0" algn="r">
              <a:buNone/>
              <a:defRPr sz="1300">
                <a:solidFill>
                  <a:schemeClr val="dk2"/>
                </a:solidFill>
                <a:latin typeface="Source Code Pro"/>
                <a:ea typeface="Source Code Pro"/>
                <a:cs typeface="Source Code Pro"/>
                <a:sym typeface="Source Code Pro"/>
              </a:defRPr>
            </a:lvl4pPr>
            <a:lvl5pPr lvl="4" rtl="0" algn="r">
              <a:buNone/>
              <a:defRPr sz="1300">
                <a:solidFill>
                  <a:schemeClr val="dk2"/>
                </a:solidFill>
                <a:latin typeface="Source Code Pro"/>
                <a:ea typeface="Source Code Pro"/>
                <a:cs typeface="Source Code Pro"/>
                <a:sym typeface="Source Code Pro"/>
              </a:defRPr>
            </a:lvl5pPr>
            <a:lvl6pPr lvl="5" rtl="0" algn="r">
              <a:buNone/>
              <a:defRPr sz="1300">
                <a:solidFill>
                  <a:schemeClr val="dk2"/>
                </a:solidFill>
                <a:latin typeface="Source Code Pro"/>
                <a:ea typeface="Source Code Pro"/>
                <a:cs typeface="Source Code Pro"/>
                <a:sym typeface="Source Code Pro"/>
              </a:defRPr>
            </a:lvl6pPr>
            <a:lvl7pPr lvl="6" rtl="0" algn="r">
              <a:buNone/>
              <a:defRPr sz="1300">
                <a:solidFill>
                  <a:schemeClr val="dk2"/>
                </a:solidFill>
                <a:latin typeface="Source Code Pro"/>
                <a:ea typeface="Source Code Pro"/>
                <a:cs typeface="Source Code Pro"/>
                <a:sym typeface="Source Code Pro"/>
              </a:defRPr>
            </a:lvl7pPr>
            <a:lvl8pPr lvl="7" rtl="0" algn="r">
              <a:buNone/>
              <a:defRPr sz="1300">
                <a:solidFill>
                  <a:schemeClr val="dk2"/>
                </a:solidFill>
                <a:latin typeface="Source Code Pro"/>
                <a:ea typeface="Source Code Pro"/>
                <a:cs typeface="Source Code Pro"/>
                <a:sym typeface="Source Code Pro"/>
              </a:defRPr>
            </a:lvl8pPr>
            <a:lvl9pPr lvl="8" rtl="0" algn="r">
              <a:buNone/>
              <a:defRPr sz="1300">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15.png"/><Relationship Id="rId5" Type="http://schemas.openxmlformats.org/officeDocument/2006/relationships/image" Target="../media/image18.png"/><Relationship Id="rId6"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5"/>
          <p:cNvSpPr txBox="1"/>
          <p:nvPr>
            <p:ph idx="1" type="body"/>
          </p:nvPr>
        </p:nvSpPr>
        <p:spPr>
          <a:xfrm>
            <a:off x="698250" y="743075"/>
            <a:ext cx="10150500" cy="5613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1000"/>
              </a:spcBef>
              <a:spcAft>
                <a:spcPts val="0"/>
              </a:spcAft>
              <a:buClr>
                <a:schemeClr val="dk1"/>
              </a:buClr>
              <a:buSzPts val="4000"/>
              <a:buNone/>
            </a:pPr>
            <a:r>
              <a:rPr lang="en-CA" sz="3200">
                <a:latin typeface="Poppins"/>
                <a:ea typeface="Poppins"/>
                <a:cs typeface="Poppins"/>
                <a:sym typeface="Poppins"/>
              </a:rPr>
              <a:t>Democracy Bootcamp</a:t>
            </a:r>
            <a:endParaRPr sz="3200">
              <a:latin typeface="Poppins"/>
              <a:ea typeface="Poppins"/>
              <a:cs typeface="Poppins"/>
              <a:sym typeface="Poppins"/>
            </a:endParaRPr>
          </a:p>
        </p:txBody>
      </p:sp>
      <p:sp>
        <p:nvSpPr>
          <p:cNvPr id="64" name="Google Shape;64;p15"/>
          <p:cNvSpPr txBox="1"/>
          <p:nvPr/>
        </p:nvSpPr>
        <p:spPr>
          <a:xfrm>
            <a:off x="670625" y="1678799"/>
            <a:ext cx="10515600" cy="1781100"/>
          </a:xfrm>
          <a:prstGeom prst="rect">
            <a:avLst/>
          </a:prstGeom>
          <a:noFill/>
          <a:ln>
            <a:noFill/>
          </a:ln>
        </p:spPr>
        <p:txBody>
          <a:bodyPr anchorCtr="0" anchor="t" bIns="45700" lIns="91425" spcFirstLastPara="1" rIns="91425" wrap="square" tIns="45700">
            <a:noAutofit/>
          </a:bodyPr>
          <a:lstStyle/>
          <a:p>
            <a:pPr indent="0" lvl="0" marL="0" rtl="0" algn="l">
              <a:lnSpc>
                <a:spcPct val="95000"/>
              </a:lnSpc>
              <a:spcBef>
                <a:spcPts val="1000"/>
              </a:spcBef>
              <a:spcAft>
                <a:spcPts val="0"/>
              </a:spcAft>
              <a:buNone/>
            </a:pPr>
            <a:r>
              <a:rPr b="1" lang="en-CA" sz="4600">
                <a:solidFill>
                  <a:schemeClr val="dk2"/>
                </a:solidFill>
                <a:latin typeface="Poppins"/>
                <a:ea typeface="Poppins"/>
                <a:cs typeface="Poppins"/>
                <a:sym typeface="Poppins"/>
              </a:rPr>
              <a:t>Tipping Point: an experiential civic deliberation game</a:t>
            </a:r>
            <a:endParaRPr b="1" sz="4600">
              <a:solidFill>
                <a:schemeClr val="dk2"/>
              </a:solidFill>
              <a:latin typeface="Poppins"/>
              <a:ea typeface="Poppins"/>
              <a:cs typeface="Poppins"/>
              <a:sym typeface="Poppins"/>
            </a:endParaRPr>
          </a:p>
          <a:p>
            <a:pPr indent="0" lvl="0" marL="0" rtl="0" algn="l">
              <a:lnSpc>
                <a:spcPct val="95000"/>
              </a:lnSpc>
              <a:spcBef>
                <a:spcPts val="1000"/>
              </a:spcBef>
              <a:spcAft>
                <a:spcPts val="0"/>
              </a:spcAft>
              <a:buNone/>
            </a:pPr>
            <a:r>
              <a:t/>
            </a:r>
            <a:endParaRPr b="1" sz="4600">
              <a:solidFill>
                <a:srgbClr val="424242"/>
              </a:solidFill>
              <a:latin typeface="Poppins"/>
              <a:ea typeface="Poppins"/>
              <a:cs typeface="Poppins"/>
              <a:sym typeface="Poppins"/>
            </a:endParaRPr>
          </a:p>
          <a:p>
            <a:pPr indent="-50800" lvl="0" marL="228600" rtl="0" algn="l">
              <a:lnSpc>
                <a:spcPct val="70000"/>
              </a:lnSpc>
              <a:spcBef>
                <a:spcPts val="1000"/>
              </a:spcBef>
              <a:spcAft>
                <a:spcPts val="1600"/>
              </a:spcAft>
              <a:buNone/>
            </a:pPr>
            <a:r>
              <a:t/>
            </a:r>
            <a:endParaRPr sz="2400">
              <a:solidFill>
                <a:srgbClr val="424242"/>
              </a:solidFill>
              <a:latin typeface="Source Code Pro"/>
              <a:ea typeface="Source Code Pro"/>
              <a:cs typeface="Source Code Pro"/>
              <a:sym typeface="Source Code Pro"/>
            </a:endParaRPr>
          </a:p>
        </p:txBody>
      </p:sp>
      <p:pic>
        <p:nvPicPr>
          <p:cNvPr id="65" name="Google Shape;65;p15"/>
          <p:cNvPicPr preferRelativeResize="0"/>
          <p:nvPr/>
        </p:nvPicPr>
        <p:blipFill rotWithShape="1">
          <a:blip r:embed="rId3">
            <a:alphaModFix/>
          </a:blip>
          <a:srcRect b="16265" l="0" r="0" t="18439"/>
          <a:stretch/>
        </p:blipFill>
        <p:spPr>
          <a:xfrm>
            <a:off x="7549875" y="4058075"/>
            <a:ext cx="4530149" cy="2958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txBox="1"/>
          <p:nvPr>
            <p:ph idx="4294967295" type="title"/>
          </p:nvPr>
        </p:nvSpPr>
        <p:spPr>
          <a:xfrm>
            <a:off x="340275" y="764175"/>
            <a:ext cx="11564400" cy="9141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2200"/>
              <a:buFont typeface="Arial"/>
              <a:buNone/>
            </a:pPr>
            <a:r>
              <a:rPr lang="en-CA">
                <a:latin typeface="Poppins"/>
                <a:ea typeface="Poppins"/>
                <a:cs typeface="Poppins"/>
                <a:sym typeface="Poppins"/>
              </a:rPr>
              <a:t>Part I: Review Your Role &amp; Priorities</a:t>
            </a:r>
            <a:endParaRPr>
              <a:latin typeface="Poppins"/>
              <a:ea typeface="Poppins"/>
              <a:cs typeface="Poppins"/>
              <a:sym typeface="Poppins"/>
            </a:endParaRPr>
          </a:p>
        </p:txBody>
      </p:sp>
      <p:sp>
        <p:nvSpPr>
          <p:cNvPr id="140" name="Google Shape;140;p24"/>
          <p:cNvSpPr txBox="1"/>
          <p:nvPr/>
        </p:nvSpPr>
        <p:spPr>
          <a:xfrm>
            <a:off x="387000" y="1678275"/>
            <a:ext cx="11418000" cy="43560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chemeClr val="dk2"/>
              </a:buClr>
              <a:buSzPts val="2400"/>
              <a:buFont typeface="Arial"/>
              <a:buAutoNum type="arabicPeriod"/>
            </a:pPr>
            <a:r>
              <a:rPr lang="en-CA" sz="2400">
                <a:solidFill>
                  <a:schemeClr val="dk2"/>
                </a:solidFill>
                <a:latin typeface="Poppins"/>
                <a:ea typeface="Poppins"/>
                <a:cs typeface="Poppins"/>
                <a:sym typeface="Poppins"/>
              </a:rPr>
              <a:t>Review your Stakeholder card and the motivations, goals and priorities of your stakeholder group. </a:t>
            </a:r>
            <a:endParaRPr sz="2400">
              <a:solidFill>
                <a:schemeClr val="dk2"/>
              </a:solidFill>
              <a:latin typeface="Poppins"/>
              <a:ea typeface="Poppins"/>
              <a:cs typeface="Poppins"/>
              <a:sym typeface="Poppins"/>
            </a:endParaRPr>
          </a:p>
          <a:p>
            <a:pPr indent="-381000" lvl="0" marL="457200" rtl="0" algn="l">
              <a:lnSpc>
                <a:spcPct val="115000"/>
              </a:lnSpc>
              <a:spcBef>
                <a:spcPts val="1000"/>
              </a:spcBef>
              <a:spcAft>
                <a:spcPts val="0"/>
              </a:spcAft>
              <a:buClr>
                <a:schemeClr val="dk2"/>
              </a:buClr>
              <a:buSzPts val="2400"/>
              <a:buFont typeface="Arial"/>
              <a:buAutoNum type="arabicPeriod"/>
            </a:pPr>
            <a:r>
              <a:rPr lang="en-CA" sz="2400">
                <a:solidFill>
                  <a:schemeClr val="dk2"/>
                </a:solidFill>
                <a:latin typeface="Poppins"/>
                <a:ea typeface="Poppins"/>
                <a:cs typeface="Poppins"/>
                <a:sym typeface="Poppins"/>
              </a:rPr>
              <a:t>Skim the options on the Features sheet (please share with the person next to you). Identify some you think are important for your stakeholder group and ones you think are less important [</a:t>
            </a:r>
            <a:r>
              <a:rPr b="1" lang="en-CA" sz="2400">
                <a:solidFill>
                  <a:schemeClr val="dk2"/>
                </a:solidFill>
                <a:latin typeface="Poppins"/>
                <a:ea typeface="Poppins"/>
                <a:cs typeface="Poppins"/>
                <a:sym typeface="Poppins"/>
              </a:rPr>
              <a:t>3 mins</a:t>
            </a:r>
            <a:r>
              <a:rPr lang="en-CA" sz="2400">
                <a:solidFill>
                  <a:schemeClr val="dk2"/>
                </a:solidFill>
                <a:latin typeface="Poppins"/>
                <a:ea typeface="Poppins"/>
                <a:cs typeface="Poppins"/>
                <a:sym typeface="Poppins"/>
              </a:rPr>
              <a:t>]</a:t>
            </a:r>
            <a:endParaRPr sz="2400">
              <a:solidFill>
                <a:schemeClr val="dk2"/>
              </a:solidFill>
              <a:latin typeface="Poppins"/>
              <a:ea typeface="Poppins"/>
              <a:cs typeface="Poppins"/>
              <a:sym typeface="Poppins"/>
            </a:endParaRPr>
          </a:p>
          <a:p>
            <a:pPr indent="-381000" lvl="2" marL="1371600" rtl="0" algn="l">
              <a:lnSpc>
                <a:spcPct val="115000"/>
              </a:lnSpc>
              <a:spcBef>
                <a:spcPts val="0"/>
              </a:spcBef>
              <a:spcAft>
                <a:spcPts val="0"/>
              </a:spcAft>
              <a:buClr>
                <a:schemeClr val="dk2"/>
              </a:buClr>
              <a:buSzPts val="2400"/>
              <a:buFont typeface="Poppins"/>
              <a:buChar char="■"/>
            </a:pPr>
            <a:r>
              <a:rPr lang="en-CA" sz="2400">
                <a:solidFill>
                  <a:schemeClr val="dk2"/>
                </a:solidFill>
                <a:latin typeface="Poppins"/>
                <a:ea typeface="Poppins"/>
                <a:cs typeface="Poppins"/>
                <a:sym typeface="Poppins"/>
              </a:rPr>
              <a:t>Your goal is to clarify your stakeholder priorities and come up with a general gameplan. You do not need to memorize any items. </a:t>
            </a:r>
            <a:endParaRPr sz="2400">
              <a:solidFill>
                <a:schemeClr val="dk2"/>
              </a:solidFill>
              <a:latin typeface="Poppins"/>
              <a:ea typeface="Poppins"/>
              <a:cs typeface="Poppins"/>
              <a:sym typeface="Poppins"/>
            </a:endParaRPr>
          </a:p>
          <a:p>
            <a:pPr indent="0" lvl="0" marL="0" rtl="0" algn="l">
              <a:lnSpc>
                <a:spcPct val="115000"/>
              </a:lnSpc>
              <a:spcBef>
                <a:spcPts val="1000"/>
              </a:spcBef>
              <a:spcAft>
                <a:spcPts val="0"/>
              </a:spcAft>
              <a:buNone/>
            </a:pPr>
            <a:r>
              <a:t/>
            </a:r>
            <a:endParaRPr sz="2400">
              <a:solidFill>
                <a:schemeClr val="dk2"/>
              </a:solidFill>
              <a:latin typeface="Poppins"/>
              <a:ea typeface="Poppins"/>
              <a:cs typeface="Poppins"/>
              <a:sym typeface="Poppins"/>
            </a:endParaRPr>
          </a:p>
          <a:p>
            <a:pPr indent="0" lvl="0" marL="457200" rtl="0" algn="l">
              <a:lnSpc>
                <a:spcPct val="115000"/>
              </a:lnSpc>
              <a:spcBef>
                <a:spcPts val="1200"/>
              </a:spcBef>
              <a:spcAft>
                <a:spcPts val="0"/>
              </a:spcAft>
              <a:buNone/>
            </a:pPr>
            <a:r>
              <a:t/>
            </a:r>
            <a:endParaRPr b="1" sz="2400">
              <a:solidFill>
                <a:schemeClr val="dk2"/>
              </a:solidFill>
              <a:latin typeface="Poppins"/>
              <a:ea typeface="Poppins"/>
              <a:cs typeface="Poppins"/>
              <a:sym typeface="Poppins"/>
            </a:endParaRPr>
          </a:p>
          <a:p>
            <a:pPr indent="0" lvl="0" marL="0" rtl="0" algn="l">
              <a:lnSpc>
                <a:spcPct val="115000"/>
              </a:lnSpc>
              <a:spcBef>
                <a:spcPts val="1200"/>
              </a:spcBef>
              <a:spcAft>
                <a:spcPts val="1200"/>
              </a:spcAft>
              <a:buNone/>
            </a:pPr>
            <a:r>
              <a:t/>
            </a:r>
            <a:endParaRPr sz="2400">
              <a:solidFill>
                <a:schemeClr val="dk2"/>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5"/>
          <p:cNvSpPr txBox="1"/>
          <p:nvPr>
            <p:ph idx="4294967295" type="title"/>
          </p:nvPr>
        </p:nvSpPr>
        <p:spPr>
          <a:xfrm>
            <a:off x="340275" y="764177"/>
            <a:ext cx="10515600" cy="9141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2200"/>
              <a:buFont typeface="Arial"/>
              <a:buNone/>
            </a:pPr>
            <a:r>
              <a:rPr lang="en-CA">
                <a:latin typeface="Poppins"/>
                <a:ea typeface="Poppins"/>
                <a:cs typeface="Poppins"/>
                <a:sym typeface="Poppins"/>
              </a:rPr>
              <a:t>Part 2: Priority Setting</a:t>
            </a:r>
            <a:endParaRPr>
              <a:latin typeface="Poppins"/>
              <a:ea typeface="Poppins"/>
              <a:cs typeface="Poppins"/>
              <a:sym typeface="Poppins"/>
            </a:endParaRPr>
          </a:p>
        </p:txBody>
      </p:sp>
      <p:sp>
        <p:nvSpPr>
          <p:cNvPr id="146" name="Google Shape;146;p25"/>
          <p:cNvSpPr txBox="1"/>
          <p:nvPr/>
        </p:nvSpPr>
        <p:spPr>
          <a:xfrm>
            <a:off x="387000" y="1735325"/>
            <a:ext cx="7816800" cy="27285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1200"/>
              </a:spcBef>
              <a:spcAft>
                <a:spcPts val="0"/>
              </a:spcAft>
              <a:buClr>
                <a:schemeClr val="dk2"/>
              </a:buClr>
              <a:buSzPts val="2400"/>
              <a:buFont typeface="Poppins"/>
              <a:buAutoNum type="arabicPeriod"/>
            </a:pPr>
            <a:r>
              <a:rPr b="1" lang="en-CA" sz="2400">
                <a:solidFill>
                  <a:schemeClr val="dk2"/>
                </a:solidFill>
                <a:latin typeface="Poppins"/>
                <a:ea typeface="Poppins"/>
                <a:cs typeface="Poppins"/>
                <a:sym typeface="Poppins"/>
              </a:rPr>
              <a:t>Distribute Feature Cards: </a:t>
            </a:r>
            <a:r>
              <a:rPr lang="en-CA" sz="2400">
                <a:solidFill>
                  <a:schemeClr val="dk2"/>
                </a:solidFill>
                <a:latin typeface="Poppins"/>
                <a:ea typeface="Poppins"/>
                <a:cs typeface="Poppins"/>
                <a:sym typeface="Poppins"/>
              </a:rPr>
              <a:t>Shuffle and distribute Feature Cards evenly among </a:t>
            </a:r>
            <a:r>
              <a:rPr i="1" lang="en-CA" sz="2400">
                <a:solidFill>
                  <a:schemeClr val="dk2"/>
                </a:solidFill>
                <a:latin typeface="Poppins"/>
                <a:ea typeface="Poppins"/>
                <a:cs typeface="Poppins"/>
                <a:sym typeface="Poppins"/>
              </a:rPr>
              <a:t>Stakeholders</a:t>
            </a:r>
            <a:r>
              <a:rPr lang="en-CA" sz="2400">
                <a:solidFill>
                  <a:schemeClr val="dk2"/>
                </a:solidFill>
                <a:latin typeface="Poppins"/>
                <a:ea typeface="Poppins"/>
                <a:cs typeface="Poppins"/>
                <a:sym typeface="Poppins"/>
              </a:rPr>
              <a:t>. Each stakeholder should receive eight cards. </a:t>
            </a:r>
            <a:endParaRPr sz="2400">
              <a:solidFill>
                <a:schemeClr val="dk2"/>
              </a:solidFill>
              <a:latin typeface="Poppins"/>
              <a:ea typeface="Poppins"/>
              <a:cs typeface="Poppins"/>
              <a:sym typeface="Poppins"/>
            </a:endParaRPr>
          </a:p>
          <a:p>
            <a:pPr indent="-381000" lvl="0" marL="457200" rtl="0" algn="l">
              <a:lnSpc>
                <a:spcPct val="115000"/>
              </a:lnSpc>
              <a:spcBef>
                <a:spcPts val="1000"/>
              </a:spcBef>
              <a:spcAft>
                <a:spcPts val="0"/>
              </a:spcAft>
              <a:buClr>
                <a:schemeClr val="dk2"/>
              </a:buClr>
              <a:buSzPts val="2400"/>
              <a:buFont typeface="Poppins"/>
              <a:buAutoNum type="arabicPeriod"/>
            </a:pPr>
            <a:r>
              <a:rPr b="1" lang="en-CA" sz="2400">
                <a:solidFill>
                  <a:schemeClr val="dk2"/>
                </a:solidFill>
                <a:latin typeface="Poppins"/>
                <a:ea typeface="Poppins"/>
                <a:cs typeface="Poppins"/>
                <a:sym typeface="Poppins"/>
              </a:rPr>
              <a:t>Private Sorting (1 min): </a:t>
            </a:r>
            <a:r>
              <a:rPr lang="en-CA" sz="2400">
                <a:solidFill>
                  <a:schemeClr val="dk2"/>
                </a:solidFill>
                <a:latin typeface="Poppins"/>
                <a:ea typeface="Poppins"/>
                <a:cs typeface="Poppins"/>
                <a:sym typeface="Poppins"/>
              </a:rPr>
              <a:t> </a:t>
            </a:r>
            <a:r>
              <a:rPr b="1" lang="en-CA" sz="2400">
                <a:solidFill>
                  <a:schemeClr val="dk2"/>
                </a:solidFill>
                <a:latin typeface="Poppins"/>
                <a:ea typeface="Poppins"/>
                <a:cs typeface="Poppins"/>
                <a:sym typeface="Poppins"/>
              </a:rPr>
              <a:t>Independently</a:t>
            </a:r>
            <a:r>
              <a:rPr lang="en-CA" sz="2400">
                <a:solidFill>
                  <a:schemeClr val="dk2"/>
                </a:solidFill>
                <a:latin typeface="Poppins"/>
                <a:ea typeface="Poppins"/>
                <a:cs typeface="Poppins"/>
                <a:sym typeface="Poppins"/>
              </a:rPr>
              <a:t> sort your eight cards into two piles based on your stakeholder priorities:</a:t>
            </a:r>
            <a:endParaRPr sz="2400">
              <a:solidFill>
                <a:schemeClr val="dk2"/>
              </a:solidFill>
              <a:latin typeface="Poppins"/>
              <a:ea typeface="Poppins"/>
              <a:cs typeface="Poppins"/>
              <a:sym typeface="Poppins"/>
            </a:endParaRPr>
          </a:p>
          <a:p>
            <a:pPr indent="-381000" lvl="0" marL="1371600" rtl="0" algn="l">
              <a:lnSpc>
                <a:spcPct val="115000"/>
              </a:lnSpc>
              <a:spcBef>
                <a:spcPts val="0"/>
              </a:spcBef>
              <a:spcAft>
                <a:spcPts val="0"/>
              </a:spcAft>
              <a:buClr>
                <a:schemeClr val="dk2"/>
              </a:buClr>
              <a:buSzPts val="2400"/>
              <a:buFont typeface="Raleway"/>
              <a:buChar char="●"/>
            </a:pPr>
            <a:r>
              <a:rPr b="1" lang="en-CA" sz="2400">
                <a:solidFill>
                  <a:schemeClr val="dk2"/>
                </a:solidFill>
                <a:latin typeface="Poppins"/>
                <a:ea typeface="Poppins"/>
                <a:cs typeface="Poppins"/>
                <a:sym typeface="Poppins"/>
              </a:rPr>
              <a:t>Yes:</a:t>
            </a:r>
            <a:r>
              <a:rPr lang="en-CA" sz="2400">
                <a:solidFill>
                  <a:schemeClr val="dk2"/>
                </a:solidFill>
                <a:latin typeface="Poppins"/>
                <a:ea typeface="Poppins"/>
                <a:cs typeface="Poppins"/>
                <a:sym typeface="Poppins"/>
              </a:rPr>
              <a:t> You think it must be included in the Proposal</a:t>
            </a:r>
            <a:endParaRPr sz="2400">
              <a:solidFill>
                <a:schemeClr val="dk2"/>
              </a:solidFill>
              <a:latin typeface="Poppins"/>
              <a:ea typeface="Poppins"/>
              <a:cs typeface="Poppins"/>
              <a:sym typeface="Poppins"/>
            </a:endParaRPr>
          </a:p>
          <a:p>
            <a:pPr indent="-381000" lvl="0" marL="1371600" rtl="0" algn="l">
              <a:lnSpc>
                <a:spcPct val="115000"/>
              </a:lnSpc>
              <a:spcBef>
                <a:spcPts val="0"/>
              </a:spcBef>
              <a:spcAft>
                <a:spcPts val="0"/>
              </a:spcAft>
              <a:buClr>
                <a:schemeClr val="dk2"/>
              </a:buClr>
              <a:buSzPts val="2400"/>
              <a:buFont typeface="Raleway"/>
              <a:buChar char="●"/>
            </a:pPr>
            <a:r>
              <a:rPr b="1" lang="en-CA" sz="2400">
                <a:solidFill>
                  <a:schemeClr val="dk2"/>
                </a:solidFill>
                <a:latin typeface="Poppins"/>
                <a:ea typeface="Poppins"/>
                <a:cs typeface="Poppins"/>
                <a:sym typeface="Poppins"/>
              </a:rPr>
              <a:t>No: </a:t>
            </a:r>
            <a:r>
              <a:rPr lang="en-CA" sz="2400">
                <a:solidFill>
                  <a:schemeClr val="dk2"/>
                </a:solidFill>
                <a:latin typeface="Poppins"/>
                <a:ea typeface="Poppins"/>
                <a:cs typeface="Poppins"/>
                <a:sym typeface="Poppins"/>
              </a:rPr>
              <a:t>You think it should not be included in the Proposal</a:t>
            </a:r>
            <a:br>
              <a:rPr lang="en-CA" sz="2400">
                <a:solidFill>
                  <a:schemeClr val="dk2"/>
                </a:solidFill>
                <a:latin typeface="Poppins"/>
                <a:ea typeface="Poppins"/>
                <a:cs typeface="Poppins"/>
                <a:sym typeface="Poppins"/>
              </a:rPr>
            </a:br>
            <a:endParaRPr sz="2400">
              <a:solidFill>
                <a:schemeClr val="dk2"/>
              </a:solidFill>
              <a:latin typeface="Poppins"/>
              <a:ea typeface="Poppins"/>
              <a:cs typeface="Poppins"/>
              <a:sym typeface="Poppins"/>
            </a:endParaRPr>
          </a:p>
          <a:p>
            <a:pPr indent="0" lvl="0" marL="0" marR="0" rtl="0" algn="l">
              <a:lnSpc>
                <a:spcPct val="115000"/>
              </a:lnSpc>
              <a:spcBef>
                <a:spcPts val="1200"/>
              </a:spcBef>
              <a:spcAft>
                <a:spcPts val="0"/>
              </a:spcAft>
              <a:buNone/>
            </a:pPr>
            <a:r>
              <a:t/>
            </a:r>
            <a:endParaRPr sz="2400">
              <a:solidFill>
                <a:schemeClr val="dk2"/>
              </a:solidFill>
              <a:latin typeface="Poppins"/>
              <a:ea typeface="Poppins"/>
              <a:cs typeface="Poppins"/>
              <a:sym typeface="Poppins"/>
            </a:endParaRPr>
          </a:p>
        </p:txBody>
      </p:sp>
      <p:pic>
        <p:nvPicPr>
          <p:cNvPr id="147" name="Google Shape;147;p25"/>
          <p:cNvPicPr preferRelativeResize="0"/>
          <p:nvPr/>
        </p:nvPicPr>
        <p:blipFill>
          <a:blip r:embed="rId3">
            <a:alphaModFix/>
          </a:blip>
          <a:stretch>
            <a:fillRect/>
          </a:stretch>
        </p:blipFill>
        <p:spPr>
          <a:xfrm rot="-812542">
            <a:off x="8426812" y="2122151"/>
            <a:ext cx="1931223" cy="2985147"/>
          </a:xfrm>
          <a:prstGeom prst="rect">
            <a:avLst/>
          </a:prstGeom>
          <a:noFill/>
          <a:ln>
            <a:noFill/>
          </a:ln>
        </p:spPr>
      </p:pic>
      <p:pic>
        <p:nvPicPr>
          <p:cNvPr id="148" name="Google Shape;148;p25"/>
          <p:cNvPicPr preferRelativeResize="0"/>
          <p:nvPr/>
        </p:nvPicPr>
        <p:blipFill>
          <a:blip r:embed="rId4">
            <a:alphaModFix/>
          </a:blip>
          <a:stretch>
            <a:fillRect/>
          </a:stretch>
        </p:blipFill>
        <p:spPr>
          <a:xfrm rot="637715">
            <a:off x="9753845" y="2106540"/>
            <a:ext cx="1818740" cy="303320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6"/>
          <p:cNvSpPr txBox="1"/>
          <p:nvPr>
            <p:ph idx="4294967295" type="title"/>
          </p:nvPr>
        </p:nvSpPr>
        <p:spPr>
          <a:xfrm>
            <a:off x="340275" y="615902"/>
            <a:ext cx="10515600" cy="9141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2200"/>
              <a:buFont typeface="Arial"/>
              <a:buNone/>
            </a:pPr>
            <a:r>
              <a:rPr lang="en-CA">
                <a:latin typeface="Poppins"/>
                <a:ea typeface="Poppins"/>
                <a:cs typeface="Poppins"/>
                <a:sym typeface="Poppins"/>
              </a:rPr>
              <a:t>Part 2: Priority Setting</a:t>
            </a:r>
            <a:endParaRPr>
              <a:latin typeface="Poppins"/>
              <a:ea typeface="Poppins"/>
              <a:cs typeface="Poppins"/>
              <a:sym typeface="Poppins"/>
            </a:endParaRPr>
          </a:p>
        </p:txBody>
      </p:sp>
      <p:sp>
        <p:nvSpPr>
          <p:cNvPr id="154" name="Google Shape;154;p26"/>
          <p:cNvSpPr txBox="1"/>
          <p:nvPr/>
        </p:nvSpPr>
        <p:spPr>
          <a:xfrm>
            <a:off x="387000" y="986150"/>
            <a:ext cx="11418000" cy="2495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t/>
            </a:r>
            <a:endParaRPr sz="2400">
              <a:solidFill>
                <a:schemeClr val="dk2"/>
              </a:solidFill>
              <a:latin typeface="Poppins"/>
              <a:ea typeface="Poppins"/>
              <a:cs typeface="Poppins"/>
              <a:sym typeface="Poppins"/>
            </a:endParaRPr>
          </a:p>
          <a:p>
            <a:pPr indent="-381000" lvl="0" marL="457200" rtl="0" algn="l">
              <a:lnSpc>
                <a:spcPct val="115000"/>
              </a:lnSpc>
              <a:spcBef>
                <a:spcPts val="1200"/>
              </a:spcBef>
              <a:spcAft>
                <a:spcPts val="0"/>
              </a:spcAft>
              <a:buClr>
                <a:schemeClr val="dk2"/>
              </a:buClr>
              <a:buSzPts val="2400"/>
              <a:buFont typeface="Poppins"/>
              <a:buAutoNum type="arabicPeriod" startAt="3"/>
            </a:pPr>
            <a:r>
              <a:rPr b="1" lang="en-CA" sz="2400">
                <a:solidFill>
                  <a:schemeClr val="dk2"/>
                </a:solidFill>
                <a:latin typeface="Poppins"/>
                <a:ea typeface="Poppins"/>
                <a:cs typeface="Poppins"/>
                <a:sym typeface="Poppins"/>
              </a:rPr>
              <a:t>Review the ‘No’ cards with your committee (5 mins): </a:t>
            </a:r>
            <a:r>
              <a:rPr lang="en-CA" sz="2400">
                <a:solidFill>
                  <a:schemeClr val="dk2"/>
                </a:solidFill>
                <a:latin typeface="Poppins"/>
                <a:ea typeface="Poppins"/>
                <a:cs typeface="Poppins"/>
                <a:sym typeface="Poppins"/>
              </a:rPr>
              <a:t>Take turns sharing your ‘No’ cards with the other members of your committee.</a:t>
            </a:r>
            <a:endParaRPr sz="2400">
              <a:solidFill>
                <a:schemeClr val="dk2"/>
              </a:solidFill>
              <a:latin typeface="Poppins"/>
              <a:ea typeface="Poppins"/>
              <a:cs typeface="Poppins"/>
              <a:sym typeface="Poppins"/>
            </a:endParaRPr>
          </a:p>
          <a:p>
            <a:pPr indent="-381000" lvl="0" marL="1371600" rtl="0" algn="l">
              <a:lnSpc>
                <a:spcPct val="115000"/>
              </a:lnSpc>
              <a:spcBef>
                <a:spcPts val="0"/>
              </a:spcBef>
              <a:spcAft>
                <a:spcPts val="0"/>
              </a:spcAft>
              <a:buClr>
                <a:schemeClr val="dk2"/>
              </a:buClr>
              <a:buSzPts val="2400"/>
              <a:buFont typeface="Poppins"/>
              <a:buAutoNum type="arabicPeriod"/>
            </a:pPr>
            <a:r>
              <a:rPr lang="en-CA" sz="2400">
                <a:solidFill>
                  <a:schemeClr val="dk2"/>
                </a:solidFill>
                <a:latin typeface="Poppins"/>
                <a:ea typeface="Poppins"/>
                <a:cs typeface="Poppins"/>
                <a:sym typeface="Poppins"/>
              </a:rPr>
              <a:t>If another Stakeholder thinks a card is important, they take it and add it to their ‘Yes’ pile.</a:t>
            </a:r>
            <a:endParaRPr sz="2400">
              <a:solidFill>
                <a:schemeClr val="dk2"/>
              </a:solidFill>
              <a:latin typeface="Poppins"/>
              <a:ea typeface="Poppins"/>
              <a:cs typeface="Poppins"/>
              <a:sym typeface="Poppins"/>
            </a:endParaRPr>
          </a:p>
          <a:p>
            <a:pPr indent="-381000" lvl="0" marL="1371600" rtl="0" algn="l">
              <a:lnSpc>
                <a:spcPct val="115000"/>
              </a:lnSpc>
              <a:spcBef>
                <a:spcPts val="0"/>
              </a:spcBef>
              <a:spcAft>
                <a:spcPts val="0"/>
              </a:spcAft>
              <a:buClr>
                <a:schemeClr val="dk2"/>
              </a:buClr>
              <a:buSzPts val="2400"/>
              <a:buFont typeface="Raleway"/>
              <a:buAutoNum type="arabicPeriod"/>
            </a:pPr>
            <a:r>
              <a:rPr lang="en-CA" sz="2400">
                <a:solidFill>
                  <a:schemeClr val="dk2"/>
                </a:solidFill>
                <a:latin typeface="Poppins"/>
                <a:ea typeface="Poppins"/>
                <a:cs typeface="Poppins"/>
                <a:sym typeface="Poppins"/>
              </a:rPr>
              <a:t>Cards that everyone </a:t>
            </a:r>
            <a:r>
              <a:rPr b="1" lang="en-CA" sz="2400">
                <a:solidFill>
                  <a:schemeClr val="dk2"/>
                </a:solidFill>
                <a:latin typeface="Poppins"/>
                <a:ea typeface="Poppins"/>
                <a:cs typeface="Poppins"/>
                <a:sym typeface="Poppins"/>
              </a:rPr>
              <a:t>unanimously</a:t>
            </a:r>
            <a:r>
              <a:rPr lang="en-CA" sz="2400">
                <a:solidFill>
                  <a:schemeClr val="dk2"/>
                </a:solidFill>
                <a:latin typeface="Poppins"/>
                <a:ea typeface="Poppins"/>
                <a:cs typeface="Poppins"/>
                <a:sym typeface="Poppins"/>
              </a:rPr>
              <a:t> agrees to be unimportant are discarded and set aside for the rest of the game.</a:t>
            </a:r>
            <a:endParaRPr sz="2400">
              <a:solidFill>
                <a:schemeClr val="dk2"/>
              </a:solidFill>
              <a:latin typeface="Poppins"/>
              <a:ea typeface="Poppins"/>
              <a:cs typeface="Poppins"/>
              <a:sym typeface="Poppins"/>
            </a:endParaRPr>
          </a:p>
          <a:p>
            <a:pPr indent="0" lvl="0" marL="0" rtl="0" algn="l">
              <a:lnSpc>
                <a:spcPct val="115000"/>
              </a:lnSpc>
              <a:spcBef>
                <a:spcPts val="1200"/>
              </a:spcBef>
              <a:spcAft>
                <a:spcPts val="0"/>
              </a:spcAft>
              <a:buNone/>
            </a:pPr>
            <a:r>
              <a:t/>
            </a:r>
            <a:endParaRPr sz="2400">
              <a:solidFill>
                <a:schemeClr val="dk2"/>
              </a:solidFill>
              <a:latin typeface="Poppins"/>
              <a:ea typeface="Poppins"/>
              <a:cs typeface="Poppins"/>
              <a:sym typeface="Poppins"/>
            </a:endParaRPr>
          </a:p>
          <a:p>
            <a:pPr indent="0" lvl="0" marL="0" rtl="0" algn="l">
              <a:lnSpc>
                <a:spcPct val="115000"/>
              </a:lnSpc>
              <a:spcBef>
                <a:spcPts val="1200"/>
              </a:spcBef>
              <a:spcAft>
                <a:spcPts val="0"/>
              </a:spcAft>
              <a:buNone/>
            </a:pPr>
            <a:r>
              <a:t/>
            </a:r>
            <a:endParaRPr sz="2400">
              <a:solidFill>
                <a:schemeClr val="dk2"/>
              </a:solidFill>
              <a:latin typeface="Poppins"/>
              <a:ea typeface="Poppins"/>
              <a:cs typeface="Poppins"/>
              <a:sym typeface="Poppins"/>
            </a:endParaRPr>
          </a:p>
          <a:p>
            <a:pPr indent="0" lvl="0" marL="0" marR="0" rtl="0" algn="l">
              <a:lnSpc>
                <a:spcPct val="115000"/>
              </a:lnSpc>
              <a:spcBef>
                <a:spcPts val="1200"/>
              </a:spcBef>
              <a:spcAft>
                <a:spcPts val="0"/>
              </a:spcAft>
              <a:buNone/>
            </a:pPr>
            <a:r>
              <a:t/>
            </a:r>
            <a:endParaRPr sz="2400">
              <a:solidFill>
                <a:schemeClr val="dk2"/>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7"/>
          <p:cNvSpPr txBox="1"/>
          <p:nvPr>
            <p:ph idx="4294967295" type="title"/>
          </p:nvPr>
        </p:nvSpPr>
        <p:spPr>
          <a:xfrm>
            <a:off x="340275" y="764177"/>
            <a:ext cx="10515600" cy="9141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2200"/>
              <a:buFont typeface="Arial"/>
              <a:buNone/>
            </a:pPr>
            <a:r>
              <a:rPr lang="en-CA">
                <a:latin typeface="Poppins"/>
                <a:ea typeface="Poppins"/>
                <a:cs typeface="Poppins"/>
                <a:sym typeface="Poppins"/>
              </a:rPr>
              <a:t>Part 3: Deliberations</a:t>
            </a:r>
            <a:endParaRPr>
              <a:latin typeface="Poppins"/>
              <a:ea typeface="Poppins"/>
              <a:cs typeface="Poppins"/>
              <a:sym typeface="Poppins"/>
            </a:endParaRPr>
          </a:p>
        </p:txBody>
      </p:sp>
      <p:sp>
        <p:nvSpPr>
          <p:cNvPr id="160" name="Google Shape;160;p27"/>
          <p:cNvSpPr txBox="1"/>
          <p:nvPr/>
        </p:nvSpPr>
        <p:spPr>
          <a:xfrm>
            <a:off x="406400" y="1792800"/>
            <a:ext cx="11130000" cy="27285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1200"/>
              </a:spcBef>
              <a:spcAft>
                <a:spcPts val="0"/>
              </a:spcAft>
              <a:buClr>
                <a:schemeClr val="dk2"/>
              </a:buClr>
              <a:buSzPts val="2400"/>
              <a:buFont typeface="Poppins"/>
              <a:buAutoNum type="arabicPeriod"/>
            </a:pPr>
            <a:r>
              <a:rPr b="1" lang="en-CA" sz="2400">
                <a:solidFill>
                  <a:schemeClr val="dk2"/>
                </a:solidFill>
                <a:latin typeface="Poppins"/>
                <a:ea typeface="Poppins"/>
                <a:cs typeface="Poppins"/>
                <a:sym typeface="Poppins"/>
              </a:rPr>
              <a:t>Share your ‘Yes’ cards (7 mins) : </a:t>
            </a:r>
            <a:r>
              <a:rPr lang="en-CA" sz="2400">
                <a:solidFill>
                  <a:schemeClr val="dk2"/>
                </a:solidFill>
                <a:latin typeface="Poppins"/>
                <a:ea typeface="Poppins"/>
                <a:cs typeface="Poppins"/>
                <a:sym typeface="Poppins"/>
              </a:rPr>
              <a:t>Take turns presenting the cards from your ‘Yes’ pile and making a brief case for why it’s important</a:t>
            </a:r>
            <a:endParaRPr sz="2400">
              <a:solidFill>
                <a:schemeClr val="dk2"/>
              </a:solidFill>
              <a:latin typeface="Poppins"/>
              <a:ea typeface="Poppins"/>
              <a:cs typeface="Poppins"/>
              <a:sym typeface="Poppins"/>
            </a:endParaRPr>
          </a:p>
          <a:p>
            <a:pPr indent="-381000" lvl="1" marL="914400" rtl="0" algn="l">
              <a:lnSpc>
                <a:spcPct val="115000"/>
              </a:lnSpc>
              <a:spcBef>
                <a:spcPts val="0"/>
              </a:spcBef>
              <a:spcAft>
                <a:spcPts val="0"/>
              </a:spcAft>
              <a:buClr>
                <a:schemeClr val="dk2"/>
              </a:buClr>
              <a:buSzPts val="2400"/>
              <a:buFont typeface="Raleway"/>
              <a:buChar char="○"/>
            </a:pPr>
            <a:r>
              <a:rPr lang="en-CA" sz="2400">
                <a:solidFill>
                  <a:schemeClr val="dk2"/>
                </a:solidFill>
                <a:latin typeface="Poppins"/>
                <a:ea typeface="Poppins"/>
                <a:cs typeface="Poppins"/>
                <a:sym typeface="Poppins"/>
              </a:rPr>
              <a:t>If </a:t>
            </a:r>
            <a:r>
              <a:rPr b="1" lang="en-CA" sz="2400">
                <a:solidFill>
                  <a:schemeClr val="dk2"/>
                </a:solidFill>
                <a:latin typeface="Poppins"/>
                <a:ea typeface="Poppins"/>
                <a:cs typeface="Poppins"/>
                <a:sym typeface="Poppins"/>
              </a:rPr>
              <a:t>all</a:t>
            </a:r>
            <a:r>
              <a:rPr lang="en-CA" sz="2400">
                <a:solidFill>
                  <a:schemeClr val="dk2"/>
                </a:solidFill>
                <a:latin typeface="Poppins"/>
                <a:ea typeface="Poppins"/>
                <a:cs typeface="Poppins"/>
                <a:sym typeface="Poppins"/>
              </a:rPr>
              <a:t> committee members agree that a card is important, place it in the ‘Proposal’ space on the board. Otherwise, put it in the ‘Maybe include’ space.</a:t>
            </a:r>
            <a:br>
              <a:rPr lang="en-CA" sz="2400">
                <a:solidFill>
                  <a:schemeClr val="dk2"/>
                </a:solidFill>
                <a:latin typeface="Poppins"/>
                <a:ea typeface="Poppins"/>
                <a:cs typeface="Poppins"/>
                <a:sym typeface="Poppins"/>
              </a:rPr>
            </a:br>
            <a:endParaRPr sz="2400">
              <a:solidFill>
                <a:schemeClr val="dk2"/>
              </a:solidFill>
              <a:latin typeface="Poppins"/>
              <a:ea typeface="Poppins"/>
              <a:cs typeface="Poppins"/>
              <a:sym typeface="Poppins"/>
            </a:endParaRPr>
          </a:p>
          <a:p>
            <a:pPr indent="-381000" lvl="0" marL="457200" rtl="0" algn="l">
              <a:lnSpc>
                <a:spcPct val="115000"/>
              </a:lnSpc>
              <a:spcBef>
                <a:spcPts val="0"/>
              </a:spcBef>
              <a:spcAft>
                <a:spcPts val="0"/>
              </a:spcAft>
              <a:buClr>
                <a:schemeClr val="dk2"/>
              </a:buClr>
              <a:buSzPts val="2400"/>
              <a:buFont typeface="Poppins"/>
              <a:buAutoNum type="arabicPeriod"/>
            </a:pPr>
            <a:r>
              <a:rPr b="1" lang="en-CA" sz="2400">
                <a:solidFill>
                  <a:schemeClr val="dk2"/>
                </a:solidFill>
                <a:latin typeface="Poppins"/>
                <a:ea typeface="Poppins"/>
                <a:cs typeface="Poppins"/>
                <a:sym typeface="Poppins"/>
              </a:rPr>
              <a:t>Review the proposal:</a:t>
            </a:r>
            <a:r>
              <a:rPr lang="en-CA" sz="2400">
                <a:solidFill>
                  <a:schemeClr val="dk2"/>
                </a:solidFill>
                <a:latin typeface="Poppins"/>
                <a:ea typeface="Poppins"/>
                <a:cs typeface="Poppins"/>
                <a:sym typeface="Poppins"/>
              </a:rPr>
              <a:t> Once all committee members have shared their “Yes” cards, count the number of cards in the “Proposal” container.</a:t>
            </a:r>
            <a:endParaRPr sz="2400">
              <a:solidFill>
                <a:schemeClr val="dk2"/>
              </a:solidFill>
              <a:latin typeface="Poppins"/>
              <a:ea typeface="Poppins"/>
              <a:cs typeface="Poppins"/>
              <a:sym typeface="Poppins"/>
            </a:endParaRPr>
          </a:p>
          <a:p>
            <a:pPr indent="0" lvl="0" marL="0" rtl="0" algn="l">
              <a:lnSpc>
                <a:spcPct val="115000"/>
              </a:lnSpc>
              <a:spcBef>
                <a:spcPts val="1200"/>
              </a:spcBef>
              <a:spcAft>
                <a:spcPts val="1200"/>
              </a:spcAft>
              <a:buNone/>
            </a:pPr>
            <a:r>
              <a:t/>
            </a:r>
            <a:endParaRPr sz="2400">
              <a:solidFill>
                <a:schemeClr val="dk2"/>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8"/>
          <p:cNvSpPr txBox="1"/>
          <p:nvPr>
            <p:ph idx="4294967295" type="title"/>
          </p:nvPr>
        </p:nvSpPr>
        <p:spPr>
          <a:xfrm>
            <a:off x="340275" y="623252"/>
            <a:ext cx="10515600" cy="9141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2200"/>
              <a:buFont typeface="Arial"/>
              <a:buNone/>
            </a:pPr>
            <a:r>
              <a:rPr lang="en-CA">
                <a:latin typeface="Poppins"/>
                <a:ea typeface="Poppins"/>
                <a:cs typeface="Poppins"/>
                <a:sym typeface="Poppins"/>
              </a:rPr>
              <a:t>Part 3: Deliberations </a:t>
            </a:r>
            <a:endParaRPr>
              <a:latin typeface="Poppins"/>
              <a:ea typeface="Poppins"/>
              <a:cs typeface="Poppins"/>
              <a:sym typeface="Poppins"/>
            </a:endParaRPr>
          </a:p>
        </p:txBody>
      </p:sp>
      <p:sp>
        <p:nvSpPr>
          <p:cNvPr id="166" name="Google Shape;166;p28"/>
          <p:cNvSpPr txBox="1"/>
          <p:nvPr/>
        </p:nvSpPr>
        <p:spPr>
          <a:xfrm>
            <a:off x="340275" y="1459075"/>
            <a:ext cx="11805000" cy="25503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1200"/>
              </a:spcBef>
              <a:spcAft>
                <a:spcPts val="0"/>
              </a:spcAft>
              <a:buClr>
                <a:schemeClr val="dk2"/>
              </a:buClr>
              <a:buSzPts val="2400"/>
              <a:buFont typeface="Raleway"/>
              <a:buAutoNum type="arabicPeriod" startAt="3"/>
            </a:pPr>
            <a:r>
              <a:rPr b="1" lang="en-CA" sz="2400">
                <a:solidFill>
                  <a:schemeClr val="dk2"/>
                </a:solidFill>
                <a:latin typeface="Poppins"/>
                <a:ea typeface="Poppins"/>
                <a:cs typeface="Poppins"/>
                <a:sym typeface="Poppins"/>
              </a:rPr>
              <a:t>Creating the final proposal (5 mins): </a:t>
            </a:r>
            <a:r>
              <a:rPr lang="en-CA" sz="2400">
                <a:solidFill>
                  <a:schemeClr val="dk2"/>
                </a:solidFill>
                <a:latin typeface="Poppins"/>
                <a:ea typeface="Poppins"/>
                <a:cs typeface="Poppins"/>
                <a:sym typeface="Poppins"/>
              </a:rPr>
              <a:t>Your proposal must include </a:t>
            </a:r>
            <a:r>
              <a:rPr b="1" lang="en-CA" sz="2400">
                <a:solidFill>
                  <a:schemeClr val="dk2"/>
                </a:solidFill>
                <a:latin typeface="Poppins"/>
                <a:ea typeface="Poppins"/>
                <a:cs typeface="Poppins"/>
                <a:sym typeface="Poppins"/>
              </a:rPr>
              <a:t>exactly 16 cards</a:t>
            </a:r>
            <a:r>
              <a:rPr lang="en-CA" sz="2400">
                <a:solidFill>
                  <a:schemeClr val="dk2"/>
                </a:solidFill>
                <a:latin typeface="Poppins"/>
                <a:ea typeface="Poppins"/>
                <a:cs typeface="Poppins"/>
                <a:sym typeface="Poppins"/>
              </a:rPr>
              <a:t>.</a:t>
            </a:r>
            <a:endParaRPr sz="2400">
              <a:solidFill>
                <a:schemeClr val="dk2"/>
              </a:solidFill>
              <a:latin typeface="Poppins"/>
              <a:ea typeface="Poppins"/>
              <a:cs typeface="Poppins"/>
              <a:sym typeface="Poppins"/>
            </a:endParaRPr>
          </a:p>
          <a:p>
            <a:pPr indent="-381000" lvl="1" marL="914400" rtl="0" algn="l">
              <a:lnSpc>
                <a:spcPct val="115000"/>
              </a:lnSpc>
              <a:spcBef>
                <a:spcPts val="0"/>
              </a:spcBef>
              <a:spcAft>
                <a:spcPts val="0"/>
              </a:spcAft>
              <a:buClr>
                <a:schemeClr val="dk2"/>
              </a:buClr>
              <a:buSzPts val="2400"/>
              <a:buFont typeface="Raleway"/>
              <a:buChar char="○"/>
            </a:pPr>
            <a:r>
              <a:rPr lang="en-CA" sz="2400">
                <a:solidFill>
                  <a:schemeClr val="dk2"/>
                </a:solidFill>
                <a:latin typeface="Poppins"/>
                <a:ea typeface="Poppins"/>
                <a:cs typeface="Poppins"/>
                <a:sym typeface="Poppins"/>
              </a:rPr>
              <a:t>If there are </a:t>
            </a:r>
            <a:r>
              <a:rPr b="1" lang="en-CA" sz="2400">
                <a:solidFill>
                  <a:schemeClr val="dk2"/>
                </a:solidFill>
                <a:latin typeface="Poppins"/>
                <a:ea typeface="Poppins"/>
                <a:cs typeface="Poppins"/>
                <a:sym typeface="Poppins"/>
              </a:rPr>
              <a:t>fewer than 16 </a:t>
            </a:r>
            <a:r>
              <a:rPr lang="en-CA" sz="2400">
                <a:solidFill>
                  <a:schemeClr val="dk2"/>
                </a:solidFill>
                <a:latin typeface="Poppins"/>
                <a:ea typeface="Poppins"/>
                <a:cs typeface="Poppins"/>
                <a:sym typeface="Poppins"/>
              </a:rPr>
              <a:t>cards, deliberate with your committee and decide which cards from the ‘Maybe include’ pile to include.</a:t>
            </a:r>
            <a:endParaRPr sz="2400">
              <a:solidFill>
                <a:schemeClr val="dk2"/>
              </a:solidFill>
              <a:latin typeface="Poppins"/>
              <a:ea typeface="Poppins"/>
              <a:cs typeface="Poppins"/>
              <a:sym typeface="Poppins"/>
            </a:endParaRPr>
          </a:p>
          <a:p>
            <a:pPr indent="-381000" lvl="1" marL="914400" rtl="0" algn="l">
              <a:lnSpc>
                <a:spcPct val="115000"/>
              </a:lnSpc>
              <a:spcBef>
                <a:spcPts val="0"/>
              </a:spcBef>
              <a:spcAft>
                <a:spcPts val="0"/>
              </a:spcAft>
              <a:buClr>
                <a:schemeClr val="dk2"/>
              </a:buClr>
              <a:buSzPts val="2400"/>
              <a:buFont typeface="Raleway"/>
              <a:buChar char="○"/>
            </a:pPr>
            <a:r>
              <a:rPr lang="en-CA" sz="2400">
                <a:solidFill>
                  <a:schemeClr val="dk2"/>
                </a:solidFill>
                <a:latin typeface="Poppins"/>
                <a:ea typeface="Poppins"/>
                <a:cs typeface="Poppins"/>
                <a:sym typeface="Poppins"/>
              </a:rPr>
              <a:t>If there are </a:t>
            </a:r>
            <a:r>
              <a:rPr b="1" lang="en-CA" sz="2400">
                <a:solidFill>
                  <a:schemeClr val="dk2"/>
                </a:solidFill>
                <a:latin typeface="Poppins"/>
                <a:ea typeface="Poppins"/>
                <a:cs typeface="Poppins"/>
                <a:sym typeface="Poppins"/>
              </a:rPr>
              <a:t>more than 16 </a:t>
            </a:r>
            <a:r>
              <a:rPr lang="en-CA" sz="2400">
                <a:solidFill>
                  <a:schemeClr val="dk2"/>
                </a:solidFill>
                <a:latin typeface="Poppins"/>
                <a:ea typeface="Poppins"/>
                <a:cs typeface="Poppins"/>
                <a:sym typeface="Poppins"/>
              </a:rPr>
              <a:t>cards, deliberate with your committee and decide which cards to remove.</a:t>
            </a:r>
            <a:endParaRPr sz="2400">
              <a:solidFill>
                <a:schemeClr val="dk2"/>
              </a:solidFill>
              <a:latin typeface="Poppins"/>
              <a:ea typeface="Poppins"/>
              <a:cs typeface="Poppins"/>
              <a:sym typeface="Poppins"/>
            </a:endParaRPr>
          </a:p>
          <a:p>
            <a:pPr indent="0" lvl="0" marL="0" marR="0" rtl="0" algn="l">
              <a:lnSpc>
                <a:spcPct val="115000"/>
              </a:lnSpc>
              <a:spcBef>
                <a:spcPts val="1200"/>
              </a:spcBef>
              <a:spcAft>
                <a:spcPts val="0"/>
              </a:spcAft>
              <a:buNone/>
            </a:pPr>
            <a:r>
              <a:t/>
            </a:r>
            <a:endParaRPr sz="2400">
              <a:solidFill>
                <a:schemeClr val="dk2"/>
              </a:solidFill>
              <a:latin typeface="Poppins"/>
              <a:ea typeface="Poppins"/>
              <a:cs typeface="Poppins"/>
              <a:sym typeface="Poppins"/>
            </a:endParaRPr>
          </a:p>
        </p:txBody>
      </p:sp>
      <p:sp>
        <p:nvSpPr>
          <p:cNvPr id="167" name="Google Shape;167;p28"/>
          <p:cNvSpPr/>
          <p:nvPr/>
        </p:nvSpPr>
        <p:spPr>
          <a:xfrm>
            <a:off x="1130475" y="4227175"/>
            <a:ext cx="4596000" cy="2246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400">
              <a:latin typeface="Raleway"/>
              <a:ea typeface="Raleway"/>
              <a:cs typeface="Raleway"/>
              <a:sym typeface="Raleway"/>
            </a:endParaRPr>
          </a:p>
          <a:p>
            <a:pPr indent="0" lvl="0" marL="0" rtl="0" algn="ctr">
              <a:spcBef>
                <a:spcPts val="0"/>
              </a:spcBef>
              <a:spcAft>
                <a:spcPts val="0"/>
              </a:spcAft>
              <a:buNone/>
            </a:pPr>
            <a:r>
              <a:rPr b="1" lang="en-CA" sz="2400">
                <a:latin typeface="Raleway"/>
                <a:ea typeface="Raleway"/>
                <a:cs typeface="Raleway"/>
                <a:sym typeface="Raleway"/>
              </a:rPr>
              <a:t>REMINDER:</a:t>
            </a:r>
            <a:endParaRPr sz="1800">
              <a:latin typeface="Raleway"/>
              <a:ea typeface="Raleway"/>
              <a:cs typeface="Raleway"/>
              <a:sym typeface="Raleway"/>
            </a:endParaRPr>
          </a:p>
          <a:p>
            <a:pPr indent="0" lvl="0" marL="0" rtl="0" algn="ctr">
              <a:spcBef>
                <a:spcPts val="0"/>
              </a:spcBef>
              <a:spcAft>
                <a:spcPts val="0"/>
              </a:spcAft>
              <a:buNone/>
            </a:pPr>
            <a:r>
              <a:rPr lang="en-CA" sz="1600">
                <a:solidFill>
                  <a:schemeClr val="dk2"/>
                </a:solidFill>
                <a:latin typeface="Raleway"/>
                <a:ea typeface="Raleway"/>
                <a:cs typeface="Raleway"/>
                <a:sym typeface="Raleway"/>
              </a:rPr>
              <a:t>Your Committee can use Flex Cards to creatively combine ideas from two different cards. Cards combined with a Flex Card count as a single card</a:t>
            </a:r>
            <a:br>
              <a:rPr lang="en-CA" sz="1600">
                <a:solidFill>
                  <a:schemeClr val="dk2"/>
                </a:solidFill>
                <a:latin typeface="Raleway"/>
                <a:ea typeface="Raleway"/>
                <a:cs typeface="Raleway"/>
                <a:sym typeface="Raleway"/>
              </a:rPr>
            </a:br>
            <a:r>
              <a:rPr lang="en-CA" sz="1600">
                <a:solidFill>
                  <a:schemeClr val="dk2"/>
                </a:solidFill>
                <a:latin typeface="Raleway"/>
                <a:ea typeface="Raleway"/>
                <a:cs typeface="Raleway"/>
                <a:sym typeface="Raleway"/>
              </a:rPr>
              <a:t>.</a:t>
            </a:r>
            <a:endParaRPr sz="1600">
              <a:solidFill>
                <a:schemeClr val="dk2"/>
              </a:solidFill>
              <a:latin typeface="Raleway"/>
              <a:ea typeface="Raleway"/>
              <a:cs typeface="Raleway"/>
              <a:sym typeface="Raleway"/>
            </a:endParaRPr>
          </a:p>
          <a:p>
            <a:pPr indent="0" lvl="0" marL="0" rtl="0" algn="ctr">
              <a:spcBef>
                <a:spcPts val="0"/>
              </a:spcBef>
              <a:spcAft>
                <a:spcPts val="0"/>
              </a:spcAft>
              <a:buNone/>
            </a:pPr>
            <a:r>
              <a:rPr lang="en-CA" sz="1600">
                <a:solidFill>
                  <a:schemeClr val="dk2"/>
                </a:solidFill>
                <a:latin typeface="Raleway"/>
                <a:ea typeface="Raleway"/>
                <a:cs typeface="Raleway"/>
                <a:sym typeface="Raleway"/>
              </a:rPr>
              <a:t>Ex: </a:t>
            </a:r>
            <a:r>
              <a:rPr i="1" lang="en-CA" sz="1600">
                <a:solidFill>
                  <a:schemeClr val="dk2"/>
                </a:solidFill>
                <a:latin typeface="Raleway"/>
                <a:ea typeface="Raleway"/>
                <a:cs typeface="Raleway"/>
                <a:sym typeface="Raleway"/>
              </a:rPr>
              <a:t>A Boardwalk card and a Bike Lane card can be merged into a boardwalk with a bike lane, earning points for both cards during scoring.</a:t>
            </a:r>
            <a:endParaRPr sz="1600">
              <a:solidFill>
                <a:schemeClr val="dk2"/>
              </a:solidFill>
              <a:latin typeface="Raleway"/>
              <a:ea typeface="Raleway"/>
              <a:cs typeface="Raleway"/>
              <a:sym typeface="Raleway"/>
            </a:endParaRPr>
          </a:p>
          <a:p>
            <a:pPr indent="0" lvl="0" marL="0" rtl="0" algn="ctr">
              <a:spcBef>
                <a:spcPts val="0"/>
              </a:spcBef>
              <a:spcAft>
                <a:spcPts val="0"/>
              </a:spcAft>
              <a:buNone/>
            </a:pPr>
            <a:r>
              <a:t/>
            </a:r>
            <a:endParaRPr sz="2400">
              <a:latin typeface="Raleway"/>
              <a:ea typeface="Raleway"/>
              <a:cs typeface="Raleway"/>
              <a:sym typeface="Raleway"/>
            </a:endParaRPr>
          </a:p>
        </p:txBody>
      </p:sp>
      <p:pic>
        <p:nvPicPr>
          <p:cNvPr id="168" name="Google Shape;168;p28"/>
          <p:cNvPicPr preferRelativeResize="0"/>
          <p:nvPr/>
        </p:nvPicPr>
        <p:blipFill>
          <a:blip r:embed="rId3">
            <a:alphaModFix/>
          </a:blip>
          <a:stretch>
            <a:fillRect/>
          </a:stretch>
        </p:blipFill>
        <p:spPr>
          <a:xfrm rot="-943463">
            <a:off x="8463262" y="4103945"/>
            <a:ext cx="1314460" cy="2284741"/>
          </a:xfrm>
          <a:prstGeom prst="rect">
            <a:avLst/>
          </a:prstGeom>
          <a:noFill/>
          <a:ln>
            <a:noFill/>
          </a:ln>
        </p:spPr>
      </p:pic>
      <p:pic>
        <p:nvPicPr>
          <p:cNvPr id="169" name="Google Shape;169;p28"/>
          <p:cNvPicPr preferRelativeResize="0"/>
          <p:nvPr/>
        </p:nvPicPr>
        <p:blipFill>
          <a:blip r:embed="rId4">
            <a:alphaModFix/>
          </a:blip>
          <a:stretch>
            <a:fillRect/>
          </a:stretch>
        </p:blipFill>
        <p:spPr>
          <a:xfrm rot="1281747">
            <a:off x="9560897" y="4092988"/>
            <a:ext cx="1352191" cy="2306657"/>
          </a:xfrm>
          <a:prstGeom prst="rect">
            <a:avLst/>
          </a:prstGeom>
          <a:noFill/>
          <a:ln>
            <a:noFill/>
          </a:ln>
        </p:spPr>
      </p:pic>
      <p:pic>
        <p:nvPicPr>
          <p:cNvPr id="170" name="Google Shape;170;p28"/>
          <p:cNvPicPr preferRelativeResize="0"/>
          <p:nvPr/>
        </p:nvPicPr>
        <p:blipFill>
          <a:blip r:embed="rId5">
            <a:alphaModFix/>
          </a:blip>
          <a:stretch>
            <a:fillRect/>
          </a:stretch>
        </p:blipFill>
        <p:spPr>
          <a:xfrm>
            <a:off x="6140771" y="4168027"/>
            <a:ext cx="1533081" cy="2499290"/>
          </a:xfrm>
          <a:prstGeom prst="rect">
            <a:avLst/>
          </a:prstGeom>
          <a:noFill/>
          <a:ln>
            <a:noFill/>
          </a:ln>
        </p:spPr>
      </p:pic>
      <p:sp>
        <p:nvSpPr>
          <p:cNvPr id="171" name="Google Shape;171;p28"/>
          <p:cNvSpPr/>
          <p:nvPr/>
        </p:nvSpPr>
        <p:spPr>
          <a:xfrm>
            <a:off x="1130475" y="4150975"/>
            <a:ext cx="4596000" cy="2499300"/>
          </a:xfrm>
          <a:prstGeom prst="rect">
            <a:avLst/>
          </a:prstGeom>
          <a:solidFill>
            <a:srgbClr val="C9DAF8"/>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400">
              <a:latin typeface="Raleway"/>
              <a:ea typeface="Raleway"/>
              <a:cs typeface="Raleway"/>
              <a:sym typeface="Raleway"/>
            </a:endParaRPr>
          </a:p>
          <a:p>
            <a:pPr indent="0" lvl="0" marL="0" rtl="0" algn="ctr">
              <a:spcBef>
                <a:spcPts val="0"/>
              </a:spcBef>
              <a:spcAft>
                <a:spcPts val="0"/>
              </a:spcAft>
              <a:buNone/>
            </a:pPr>
            <a:r>
              <a:rPr b="1" lang="en-CA" sz="2300">
                <a:latin typeface="Raleway"/>
                <a:ea typeface="Raleway"/>
                <a:cs typeface="Raleway"/>
                <a:sym typeface="Raleway"/>
              </a:rPr>
              <a:t>Flex Cards</a:t>
            </a:r>
            <a:endParaRPr sz="1700">
              <a:latin typeface="Raleway"/>
              <a:ea typeface="Raleway"/>
              <a:cs typeface="Raleway"/>
              <a:sym typeface="Raleway"/>
            </a:endParaRPr>
          </a:p>
          <a:p>
            <a:pPr indent="0" lvl="0" marL="0" rtl="0" algn="ctr">
              <a:spcBef>
                <a:spcPts val="0"/>
              </a:spcBef>
              <a:spcAft>
                <a:spcPts val="0"/>
              </a:spcAft>
              <a:buNone/>
            </a:pPr>
            <a:r>
              <a:rPr lang="en-CA" sz="1500">
                <a:solidFill>
                  <a:srgbClr val="424242"/>
                </a:solidFill>
                <a:latin typeface="Raleway"/>
                <a:ea typeface="Raleway"/>
                <a:cs typeface="Raleway"/>
                <a:sym typeface="Raleway"/>
              </a:rPr>
              <a:t>Your committee can use Flex Cards to creatively combine ideas from two different cards. Cards combined with a Flex Card count as a single card</a:t>
            </a:r>
            <a:br>
              <a:rPr lang="en-CA" sz="1500">
                <a:solidFill>
                  <a:srgbClr val="424242"/>
                </a:solidFill>
                <a:latin typeface="Raleway"/>
                <a:ea typeface="Raleway"/>
                <a:cs typeface="Raleway"/>
                <a:sym typeface="Raleway"/>
              </a:rPr>
            </a:br>
            <a:r>
              <a:rPr lang="en-CA" sz="1500">
                <a:solidFill>
                  <a:srgbClr val="424242"/>
                </a:solidFill>
                <a:latin typeface="Raleway"/>
                <a:ea typeface="Raleway"/>
                <a:cs typeface="Raleway"/>
                <a:sym typeface="Raleway"/>
              </a:rPr>
              <a:t>.</a:t>
            </a:r>
            <a:endParaRPr sz="1500">
              <a:solidFill>
                <a:srgbClr val="424242"/>
              </a:solidFill>
              <a:latin typeface="Raleway"/>
              <a:ea typeface="Raleway"/>
              <a:cs typeface="Raleway"/>
              <a:sym typeface="Raleway"/>
            </a:endParaRPr>
          </a:p>
          <a:p>
            <a:pPr indent="0" lvl="0" marL="0" rtl="0" algn="ctr">
              <a:spcBef>
                <a:spcPts val="0"/>
              </a:spcBef>
              <a:spcAft>
                <a:spcPts val="0"/>
              </a:spcAft>
              <a:buNone/>
            </a:pPr>
            <a:r>
              <a:rPr lang="en-CA" sz="1500">
                <a:solidFill>
                  <a:srgbClr val="424242"/>
                </a:solidFill>
                <a:latin typeface="Raleway"/>
                <a:ea typeface="Raleway"/>
                <a:cs typeface="Raleway"/>
                <a:sym typeface="Raleway"/>
              </a:rPr>
              <a:t>Ex: </a:t>
            </a:r>
            <a:r>
              <a:rPr i="1" lang="en-CA" sz="1500">
                <a:solidFill>
                  <a:srgbClr val="424242"/>
                </a:solidFill>
                <a:latin typeface="Raleway"/>
                <a:ea typeface="Raleway"/>
                <a:cs typeface="Raleway"/>
                <a:sym typeface="Raleway"/>
              </a:rPr>
              <a:t>A Boardwalk card and a Bike Lane card can be merged into a boardwalk with a bike lane, earning points for both cards during scoring.</a:t>
            </a:r>
            <a:br>
              <a:rPr i="1" lang="en-CA" sz="1500">
                <a:solidFill>
                  <a:srgbClr val="424242"/>
                </a:solidFill>
                <a:latin typeface="Raleway"/>
                <a:ea typeface="Raleway"/>
                <a:cs typeface="Raleway"/>
                <a:sym typeface="Raleway"/>
              </a:rPr>
            </a:br>
            <a:endParaRPr b="1" i="1" sz="1500">
              <a:solidFill>
                <a:srgbClr val="424242"/>
              </a:solidFill>
              <a:latin typeface="Raleway"/>
              <a:ea typeface="Raleway"/>
              <a:cs typeface="Raleway"/>
              <a:sym typeface="Raleway"/>
            </a:endParaRPr>
          </a:p>
          <a:p>
            <a:pPr indent="0" lvl="0" marL="0" rtl="0" algn="ctr">
              <a:spcBef>
                <a:spcPts val="0"/>
              </a:spcBef>
              <a:spcAft>
                <a:spcPts val="0"/>
              </a:spcAft>
              <a:buNone/>
            </a:pPr>
            <a:r>
              <a:rPr b="1" i="1" lang="en-CA" sz="1500">
                <a:solidFill>
                  <a:srgbClr val="424242"/>
                </a:solidFill>
                <a:latin typeface="Raleway"/>
                <a:ea typeface="Raleway"/>
                <a:cs typeface="Raleway"/>
                <a:sym typeface="Raleway"/>
              </a:rPr>
              <a:t>**YOUR IDEA MUST MAKE SENSE**</a:t>
            </a:r>
            <a:endParaRPr b="1" i="1" sz="1500">
              <a:solidFill>
                <a:srgbClr val="424242"/>
              </a:solidFill>
              <a:latin typeface="Raleway"/>
              <a:ea typeface="Raleway"/>
              <a:cs typeface="Raleway"/>
              <a:sym typeface="Raleway"/>
            </a:endParaRPr>
          </a:p>
          <a:p>
            <a:pPr indent="0" lvl="0" marL="0" rtl="0" algn="ctr">
              <a:spcBef>
                <a:spcPts val="0"/>
              </a:spcBef>
              <a:spcAft>
                <a:spcPts val="0"/>
              </a:spcAft>
              <a:buNone/>
            </a:pPr>
            <a:r>
              <a:t/>
            </a:r>
            <a:endParaRPr sz="2400">
              <a:latin typeface="Raleway"/>
              <a:ea typeface="Raleway"/>
              <a:cs typeface="Raleway"/>
              <a:sym typeface="Raleway"/>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9"/>
          <p:cNvSpPr txBox="1"/>
          <p:nvPr>
            <p:ph idx="4294967295" type="title"/>
          </p:nvPr>
        </p:nvSpPr>
        <p:spPr>
          <a:xfrm>
            <a:off x="340275" y="764177"/>
            <a:ext cx="10515600" cy="9141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2200"/>
              <a:buFont typeface="Arial"/>
              <a:buNone/>
            </a:pPr>
            <a:r>
              <a:rPr lang="en-CA">
                <a:latin typeface="Poppins"/>
                <a:ea typeface="Poppins"/>
                <a:cs typeface="Poppins"/>
                <a:sym typeface="Poppins"/>
              </a:rPr>
              <a:t>Part 4: Scoring</a:t>
            </a:r>
            <a:endParaRPr>
              <a:latin typeface="Poppins"/>
              <a:ea typeface="Poppins"/>
              <a:cs typeface="Poppins"/>
              <a:sym typeface="Poppins"/>
            </a:endParaRPr>
          </a:p>
        </p:txBody>
      </p:sp>
      <p:sp>
        <p:nvSpPr>
          <p:cNvPr id="177" name="Google Shape;177;p29"/>
          <p:cNvSpPr txBox="1"/>
          <p:nvPr/>
        </p:nvSpPr>
        <p:spPr>
          <a:xfrm>
            <a:off x="387000" y="1735325"/>
            <a:ext cx="11418000" cy="1623600"/>
          </a:xfrm>
          <a:prstGeom prst="rect">
            <a:avLst/>
          </a:prstGeom>
          <a:noFill/>
          <a:ln>
            <a:noFill/>
          </a:ln>
        </p:spPr>
        <p:txBody>
          <a:bodyPr anchorCtr="0" anchor="t" bIns="91425" lIns="91425" spcFirstLastPara="1" rIns="91425" wrap="square" tIns="91425">
            <a:noAutofit/>
          </a:bodyPr>
          <a:lstStyle/>
          <a:p>
            <a:pPr indent="-387350" lvl="0" marL="457200" rtl="0" algn="l">
              <a:lnSpc>
                <a:spcPct val="115000"/>
              </a:lnSpc>
              <a:spcBef>
                <a:spcPts val="1200"/>
              </a:spcBef>
              <a:spcAft>
                <a:spcPts val="0"/>
              </a:spcAft>
              <a:buClr>
                <a:schemeClr val="dk2"/>
              </a:buClr>
              <a:buSzPts val="2500"/>
              <a:buFont typeface="Raleway"/>
              <a:buAutoNum type="arabicPeriod"/>
            </a:pPr>
            <a:r>
              <a:rPr b="1" lang="en-CA" sz="2500">
                <a:solidFill>
                  <a:schemeClr val="dk2"/>
                </a:solidFill>
                <a:latin typeface="Poppins"/>
                <a:ea typeface="Poppins"/>
                <a:cs typeface="Poppins"/>
                <a:sym typeface="Poppins"/>
              </a:rPr>
              <a:t>Tally your points (4 mins): </a:t>
            </a:r>
            <a:r>
              <a:rPr lang="en-CA" sz="2500">
                <a:solidFill>
                  <a:schemeClr val="dk2"/>
                </a:solidFill>
                <a:latin typeface="Poppins"/>
                <a:ea typeface="Poppins"/>
                <a:cs typeface="Poppins"/>
                <a:sym typeface="Poppins"/>
              </a:rPr>
              <a:t>Using the score sheet, calculate each stakeholder’s points and them on the sheet.</a:t>
            </a:r>
            <a:endParaRPr sz="2500">
              <a:solidFill>
                <a:schemeClr val="dk2"/>
              </a:solidFill>
              <a:latin typeface="Poppins"/>
              <a:ea typeface="Poppins"/>
              <a:cs typeface="Poppins"/>
              <a:sym typeface="Poppins"/>
            </a:endParaRPr>
          </a:p>
          <a:p>
            <a:pPr indent="-387350" lvl="1" marL="914400" rtl="0" algn="l">
              <a:lnSpc>
                <a:spcPct val="115000"/>
              </a:lnSpc>
              <a:spcBef>
                <a:spcPts val="0"/>
              </a:spcBef>
              <a:spcAft>
                <a:spcPts val="0"/>
              </a:spcAft>
              <a:buClr>
                <a:schemeClr val="dk2"/>
              </a:buClr>
              <a:buSzPts val="2500"/>
              <a:buFont typeface="Raleway"/>
              <a:buChar char="○"/>
            </a:pPr>
            <a:r>
              <a:rPr lang="en-CA" sz="2500">
                <a:solidFill>
                  <a:schemeClr val="dk2"/>
                </a:solidFill>
                <a:latin typeface="Poppins"/>
                <a:ea typeface="Poppins"/>
                <a:cs typeface="Poppins"/>
                <a:sym typeface="Poppins"/>
              </a:rPr>
              <a:t>Remember that cards combined using a Flex Card score points for </a:t>
            </a:r>
            <a:r>
              <a:rPr b="1" lang="en-CA" sz="2500">
                <a:solidFill>
                  <a:schemeClr val="dk2"/>
                </a:solidFill>
                <a:latin typeface="Poppins"/>
                <a:ea typeface="Poppins"/>
                <a:cs typeface="Poppins"/>
                <a:sym typeface="Poppins"/>
              </a:rPr>
              <a:t>both </a:t>
            </a:r>
            <a:r>
              <a:rPr lang="en-CA" sz="2500">
                <a:solidFill>
                  <a:schemeClr val="dk2"/>
                </a:solidFill>
                <a:latin typeface="Poppins"/>
                <a:ea typeface="Poppins"/>
                <a:cs typeface="Poppins"/>
                <a:sym typeface="Poppins"/>
              </a:rPr>
              <a:t>cards.</a:t>
            </a:r>
            <a:endParaRPr sz="2700">
              <a:solidFill>
                <a:schemeClr val="dk2"/>
              </a:solidFill>
              <a:latin typeface="Poppins"/>
              <a:ea typeface="Poppins"/>
              <a:cs typeface="Poppins"/>
              <a:sym typeface="Poppins"/>
            </a:endParaRPr>
          </a:p>
        </p:txBody>
      </p:sp>
      <p:sp>
        <p:nvSpPr>
          <p:cNvPr id="178" name="Google Shape;178;p29"/>
          <p:cNvSpPr txBox="1"/>
          <p:nvPr/>
        </p:nvSpPr>
        <p:spPr>
          <a:xfrm>
            <a:off x="9058225" y="4270925"/>
            <a:ext cx="281700" cy="22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solidFill>
                <a:schemeClr val="dk2"/>
              </a:solidFill>
              <a:latin typeface="Source Code Pro"/>
              <a:ea typeface="Source Code Pro"/>
              <a:cs typeface="Source Code Pro"/>
              <a:sym typeface="Source Code Pro"/>
            </a:endParaRPr>
          </a:p>
        </p:txBody>
      </p:sp>
      <p:pic>
        <p:nvPicPr>
          <p:cNvPr id="179" name="Google Shape;179;p29"/>
          <p:cNvPicPr preferRelativeResize="0"/>
          <p:nvPr/>
        </p:nvPicPr>
        <p:blipFill>
          <a:blip r:embed="rId3">
            <a:alphaModFix/>
          </a:blip>
          <a:stretch>
            <a:fillRect/>
          </a:stretch>
        </p:blipFill>
        <p:spPr>
          <a:xfrm>
            <a:off x="629688" y="3601325"/>
            <a:ext cx="6822876" cy="2619500"/>
          </a:xfrm>
          <a:prstGeom prst="rect">
            <a:avLst/>
          </a:prstGeom>
          <a:noFill/>
          <a:ln>
            <a:noFill/>
          </a:ln>
        </p:spPr>
      </p:pic>
      <p:graphicFrame>
        <p:nvGraphicFramePr>
          <p:cNvPr id="180" name="Google Shape;180;p29"/>
          <p:cNvGraphicFramePr/>
          <p:nvPr/>
        </p:nvGraphicFramePr>
        <p:xfrm>
          <a:off x="7817925" y="3941138"/>
          <a:ext cx="3000000" cy="3000000"/>
        </p:xfrm>
        <a:graphic>
          <a:graphicData uri="http://schemas.openxmlformats.org/drawingml/2006/table">
            <a:tbl>
              <a:tblPr>
                <a:noFill/>
                <a:tableStyleId>{ED6889F9-609B-4375-83CE-955420F94410}</a:tableStyleId>
              </a:tblPr>
              <a:tblGrid>
                <a:gridCol w="870225"/>
                <a:gridCol w="870225"/>
                <a:gridCol w="870225"/>
                <a:gridCol w="870225"/>
              </a:tblGrid>
              <a:tr h="381525">
                <a:tc>
                  <a:txBody>
                    <a:bodyPr/>
                    <a:lstStyle/>
                    <a:p>
                      <a:pPr indent="0" lvl="0" marL="0" rtl="0" algn="ctr">
                        <a:spcBef>
                          <a:spcPts val="0"/>
                        </a:spcBef>
                        <a:spcAft>
                          <a:spcPts val="0"/>
                        </a:spcAft>
                        <a:buNone/>
                      </a:pPr>
                      <a:r>
                        <a:rPr b="1" lang="en-CA"/>
                        <a:t>BIA</a:t>
                      </a:r>
                      <a:endParaRPr b="1"/>
                    </a:p>
                  </a:txBody>
                  <a:tcPr marT="91425" marB="91425" marR="91425" marL="91425"/>
                </a:tc>
                <a:tc>
                  <a:txBody>
                    <a:bodyPr/>
                    <a:lstStyle/>
                    <a:p>
                      <a:pPr indent="0" lvl="0" marL="0" rtl="0" algn="ctr">
                        <a:spcBef>
                          <a:spcPts val="0"/>
                        </a:spcBef>
                        <a:spcAft>
                          <a:spcPts val="0"/>
                        </a:spcAft>
                        <a:buNone/>
                      </a:pPr>
                      <a:r>
                        <a:rPr b="1" lang="en-CA"/>
                        <a:t>CGC</a:t>
                      </a:r>
                      <a:endParaRPr b="1"/>
                    </a:p>
                  </a:txBody>
                  <a:tcPr marT="91425" marB="91425" marR="91425" marL="91425"/>
                </a:tc>
                <a:tc>
                  <a:txBody>
                    <a:bodyPr/>
                    <a:lstStyle/>
                    <a:p>
                      <a:pPr indent="0" lvl="0" marL="0" rtl="0" algn="ctr">
                        <a:spcBef>
                          <a:spcPts val="0"/>
                        </a:spcBef>
                        <a:spcAft>
                          <a:spcPts val="0"/>
                        </a:spcAft>
                        <a:buNone/>
                      </a:pPr>
                      <a:r>
                        <a:rPr b="1" lang="en-CA"/>
                        <a:t>AFO</a:t>
                      </a:r>
                      <a:endParaRPr b="1"/>
                    </a:p>
                  </a:txBody>
                  <a:tcPr marT="91425" marB="91425" marR="91425" marL="91425"/>
                </a:tc>
                <a:tc>
                  <a:txBody>
                    <a:bodyPr/>
                    <a:lstStyle/>
                    <a:p>
                      <a:pPr indent="0" lvl="0" marL="0" rtl="0" algn="ctr">
                        <a:spcBef>
                          <a:spcPts val="0"/>
                        </a:spcBef>
                        <a:spcAft>
                          <a:spcPts val="0"/>
                        </a:spcAft>
                        <a:buNone/>
                      </a:pPr>
                      <a:r>
                        <a:rPr b="1" lang="en-CA"/>
                        <a:t>FUN</a:t>
                      </a:r>
                      <a:endParaRPr b="1"/>
                    </a:p>
                  </a:txBody>
                  <a:tcPr marT="91425" marB="91425" marR="91425" marL="91425"/>
                </a:tc>
              </a:tr>
              <a:tr h="1025550">
                <a:tc>
                  <a:txBody>
                    <a:bodyPr/>
                    <a:lstStyle/>
                    <a:p>
                      <a:pPr indent="0" lvl="0" marL="0" rtl="0" algn="ctr">
                        <a:spcBef>
                          <a:spcPts val="0"/>
                        </a:spcBef>
                        <a:spcAft>
                          <a:spcPts val="0"/>
                        </a:spcAft>
                        <a:buNone/>
                      </a:pPr>
                      <a:r>
                        <a:rPr lang="en-CA"/>
                        <a:t>       2</a:t>
                      </a:r>
                      <a:endParaRPr/>
                    </a:p>
                    <a:p>
                      <a:pPr indent="-317500" lvl="0" marL="457200" rtl="0" algn="l">
                        <a:spcBef>
                          <a:spcPts val="0"/>
                        </a:spcBef>
                        <a:spcAft>
                          <a:spcPts val="0"/>
                        </a:spcAft>
                        <a:buSzPts val="1400"/>
                        <a:buChar char="+"/>
                      </a:pPr>
                      <a:r>
                        <a:rPr lang="en-CA"/>
                        <a:t>2 </a:t>
                      </a:r>
                      <a:endParaRPr/>
                    </a:p>
                    <a:p>
                      <a:pPr indent="0" lvl="0" marL="45720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en-CA"/>
                        <a:t>2</a:t>
                      </a:r>
                      <a:endParaRPr/>
                    </a:p>
                  </a:txBody>
                  <a:tcPr marT="91425" marB="91425" marR="91425" marL="91425"/>
                </a:tc>
                <a:tc>
                  <a:txBody>
                    <a:bodyPr/>
                    <a:lstStyle/>
                    <a:p>
                      <a:pPr indent="0" lvl="0" marL="0" rtl="0" algn="ctr">
                        <a:spcBef>
                          <a:spcPts val="0"/>
                        </a:spcBef>
                        <a:spcAft>
                          <a:spcPts val="0"/>
                        </a:spcAft>
                        <a:buNone/>
                      </a:pPr>
                      <a:r>
                        <a:rPr lang="en-CA"/>
                        <a:t>1</a:t>
                      </a:r>
                      <a:endParaRPr/>
                    </a:p>
                  </a:txBody>
                  <a:tcPr marT="91425" marB="91425" marR="91425" marL="91425"/>
                </a:tc>
                <a:tc>
                  <a:txBody>
                    <a:bodyPr/>
                    <a:lstStyle/>
                    <a:p>
                      <a:pPr indent="0" lvl="0" marL="0" rtl="0" algn="ctr">
                        <a:spcBef>
                          <a:spcPts val="0"/>
                        </a:spcBef>
                        <a:spcAft>
                          <a:spcPts val="0"/>
                        </a:spcAft>
                        <a:buNone/>
                      </a:pPr>
                      <a:r>
                        <a:rPr lang="en-CA"/>
                        <a:t>      1</a:t>
                      </a:r>
                      <a:endParaRPr/>
                    </a:p>
                    <a:p>
                      <a:pPr indent="-317500" lvl="0" marL="457200" rtl="0" algn="l">
                        <a:spcBef>
                          <a:spcPts val="0"/>
                        </a:spcBef>
                        <a:spcAft>
                          <a:spcPts val="0"/>
                        </a:spcAft>
                        <a:buSzPts val="1400"/>
                        <a:buChar char="+"/>
                      </a:pPr>
                      <a:r>
                        <a:rPr lang="en-CA"/>
                        <a:t>1</a:t>
                      </a:r>
                      <a:endParaRPr/>
                    </a:p>
                    <a:p>
                      <a:pPr indent="-317500" lvl="0" marL="457200" rtl="0" algn="l">
                        <a:spcBef>
                          <a:spcPts val="0"/>
                        </a:spcBef>
                        <a:spcAft>
                          <a:spcPts val="0"/>
                        </a:spcAft>
                        <a:buSzPts val="1400"/>
                        <a:buChar char="+"/>
                      </a:pPr>
                      <a:r>
                        <a:rPr lang="en-CA"/>
                        <a:t>1</a:t>
                      </a:r>
                      <a:endParaRPr/>
                    </a:p>
                  </a:txBody>
                  <a:tcPr marT="91425" marB="91425" marR="91425" marL="91425"/>
                </a:tc>
              </a:tr>
              <a:tr h="306375">
                <a:tc>
                  <a:txBody>
                    <a:bodyPr/>
                    <a:lstStyle/>
                    <a:p>
                      <a:pPr indent="0" lvl="0" marL="0" rtl="0" algn="l">
                        <a:spcBef>
                          <a:spcPts val="0"/>
                        </a:spcBef>
                        <a:spcAft>
                          <a:spcPts val="0"/>
                        </a:spcAft>
                        <a:buNone/>
                      </a:pPr>
                      <a:r>
                        <a:rPr b="1" lang="en-CA" sz="800"/>
                        <a:t>Total:    </a:t>
                      </a:r>
                      <a:r>
                        <a:rPr lang="en-CA"/>
                        <a:t>4</a:t>
                      </a:r>
                      <a:endParaRPr/>
                    </a:p>
                  </a:txBody>
                  <a:tcPr marT="91425" marB="91425" marR="91425" marL="91425"/>
                </a:tc>
                <a:tc>
                  <a:txBody>
                    <a:bodyPr/>
                    <a:lstStyle/>
                    <a:p>
                      <a:pPr indent="0" lvl="0" marL="0" rtl="0" algn="l">
                        <a:spcBef>
                          <a:spcPts val="0"/>
                        </a:spcBef>
                        <a:spcAft>
                          <a:spcPts val="0"/>
                        </a:spcAft>
                        <a:buNone/>
                      </a:pPr>
                      <a:r>
                        <a:rPr b="1" lang="en-CA" sz="800"/>
                        <a:t>Total:    </a:t>
                      </a:r>
                      <a:r>
                        <a:rPr lang="en-CA"/>
                        <a:t>2</a:t>
                      </a:r>
                      <a:endParaRPr/>
                    </a:p>
                    <a:p>
                      <a:pPr indent="0" lvl="0" marL="0" rtl="0" algn="l">
                        <a:spcBef>
                          <a:spcPts val="0"/>
                        </a:spcBef>
                        <a:spcAft>
                          <a:spcPts val="0"/>
                        </a:spcAft>
                        <a:buNone/>
                      </a:pPr>
                      <a:r>
                        <a:t/>
                      </a:r>
                      <a:endParaRPr b="1" sz="800"/>
                    </a:p>
                  </a:txBody>
                  <a:tcPr marT="91425" marB="91425" marR="91425" marL="91425"/>
                </a:tc>
                <a:tc>
                  <a:txBody>
                    <a:bodyPr/>
                    <a:lstStyle/>
                    <a:p>
                      <a:pPr indent="0" lvl="0" marL="0" rtl="0" algn="l">
                        <a:spcBef>
                          <a:spcPts val="0"/>
                        </a:spcBef>
                        <a:spcAft>
                          <a:spcPts val="0"/>
                        </a:spcAft>
                        <a:buNone/>
                      </a:pPr>
                      <a:r>
                        <a:rPr b="1" lang="en-CA" sz="800"/>
                        <a:t>Total: </a:t>
                      </a:r>
                      <a:r>
                        <a:rPr b="1" lang="en-CA"/>
                        <a:t> </a:t>
                      </a:r>
                      <a:r>
                        <a:rPr lang="en-CA"/>
                        <a:t>1</a:t>
                      </a:r>
                      <a:endParaRPr/>
                    </a:p>
                    <a:p>
                      <a:pPr indent="0" lvl="0" marL="0" rtl="0" algn="l">
                        <a:spcBef>
                          <a:spcPts val="0"/>
                        </a:spcBef>
                        <a:spcAft>
                          <a:spcPts val="0"/>
                        </a:spcAft>
                        <a:buNone/>
                      </a:pPr>
                      <a:r>
                        <a:t/>
                      </a:r>
                      <a:endParaRPr b="1" sz="800"/>
                    </a:p>
                  </a:txBody>
                  <a:tcPr marT="91425" marB="91425" marR="91425" marL="91425"/>
                </a:tc>
                <a:tc>
                  <a:txBody>
                    <a:bodyPr/>
                    <a:lstStyle/>
                    <a:p>
                      <a:pPr indent="0" lvl="0" marL="0" rtl="0" algn="l">
                        <a:spcBef>
                          <a:spcPts val="0"/>
                        </a:spcBef>
                        <a:spcAft>
                          <a:spcPts val="0"/>
                        </a:spcAft>
                        <a:buNone/>
                      </a:pPr>
                      <a:r>
                        <a:rPr b="1" lang="en-CA" sz="800"/>
                        <a:t>Total:     </a:t>
                      </a:r>
                      <a:r>
                        <a:rPr lang="en-CA"/>
                        <a:t>3</a:t>
                      </a:r>
                      <a:endParaRPr/>
                    </a:p>
                    <a:p>
                      <a:pPr indent="0" lvl="0" marL="0" rtl="0" algn="l">
                        <a:spcBef>
                          <a:spcPts val="0"/>
                        </a:spcBef>
                        <a:spcAft>
                          <a:spcPts val="0"/>
                        </a:spcAft>
                        <a:buNone/>
                      </a:pPr>
                      <a:r>
                        <a:t/>
                      </a:r>
                      <a:endParaRPr b="1" sz="800"/>
                    </a:p>
                  </a:txBody>
                  <a:tcPr marT="91425" marB="91425" marR="91425" marL="91425"/>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0"/>
          <p:cNvSpPr txBox="1"/>
          <p:nvPr>
            <p:ph idx="4294967295" type="title"/>
          </p:nvPr>
        </p:nvSpPr>
        <p:spPr>
          <a:xfrm>
            <a:off x="340275" y="764177"/>
            <a:ext cx="10515600" cy="9141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2200"/>
              <a:buFont typeface="Arial"/>
              <a:buNone/>
            </a:pPr>
            <a:r>
              <a:rPr lang="en-CA">
                <a:latin typeface="Poppins"/>
                <a:ea typeface="Poppins"/>
                <a:cs typeface="Poppins"/>
                <a:sym typeface="Poppins"/>
              </a:rPr>
              <a:t>Part 4: Scoring</a:t>
            </a:r>
            <a:endParaRPr>
              <a:latin typeface="Poppins"/>
              <a:ea typeface="Poppins"/>
              <a:cs typeface="Poppins"/>
              <a:sym typeface="Poppins"/>
            </a:endParaRPr>
          </a:p>
        </p:txBody>
      </p:sp>
      <p:sp>
        <p:nvSpPr>
          <p:cNvPr id="186" name="Google Shape;186;p30"/>
          <p:cNvSpPr txBox="1"/>
          <p:nvPr/>
        </p:nvSpPr>
        <p:spPr>
          <a:xfrm>
            <a:off x="387000" y="1735325"/>
            <a:ext cx="11418000" cy="1089900"/>
          </a:xfrm>
          <a:prstGeom prst="rect">
            <a:avLst/>
          </a:prstGeom>
          <a:noFill/>
          <a:ln>
            <a:noFill/>
          </a:ln>
        </p:spPr>
        <p:txBody>
          <a:bodyPr anchorCtr="0" anchor="t" bIns="91425" lIns="91425" spcFirstLastPara="1" rIns="91425" wrap="square" tIns="91425">
            <a:noAutofit/>
          </a:bodyPr>
          <a:lstStyle/>
          <a:p>
            <a:pPr indent="-387350" lvl="0" marL="457200" rtl="0" algn="l">
              <a:lnSpc>
                <a:spcPct val="115000"/>
              </a:lnSpc>
              <a:spcBef>
                <a:spcPts val="1200"/>
              </a:spcBef>
              <a:spcAft>
                <a:spcPts val="0"/>
              </a:spcAft>
              <a:buClr>
                <a:schemeClr val="dk2"/>
              </a:buClr>
              <a:buSzPts val="2500"/>
              <a:buFont typeface="Poppins"/>
              <a:buAutoNum type="arabicPeriod" startAt="2"/>
            </a:pPr>
            <a:r>
              <a:rPr b="1" lang="en-CA" sz="2500">
                <a:solidFill>
                  <a:schemeClr val="dk2"/>
                </a:solidFill>
                <a:latin typeface="Poppins"/>
                <a:ea typeface="Poppins"/>
                <a:cs typeface="Poppins"/>
                <a:sym typeface="Poppins"/>
              </a:rPr>
              <a:t>Calculate your Common Good Score: </a:t>
            </a:r>
            <a:r>
              <a:rPr lang="en-CA" sz="2500">
                <a:solidFill>
                  <a:schemeClr val="dk2"/>
                </a:solidFill>
                <a:latin typeface="Poppins"/>
                <a:ea typeface="Poppins"/>
                <a:cs typeface="Poppins"/>
                <a:sym typeface="Poppins"/>
              </a:rPr>
              <a:t>In the space provided, subtract the lowest and highest stakeholder scores. The result is your committee’s “common good” score</a:t>
            </a:r>
            <a:endParaRPr sz="2500">
              <a:solidFill>
                <a:schemeClr val="dk2"/>
              </a:solidFill>
              <a:latin typeface="Poppins"/>
              <a:ea typeface="Poppins"/>
              <a:cs typeface="Poppins"/>
              <a:sym typeface="Poppins"/>
            </a:endParaRPr>
          </a:p>
        </p:txBody>
      </p:sp>
      <p:graphicFrame>
        <p:nvGraphicFramePr>
          <p:cNvPr id="187" name="Google Shape;187;p30"/>
          <p:cNvGraphicFramePr/>
          <p:nvPr/>
        </p:nvGraphicFramePr>
        <p:xfrm>
          <a:off x="717925" y="3507813"/>
          <a:ext cx="3000000" cy="3000000"/>
        </p:xfrm>
        <a:graphic>
          <a:graphicData uri="http://schemas.openxmlformats.org/drawingml/2006/table">
            <a:tbl>
              <a:tblPr>
                <a:noFill/>
                <a:tableStyleId>{ED6889F9-609B-4375-83CE-955420F94410}</a:tableStyleId>
              </a:tblPr>
              <a:tblGrid>
                <a:gridCol w="870225"/>
                <a:gridCol w="870225"/>
                <a:gridCol w="870225"/>
                <a:gridCol w="839475"/>
              </a:tblGrid>
              <a:tr h="381525">
                <a:tc>
                  <a:txBody>
                    <a:bodyPr/>
                    <a:lstStyle/>
                    <a:p>
                      <a:pPr indent="0" lvl="0" marL="0" rtl="0" algn="ctr">
                        <a:spcBef>
                          <a:spcPts val="0"/>
                        </a:spcBef>
                        <a:spcAft>
                          <a:spcPts val="0"/>
                        </a:spcAft>
                        <a:buNone/>
                      </a:pPr>
                      <a:r>
                        <a:rPr b="1" lang="en-CA"/>
                        <a:t>BIA</a:t>
                      </a:r>
                      <a:endParaRPr b="1"/>
                    </a:p>
                  </a:txBody>
                  <a:tcPr marT="91425" marB="91425" marR="91425" marL="91425"/>
                </a:tc>
                <a:tc>
                  <a:txBody>
                    <a:bodyPr/>
                    <a:lstStyle/>
                    <a:p>
                      <a:pPr indent="0" lvl="0" marL="0" rtl="0" algn="ctr">
                        <a:spcBef>
                          <a:spcPts val="0"/>
                        </a:spcBef>
                        <a:spcAft>
                          <a:spcPts val="0"/>
                        </a:spcAft>
                        <a:buNone/>
                      </a:pPr>
                      <a:r>
                        <a:rPr b="1" lang="en-CA"/>
                        <a:t>CGC</a:t>
                      </a:r>
                      <a:endParaRPr b="1"/>
                    </a:p>
                  </a:txBody>
                  <a:tcPr marT="91425" marB="91425" marR="91425" marL="91425"/>
                </a:tc>
                <a:tc>
                  <a:txBody>
                    <a:bodyPr/>
                    <a:lstStyle/>
                    <a:p>
                      <a:pPr indent="0" lvl="0" marL="0" rtl="0" algn="ctr">
                        <a:spcBef>
                          <a:spcPts val="0"/>
                        </a:spcBef>
                        <a:spcAft>
                          <a:spcPts val="0"/>
                        </a:spcAft>
                        <a:buNone/>
                      </a:pPr>
                      <a:r>
                        <a:rPr b="1" lang="en-CA"/>
                        <a:t>AFO</a:t>
                      </a:r>
                      <a:endParaRPr b="1"/>
                    </a:p>
                  </a:txBody>
                  <a:tcPr marT="91425" marB="91425" marR="91425" marL="91425"/>
                </a:tc>
                <a:tc>
                  <a:txBody>
                    <a:bodyPr/>
                    <a:lstStyle/>
                    <a:p>
                      <a:pPr indent="0" lvl="0" marL="0" rtl="0" algn="ctr">
                        <a:spcBef>
                          <a:spcPts val="0"/>
                        </a:spcBef>
                        <a:spcAft>
                          <a:spcPts val="0"/>
                        </a:spcAft>
                        <a:buNone/>
                      </a:pPr>
                      <a:r>
                        <a:rPr b="1" lang="en-CA"/>
                        <a:t>FUN</a:t>
                      </a:r>
                      <a:endParaRPr b="1"/>
                    </a:p>
                  </a:txBody>
                  <a:tcPr marT="91425" marB="91425" marR="91425" marL="91425"/>
                </a:tc>
              </a:tr>
              <a:tr h="1025550">
                <a:tc>
                  <a:txBody>
                    <a:bodyPr/>
                    <a:lstStyle/>
                    <a:p>
                      <a:pPr indent="0" lvl="0" marL="0" rtl="0" algn="ctr">
                        <a:spcBef>
                          <a:spcPts val="0"/>
                        </a:spcBef>
                        <a:spcAft>
                          <a:spcPts val="0"/>
                        </a:spcAft>
                        <a:buNone/>
                      </a:pPr>
                      <a:r>
                        <a:rPr lang="en-CA"/>
                        <a:t>       2</a:t>
                      </a:r>
                      <a:endParaRPr/>
                    </a:p>
                    <a:p>
                      <a:pPr indent="-317500" lvl="0" marL="457200" rtl="0" algn="l">
                        <a:spcBef>
                          <a:spcPts val="0"/>
                        </a:spcBef>
                        <a:spcAft>
                          <a:spcPts val="0"/>
                        </a:spcAft>
                        <a:buSzPts val="1400"/>
                        <a:buChar char="+"/>
                      </a:pPr>
                      <a:r>
                        <a:rPr lang="en-CA"/>
                        <a:t>2 </a:t>
                      </a:r>
                      <a:endParaRPr/>
                    </a:p>
                    <a:p>
                      <a:pPr indent="0" lvl="0" marL="45720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en-CA"/>
                        <a:t>2</a:t>
                      </a:r>
                      <a:endParaRPr/>
                    </a:p>
                  </a:txBody>
                  <a:tcPr marT="91425" marB="91425" marR="91425" marL="91425"/>
                </a:tc>
                <a:tc>
                  <a:txBody>
                    <a:bodyPr/>
                    <a:lstStyle/>
                    <a:p>
                      <a:pPr indent="0" lvl="0" marL="0" rtl="0" algn="ctr">
                        <a:spcBef>
                          <a:spcPts val="0"/>
                        </a:spcBef>
                        <a:spcAft>
                          <a:spcPts val="0"/>
                        </a:spcAft>
                        <a:buNone/>
                      </a:pPr>
                      <a:r>
                        <a:rPr lang="en-CA"/>
                        <a:t>1</a:t>
                      </a:r>
                      <a:endParaRPr/>
                    </a:p>
                  </a:txBody>
                  <a:tcPr marT="91425" marB="91425" marR="91425" marL="91425"/>
                </a:tc>
                <a:tc>
                  <a:txBody>
                    <a:bodyPr/>
                    <a:lstStyle/>
                    <a:p>
                      <a:pPr indent="0" lvl="0" marL="0" rtl="0" algn="ctr">
                        <a:spcBef>
                          <a:spcPts val="0"/>
                        </a:spcBef>
                        <a:spcAft>
                          <a:spcPts val="0"/>
                        </a:spcAft>
                        <a:buNone/>
                      </a:pPr>
                      <a:r>
                        <a:rPr lang="en-CA"/>
                        <a:t>      1</a:t>
                      </a:r>
                      <a:endParaRPr/>
                    </a:p>
                    <a:p>
                      <a:pPr indent="-317500" lvl="0" marL="457200" rtl="0" algn="l">
                        <a:spcBef>
                          <a:spcPts val="0"/>
                        </a:spcBef>
                        <a:spcAft>
                          <a:spcPts val="0"/>
                        </a:spcAft>
                        <a:buSzPts val="1400"/>
                        <a:buChar char="+"/>
                      </a:pPr>
                      <a:r>
                        <a:rPr lang="en-CA"/>
                        <a:t>1</a:t>
                      </a:r>
                      <a:endParaRPr/>
                    </a:p>
                    <a:p>
                      <a:pPr indent="-317500" lvl="0" marL="457200" rtl="0" algn="l">
                        <a:spcBef>
                          <a:spcPts val="0"/>
                        </a:spcBef>
                        <a:spcAft>
                          <a:spcPts val="0"/>
                        </a:spcAft>
                        <a:buSzPts val="1400"/>
                        <a:buChar char="+"/>
                      </a:pPr>
                      <a:r>
                        <a:rPr lang="en-CA"/>
                        <a:t>1</a:t>
                      </a:r>
                      <a:endParaRPr/>
                    </a:p>
                  </a:txBody>
                  <a:tcPr marT="91425" marB="91425" marR="91425" marL="91425"/>
                </a:tc>
              </a:tr>
              <a:tr h="306375">
                <a:tc>
                  <a:txBody>
                    <a:bodyPr/>
                    <a:lstStyle/>
                    <a:p>
                      <a:pPr indent="0" lvl="0" marL="0" rtl="0" algn="l">
                        <a:spcBef>
                          <a:spcPts val="0"/>
                        </a:spcBef>
                        <a:spcAft>
                          <a:spcPts val="0"/>
                        </a:spcAft>
                        <a:buNone/>
                      </a:pPr>
                      <a:r>
                        <a:rPr b="1" lang="en-CA" sz="800"/>
                        <a:t>Total:    </a:t>
                      </a:r>
                      <a:r>
                        <a:rPr lang="en-CA"/>
                        <a:t>4</a:t>
                      </a:r>
                      <a:endParaRPr/>
                    </a:p>
                  </a:txBody>
                  <a:tcPr marT="91425" marB="91425" marR="91425" marL="91425"/>
                </a:tc>
                <a:tc>
                  <a:txBody>
                    <a:bodyPr/>
                    <a:lstStyle/>
                    <a:p>
                      <a:pPr indent="0" lvl="0" marL="0" rtl="0" algn="l">
                        <a:spcBef>
                          <a:spcPts val="0"/>
                        </a:spcBef>
                        <a:spcAft>
                          <a:spcPts val="0"/>
                        </a:spcAft>
                        <a:buNone/>
                      </a:pPr>
                      <a:r>
                        <a:rPr b="1" lang="en-CA" sz="800"/>
                        <a:t>Total:    </a:t>
                      </a:r>
                      <a:r>
                        <a:rPr lang="en-CA"/>
                        <a:t>2</a:t>
                      </a:r>
                      <a:endParaRPr/>
                    </a:p>
                    <a:p>
                      <a:pPr indent="0" lvl="0" marL="0" rtl="0" algn="l">
                        <a:spcBef>
                          <a:spcPts val="0"/>
                        </a:spcBef>
                        <a:spcAft>
                          <a:spcPts val="0"/>
                        </a:spcAft>
                        <a:buNone/>
                      </a:pPr>
                      <a:r>
                        <a:t/>
                      </a:r>
                      <a:endParaRPr b="1" sz="800"/>
                    </a:p>
                  </a:txBody>
                  <a:tcPr marT="91425" marB="91425" marR="91425" marL="91425"/>
                </a:tc>
                <a:tc>
                  <a:txBody>
                    <a:bodyPr/>
                    <a:lstStyle/>
                    <a:p>
                      <a:pPr indent="0" lvl="0" marL="0" rtl="0" algn="l">
                        <a:spcBef>
                          <a:spcPts val="0"/>
                        </a:spcBef>
                        <a:spcAft>
                          <a:spcPts val="0"/>
                        </a:spcAft>
                        <a:buNone/>
                      </a:pPr>
                      <a:r>
                        <a:rPr b="1" lang="en-CA" sz="800"/>
                        <a:t>Total: </a:t>
                      </a:r>
                      <a:r>
                        <a:rPr b="1" lang="en-CA"/>
                        <a:t> </a:t>
                      </a:r>
                      <a:r>
                        <a:rPr lang="en-CA"/>
                        <a:t>1</a:t>
                      </a:r>
                      <a:endParaRPr/>
                    </a:p>
                    <a:p>
                      <a:pPr indent="0" lvl="0" marL="0" rtl="0" algn="l">
                        <a:spcBef>
                          <a:spcPts val="0"/>
                        </a:spcBef>
                        <a:spcAft>
                          <a:spcPts val="0"/>
                        </a:spcAft>
                        <a:buNone/>
                      </a:pPr>
                      <a:r>
                        <a:t/>
                      </a:r>
                      <a:endParaRPr b="1" sz="800"/>
                    </a:p>
                  </a:txBody>
                  <a:tcPr marT="91425" marB="91425" marR="91425" marL="91425"/>
                </a:tc>
                <a:tc>
                  <a:txBody>
                    <a:bodyPr/>
                    <a:lstStyle/>
                    <a:p>
                      <a:pPr indent="0" lvl="0" marL="0" rtl="0" algn="l">
                        <a:spcBef>
                          <a:spcPts val="0"/>
                        </a:spcBef>
                        <a:spcAft>
                          <a:spcPts val="0"/>
                        </a:spcAft>
                        <a:buNone/>
                      </a:pPr>
                      <a:r>
                        <a:rPr b="1" lang="en-CA" sz="800"/>
                        <a:t>Total:     </a:t>
                      </a:r>
                      <a:r>
                        <a:rPr lang="en-CA"/>
                        <a:t>3</a:t>
                      </a:r>
                      <a:endParaRPr/>
                    </a:p>
                    <a:p>
                      <a:pPr indent="0" lvl="0" marL="0" rtl="0" algn="l">
                        <a:spcBef>
                          <a:spcPts val="0"/>
                        </a:spcBef>
                        <a:spcAft>
                          <a:spcPts val="0"/>
                        </a:spcAft>
                        <a:buNone/>
                      </a:pPr>
                      <a:r>
                        <a:t/>
                      </a:r>
                      <a:endParaRPr b="1" sz="800"/>
                    </a:p>
                  </a:txBody>
                  <a:tcPr marT="91425" marB="91425" marR="91425" marL="91425"/>
                </a:tc>
              </a:tr>
            </a:tbl>
          </a:graphicData>
        </a:graphic>
      </p:graphicFrame>
      <p:sp>
        <p:nvSpPr>
          <p:cNvPr id="188" name="Google Shape;188;p30"/>
          <p:cNvSpPr/>
          <p:nvPr/>
        </p:nvSpPr>
        <p:spPr>
          <a:xfrm>
            <a:off x="934975" y="5533250"/>
            <a:ext cx="555900" cy="758400"/>
          </a:xfrm>
          <a:prstGeom prst="upArrow">
            <a:avLst>
              <a:gd fmla="val 50000" name="adj1"/>
              <a:gd fmla="val 50000" name="adj2"/>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p:txBody>
      </p:sp>
      <p:sp>
        <p:nvSpPr>
          <p:cNvPr id="189" name="Google Shape;189;p30"/>
          <p:cNvSpPr/>
          <p:nvPr/>
        </p:nvSpPr>
        <p:spPr>
          <a:xfrm>
            <a:off x="2666600" y="5533250"/>
            <a:ext cx="555900" cy="758400"/>
          </a:xfrm>
          <a:prstGeom prst="upArrow">
            <a:avLst>
              <a:gd fmla="val 50000" name="adj1"/>
              <a:gd fmla="val 50000" name="adj2"/>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p:txBody>
      </p:sp>
      <p:pic>
        <p:nvPicPr>
          <p:cNvPr id="190" name="Google Shape;190;p30"/>
          <p:cNvPicPr preferRelativeResize="0"/>
          <p:nvPr/>
        </p:nvPicPr>
        <p:blipFill>
          <a:blip r:embed="rId3">
            <a:alphaModFix/>
          </a:blip>
          <a:stretch>
            <a:fillRect/>
          </a:stretch>
        </p:blipFill>
        <p:spPr>
          <a:xfrm>
            <a:off x="4855375" y="3818100"/>
            <a:ext cx="6949625" cy="1319314"/>
          </a:xfrm>
          <a:prstGeom prst="rect">
            <a:avLst/>
          </a:prstGeom>
          <a:noFill/>
          <a:ln>
            <a:noFill/>
          </a:ln>
        </p:spPr>
      </p:pic>
      <p:sp>
        <p:nvSpPr>
          <p:cNvPr id="191" name="Google Shape;191;p30"/>
          <p:cNvSpPr txBox="1"/>
          <p:nvPr/>
        </p:nvSpPr>
        <p:spPr>
          <a:xfrm>
            <a:off x="5820675" y="4341750"/>
            <a:ext cx="407700" cy="41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CA" sz="2400">
                <a:solidFill>
                  <a:schemeClr val="dk2"/>
                </a:solidFill>
                <a:latin typeface="Source Code Pro"/>
                <a:ea typeface="Source Code Pro"/>
                <a:cs typeface="Source Code Pro"/>
                <a:sym typeface="Source Code Pro"/>
              </a:rPr>
              <a:t>4</a:t>
            </a:r>
            <a:endParaRPr sz="2400">
              <a:solidFill>
                <a:schemeClr val="dk2"/>
              </a:solidFill>
              <a:latin typeface="Source Code Pro"/>
              <a:ea typeface="Source Code Pro"/>
              <a:cs typeface="Source Code Pro"/>
              <a:sym typeface="Source Code Pro"/>
            </a:endParaRPr>
          </a:p>
        </p:txBody>
      </p:sp>
      <p:sp>
        <p:nvSpPr>
          <p:cNvPr id="192" name="Google Shape;192;p30"/>
          <p:cNvSpPr txBox="1"/>
          <p:nvPr/>
        </p:nvSpPr>
        <p:spPr>
          <a:xfrm>
            <a:off x="8282325" y="4335100"/>
            <a:ext cx="555900" cy="36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CA" sz="2400">
                <a:solidFill>
                  <a:schemeClr val="dk2"/>
                </a:solidFill>
                <a:latin typeface="Source Code Pro"/>
                <a:ea typeface="Source Code Pro"/>
                <a:cs typeface="Source Code Pro"/>
                <a:sym typeface="Source Code Pro"/>
              </a:rPr>
              <a:t>1</a:t>
            </a:r>
            <a:endParaRPr sz="2400">
              <a:solidFill>
                <a:schemeClr val="dk2"/>
              </a:solidFill>
              <a:latin typeface="Source Code Pro"/>
              <a:ea typeface="Source Code Pro"/>
              <a:cs typeface="Source Code Pro"/>
              <a:sym typeface="Source Code Pro"/>
            </a:endParaRPr>
          </a:p>
        </p:txBody>
      </p:sp>
      <p:sp>
        <p:nvSpPr>
          <p:cNvPr id="193" name="Google Shape;193;p30"/>
          <p:cNvSpPr txBox="1"/>
          <p:nvPr/>
        </p:nvSpPr>
        <p:spPr>
          <a:xfrm>
            <a:off x="10484300" y="4341750"/>
            <a:ext cx="771000" cy="41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CA" sz="2400">
                <a:solidFill>
                  <a:schemeClr val="dk2"/>
                </a:solidFill>
                <a:latin typeface="Source Code Pro"/>
                <a:ea typeface="Source Code Pro"/>
                <a:cs typeface="Source Code Pro"/>
                <a:sym typeface="Source Code Pro"/>
              </a:rPr>
              <a:t>3</a:t>
            </a:r>
            <a:endParaRPr sz="2400">
              <a:solidFill>
                <a:schemeClr val="dk2"/>
              </a:solidFill>
              <a:latin typeface="Source Code Pro"/>
              <a:ea typeface="Source Code Pro"/>
              <a:cs typeface="Source Code Pro"/>
              <a:sym typeface="Source Code Pr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1"/>
          <p:cNvSpPr txBox="1"/>
          <p:nvPr>
            <p:ph idx="4294967295" type="title"/>
          </p:nvPr>
        </p:nvSpPr>
        <p:spPr>
          <a:xfrm>
            <a:off x="340275" y="764177"/>
            <a:ext cx="10515600" cy="9141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2200"/>
              <a:buFont typeface="Arial"/>
              <a:buNone/>
            </a:pPr>
            <a:r>
              <a:rPr lang="en-CA">
                <a:latin typeface="Poppins"/>
                <a:ea typeface="Poppins"/>
                <a:cs typeface="Poppins"/>
                <a:sym typeface="Poppins"/>
              </a:rPr>
              <a:t>Debrief: Example Questions</a:t>
            </a:r>
            <a:endParaRPr>
              <a:latin typeface="Poppins"/>
              <a:ea typeface="Poppins"/>
              <a:cs typeface="Poppins"/>
              <a:sym typeface="Poppins"/>
            </a:endParaRPr>
          </a:p>
        </p:txBody>
      </p:sp>
      <p:sp>
        <p:nvSpPr>
          <p:cNvPr id="199" name="Google Shape;199;p31"/>
          <p:cNvSpPr txBox="1"/>
          <p:nvPr/>
        </p:nvSpPr>
        <p:spPr>
          <a:xfrm>
            <a:off x="340275" y="1617050"/>
            <a:ext cx="10741800" cy="3755700"/>
          </a:xfrm>
          <a:prstGeom prst="rect">
            <a:avLst/>
          </a:prstGeom>
          <a:noFill/>
          <a:ln>
            <a:noFill/>
          </a:ln>
        </p:spPr>
        <p:txBody>
          <a:bodyPr anchorCtr="0" anchor="t" bIns="91425" lIns="91425" spcFirstLastPara="1" rIns="91425" wrap="square" tIns="91425">
            <a:spAutoFit/>
          </a:bodyPr>
          <a:lstStyle/>
          <a:p>
            <a:pPr indent="0" lvl="0" marL="0" rtl="0" algn="l">
              <a:spcBef>
                <a:spcPts val="1000"/>
              </a:spcBef>
              <a:spcAft>
                <a:spcPts val="0"/>
              </a:spcAft>
              <a:buNone/>
            </a:pPr>
            <a:r>
              <a:t/>
            </a:r>
            <a:endParaRPr sz="2300">
              <a:latin typeface="Poppins"/>
              <a:ea typeface="Poppins"/>
              <a:cs typeface="Poppins"/>
              <a:sym typeface="Poppins"/>
            </a:endParaRPr>
          </a:p>
          <a:p>
            <a:pPr indent="-374650" lvl="0" marL="685800" rtl="0" algn="l">
              <a:spcBef>
                <a:spcPts val="1000"/>
              </a:spcBef>
              <a:spcAft>
                <a:spcPts val="0"/>
              </a:spcAft>
              <a:buSzPts val="2300"/>
              <a:buFont typeface="Poppins"/>
              <a:buChar char="●"/>
            </a:pPr>
            <a:r>
              <a:rPr lang="en-CA" sz="2300">
                <a:latin typeface="Poppins"/>
                <a:ea typeface="Poppins"/>
                <a:cs typeface="Poppins"/>
                <a:sym typeface="Poppins"/>
              </a:rPr>
              <a:t>Did you have to decide between what would be best for your stakeholder group and what would be best for the common good? How did you decide what to do?</a:t>
            </a:r>
            <a:endParaRPr sz="2300">
              <a:latin typeface="Poppins"/>
              <a:ea typeface="Poppins"/>
              <a:cs typeface="Poppins"/>
              <a:sym typeface="Poppins"/>
            </a:endParaRPr>
          </a:p>
          <a:p>
            <a:pPr indent="-374650" lvl="0" marL="685800" rtl="0" algn="l">
              <a:spcBef>
                <a:spcPts val="1000"/>
              </a:spcBef>
              <a:spcAft>
                <a:spcPts val="0"/>
              </a:spcAft>
              <a:buSzPts val="2300"/>
              <a:buFont typeface="Poppins"/>
              <a:buChar char="●"/>
            </a:pPr>
            <a:r>
              <a:rPr lang="en-CA" sz="2300">
                <a:latin typeface="Poppins"/>
                <a:ea typeface="Poppins"/>
                <a:cs typeface="Poppins"/>
                <a:sym typeface="Poppins"/>
              </a:rPr>
              <a:t>Do you think consensus is necessary for an idea to be in the interest of the common good?</a:t>
            </a:r>
            <a:endParaRPr sz="2300">
              <a:latin typeface="Poppins"/>
              <a:ea typeface="Poppins"/>
              <a:cs typeface="Poppins"/>
              <a:sym typeface="Poppins"/>
            </a:endParaRPr>
          </a:p>
          <a:p>
            <a:pPr indent="-374650" lvl="0" marL="685800" rtl="0" algn="l">
              <a:spcBef>
                <a:spcPts val="1000"/>
              </a:spcBef>
              <a:spcAft>
                <a:spcPts val="1000"/>
              </a:spcAft>
              <a:buSzPts val="2300"/>
              <a:buFont typeface="Poppins"/>
              <a:buChar char="●"/>
            </a:pPr>
            <a:r>
              <a:rPr lang="en-CA" sz="2300">
                <a:latin typeface="Poppins"/>
                <a:ea typeface="Poppins"/>
                <a:cs typeface="Poppins"/>
                <a:sym typeface="Poppins"/>
              </a:rPr>
              <a:t>Review the proposal that obtained the “common good” victory. Do you think this proposal best reflects the common good? Why or why not?</a:t>
            </a:r>
            <a:endParaRPr sz="2300">
              <a:latin typeface="Poppins"/>
              <a:ea typeface="Poppins"/>
              <a:cs typeface="Poppins"/>
              <a:sym typeface="Poppi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2"/>
          <p:cNvSpPr txBox="1"/>
          <p:nvPr>
            <p:ph idx="4294967295" type="title"/>
          </p:nvPr>
        </p:nvSpPr>
        <p:spPr>
          <a:xfrm>
            <a:off x="340275" y="976402"/>
            <a:ext cx="10515600" cy="9141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ct val="55000"/>
              <a:buFont typeface="Arial"/>
              <a:buNone/>
            </a:pPr>
            <a:r>
              <a:rPr lang="en-CA">
                <a:latin typeface="Poppins"/>
                <a:ea typeface="Poppins"/>
                <a:cs typeface="Poppins"/>
                <a:sym typeface="Poppins"/>
              </a:rPr>
              <a:t>Lesson Plan (starter activities, assessments), Printouts, </a:t>
            </a:r>
            <a:r>
              <a:rPr lang="en-CA">
                <a:latin typeface="Poppins"/>
                <a:ea typeface="Poppins"/>
                <a:cs typeface="Poppins"/>
                <a:sym typeface="Poppins"/>
              </a:rPr>
              <a:t>Instructions:</a:t>
            </a:r>
            <a:endParaRPr>
              <a:latin typeface="Poppins"/>
              <a:ea typeface="Poppins"/>
              <a:cs typeface="Poppins"/>
              <a:sym typeface="Poppins"/>
            </a:endParaRPr>
          </a:p>
        </p:txBody>
      </p:sp>
      <p:sp>
        <p:nvSpPr>
          <p:cNvPr id="205" name="Google Shape;205;p32"/>
          <p:cNvSpPr txBox="1"/>
          <p:nvPr/>
        </p:nvSpPr>
        <p:spPr>
          <a:xfrm>
            <a:off x="340275" y="1735325"/>
            <a:ext cx="11371800" cy="341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i="1" sz="2100">
              <a:latin typeface="Poppins"/>
              <a:ea typeface="Poppins"/>
              <a:cs typeface="Poppins"/>
              <a:sym typeface="Poppins"/>
            </a:endParaRPr>
          </a:p>
          <a:p>
            <a:pPr indent="0" lvl="0" marL="0" rtl="0" algn="ctr">
              <a:spcBef>
                <a:spcPts val="0"/>
              </a:spcBef>
              <a:spcAft>
                <a:spcPts val="0"/>
              </a:spcAft>
              <a:buNone/>
            </a:pPr>
            <a:r>
              <a:t/>
            </a:r>
            <a:endParaRPr b="1" sz="4100">
              <a:solidFill>
                <a:schemeClr val="dk2"/>
              </a:solidFill>
              <a:latin typeface="Poppins"/>
              <a:ea typeface="Poppins"/>
              <a:cs typeface="Poppins"/>
              <a:sym typeface="Poppins"/>
            </a:endParaRPr>
          </a:p>
          <a:p>
            <a:pPr indent="0" lvl="0" marL="0" rtl="0" algn="ctr">
              <a:spcBef>
                <a:spcPts val="0"/>
              </a:spcBef>
              <a:spcAft>
                <a:spcPts val="0"/>
              </a:spcAft>
              <a:buNone/>
            </a:pPr>
            <a:r>
              <a:t/>
            </a:r>
            <a:endParaRPr b="1" sz="4100">
              <a:solidFill>
                <a:schemeClr val="dk2"/>
              </a:solidFill>
              <a:latin typeface="Poppins"/>
              <a:ea typeface="Poppins"/>
              <a:cs typeface="Poppins"/>
              <a:sym typeface="Poppins"/>
            </a:endParaRPr>
          </a:p>
          <a:p>
            <a:pPr indent="0" lvl="0" marL="0" rtl="0" algn="ctr">
              <a:spcBef>
                <a:spcPts val="0"/>
              </a:spcBef>
              <a:spcAft>
                <a:spcPts val="0"/>
              </a:spcAft>
              <a:buNone/>
            </a:pPr>
            <a:r>
              <a:rPr b="1" lang="en-CA" sz="4100">
                <a:solidFill>
                  <a:schemeClr val="dk2"/>
                </a:solidFill>
                <a:latin typeface="Poppins"/>
                <a:ea typeface="Poppins"/>
                <a:cs typeface="Poppins"/>
                <a:sym typeface="Poppins"/>
              </a:rPr>
              <a:t>politalks.ca/tippingpoint</a:t>
            </a:r>
            <a:endParaRPr b="1" sz="4100">
              <a:solidFill>
                <a:schemeClr val="dk2"/>
              </a:solidFill>
              <a:latin typeface="Poppins"/>
              <a:ea typeface="Poppins"/>
              <a:cs typeface="Poppins"/>
              <a:sym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3"/>
          <p:cNvSpPr txBox="1"/>
          <p:nvPr/>
        </p:nvSpPr>
        <p:spPr>
          <a:xfrm>
            <a:off x="340275" y="1735325"/>
            <a:ext cx="11371800" cy="341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i="1" sz="2100">
              <a:latin typeface="Poppins"/>
              <a:ea typeface="Poppins"/>
              <a:cs typeface="Poppins"/>
              <a:sym typeface="Poppins"/>
            </a:endParaRPr>
          </a:p>
          <a:p>
            <a:pPr indent="0" lvl="0" marL="0" rtl="0" algn="l">
              <a:spcBef>
                <a:spcPts val="0"/>
              </a:spcBef>
              <a:spcAft>
                <a:spcPts val="0"/>
              </a:spcAft>
              <a:buNone/>
            </a:pPr>
            <a:r>
              <a:t/>
            </a:r>
            <a:endParaRPr b="1" sz="4100">
              <a:solidFill>
                <a:schemeClr val="dk2"/>
              </a:solidFill>
              <a:latin typeface="Poppins"/>
              <a:ea typeface="Poppins"/>
              <a:cs typeface="Poppins"/>
              <a:sym typeface="Poppins"/>
            </a:endParaRPr>
          </a:p>
          <a:p>
            <a:pPr indent="0" lvl="0" marL="0" rtl="0" algn="ctr">
              <a:spcBef>
                <a:spcPts val="0"/>
              </a:spcBef>
              <a:spcAft>
                <a:spcPts val="0"/>
              </a:spcAft>
              <a:buNone/>
            </a:pPr>
            <a:r>
              <a:rPr b="1" lang="en-CA" sz="4100">
                <a:solidFill>
                  <a:schemeClr val="dk2"/>
                </a:solidFill>
                <a:latin typeface="Poppins"/>
                <a:ea typeface="Poppins"/>
                <a:cs typeface="Poppins"/>
                <a:sym typeface="Poppins"/>
              </a:rPr>
              <a:t>Class set of cards </a:t>
            </a:r>
            <a:r>
              <a:rPr b="1" lang="en-CA" sz="4100">
                <a:solidFill>
                  <a:schemeClr val="dk2"/>
                </a:solidFill>
                <a:latin typeface="Poppins"/>
                <a:ea typeface="Poppins"/>
                <a:cs typeface="Poppins"/>
                <a:sym typeface="Poppins"/>
              </a:rPr>
              <a:t>available</a:t>
            </a:r>
            <a:r>
              <a:rPr b="1" lang="en-CA" sz="4100">
                <a:solidFill>
                  <a:schemeClr val="dk2"/>
                </a:solidFill>
                <a:latin typeface="Poppins"/>
                <a:ea typeface="Poppins"/>
                <a:cs typeface="Poppins"/>
                <a:sym typeface="Poppins"/>
              </a:rPr>
              <a:t> at the back of the room  </a:t>
            </a:r>
            <a:endParaRPr b="1" sz="4100">
              <a:solidFill>
                <a:schemeClr val="dk2"/>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txBox="1"/>
          <p:nvPr>
            <p:ph idx="4294967295" type="title"/>
          </p:nvPr>
        </p:nvSpPr>
        <p:spPr>
          <a:xfrm>
            <a:off x="340275" y="764177"/>
            <a:ext cx="10515600" cy="9141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2200"/>
              <a:buFont typeface="Arial"/>
              <a:buNone/>
            </a:pPr>
            <a:r>
              <a:rPr lang="en-CA">
                <a:latin typeface="Raleway"/>
                <a:ea typeface="Raleway"/>
                <a:cs typeface="Raleway"/>
                <a:sym typeface="Raleway"/>
              </a:rPr>
              <a:t>Overview</a:t>
            </a:r>
            <a:endParaRPr>
              <a:latin typeface="Raleway"/>
              <a:ea typeface="Raleway"/>
              <a:cs typeface="Raleway"/>
              <a:sym typeface="Raleway"/>
            </a:endParaRPr>
          </a:p>
        </p:txBody>
      </p:sp>
      <p:sp>
        <p:nvSpPr>
          <p:cNvPr id="71" name="Google Shape;71;p16"/>
          <p:cNvSpPr txBox="1"/>
          <p:nvPr/>
        </p:nvSpPr>
        <p:spPr>
          <a:xfrm>
            <a:off x="340275" y="1735325"/>
            <a:ext cx="11371800" cy="341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CA" sz="2500">
                <a:solidFill>
                  <a:schemeClr val="dk2"/>
                </a:solidFill>
                <a:latin typeface="Poppins"/>
                <a:ea typeface="Poppins"/>
                <a:cs typeface="Poppins"/>
                <a:sym typeface="Poppins"/>
              </a:rPr>
              <a:t>Tipping Point is an activity that engages students in a simulated community planning process to build their </a:t>
            </a:r>
            <a:r>
              <a:rPr b="1" lang="en-CA" sz="2500">
                <a:solidFill>
                  <a:schemeClr val="dk2"/>
                </a:solidFill>
                <a:latin typeface="Poppins"/>
                <a:ea typeface="Poppins"/>
                <a:cs typeface="Poppins"/>
                <a:sym typeface="Poppins"/>
              </a:rPr>
              <a:t>decision-making and problem solving skills</a:t>
            </a:r>
            <a:r>
              <a:rPr lang="en-CA" sz="2500">
                <a:solidFill>
                  <a:schemeClr val="dk2"/>
                </a:solidFill>
                <a:latin typeface="Poppins"/>
                <a:ea typeface="Poppins"/>
                <a:cs typeface="Poppins"/>
                <a:sym typeface="Poppins"/>
              </a:rPr>
              <a:t>. </a:t>
            </a:r>
            <a:endParaRPr sz="2500">
              <a:solidFill>
                <a:schemeClr val="dk2"/>
              </a:solidFill>
              <a:latin typeface="Poppins"/>
              <a:ea typeface="Poppins"/>
              <a:cs typeface="Poppins"/>
              <a:sym typeface="Poppins"/>
            </a:endParaRPr>
          </a:p>
          <a:p>
            <a:pPr indent="0" lvl="0" marL="0" rtl="0" algn="l">
              <a:spcBef>
                <a:spcPts val="0"/>
              </a:spcBef>
              <a:spcAft>
                <a:spcPts val="0"/>
              </a:spcAft>
              <a:buNone/>
            </a:pPr>
            <a:r>
              <a:t/>
            </a:r>
            <a:endParaRPr sz="2500">
              <a:solidFill>
                <a:schemeClr val="dk2"/>
              </a:solidFill>
              <a:latin typeface="Poppins"/>
              <a:ea typeface="Poppins"/>
              <a:cs typeface="Poppins"/>
              <a:sym typeface="Poppins"/>
            </a:endParaRPr>
          </a:p>
          <a:p>
            <a:pPr indent="0" lvl="0" marL="0" rtl="0" algn="l">
              <a:spcBef>
                <a:spcPts val="0"/>
              </a:spcBef>
              <a:spcAft>
                <a:spcPts val="0"/>
              </a:spcAft>
              <a:buNone/>
            </a:pPr>
            <a:r>
              <a:rPr lang="en-CA" sz="2500">
                <a:solidFill>
                  <a:schemeClr val="dk2"/>
                </a:solidFill>
                <a:latin typeface="Poppins"/>
                <a:ea typeface="Poppins"/>
                <a:cs typeface="Poppins"/>
                <a:sym typeface="Poppins"/>
              </a:rPr>
              <a:t>Working in committees, students assume stakeholder roles and practice </a:t>
            </a:r>
            <a:r>
              <a:rPr b="1" lang="en-CA" sz="2500">
                <a:solidFill>
                  <a:schemeClr val="dk2"/>
                </a:solidFill>
                <a:latin typeface="Poppins"/>
                <a:ea typeface="Poppins"/>
                <a:cs typeface="Poppins"/>
                <a:sym typeface="Poppins"/>
              </a:rPr>
              <a:t>cooperation and consensus building</a:t>
            </a:r>
            <a:r>
              <a:rPr lang="en-CA" sz="2500">
                <a:solidFill>
                  <a:schemeClr val="dk2"/>
                </a:solidFill>
                <a:latin typeface="Poppins"/>
                <a:ea typeface="Poppins"/>
                <a:cs typeface="Poppins"/>
                <a:sym typeface="Poppins"/>
              </a:rPr>
              <a:t> in order to create a balanced proposal that meets diverse interests. </a:t>
            </a:r>
            <a:endParaRPr sz="2500">
              <a:solidFill>
                <a:schemeClr val="dk2"/>
              </a:solidFill>
              <a:latin typeface="Poppins"/>
              <a:ea typeface="Poppins"/>
              <a:cs typeface="Poppins"/>
              <a:sym typeface="Poppins"/>
            </a:endParaRPr>
          </a:p>
          <a:p>
            <a:pPr indent="0" lvl="0" marL="0" rtl="0" algn="l">
              <a:spcBef>
                <a:spcPts val="0"/>
              </a:spcBef>
              <a:spcAft>
                <a:spcPts val="0"/>
              </a:spcAft>
              <a:buNone/>
            </a:pPr>
            <a:r>
              <a:t/>
            </a:r>
            <a:endParaRPr sz="2500">
              <a:solidFill>
                <a:schemeClr val="dk2"/>
              </a:solidFill>
              <a:latin typeface="Poppins"/>
              <a:ea typeface="Poppins"/>
              <a:cs typeface="Poppins"/>
              <a:sym typeface="Poppins"/>
            </a:endParaRPr>
          </a:p>
          <a:p>
            <a:pPr indent="0" lvl="0" marL="0" rtl="0" algn="l">
              <a:spcBef>
                <a:spcPts val="0"/>
              </a:spcBef>
              <a:spcAft>
                <a:spcPts val="0"/>
              </a:spcAft>
              <a:buNone/>
            </a:pPr>
            <a:r>
              <a:rPr lang="en-CA" sz="2500">
                <a:solidFill>
                  <a:schemeClr val="dk2"/>
                </a:solidFill>
                <a:latin typeface="Poppins"/>
                <a:ea typeface="Poppins"/>
                <a:cs typeface="Poppins"/>
                <a:sym typeface="Poppins"/>
              </a:rPr>
              <a:t>Instructions and full lesson plan </a:t>
            </a:r>
            <a:r>
              <a:rPr lang="en-CA" sz="2500">
                <a:solidFill>
                  <a:schemeClr val="dk2"/>
                </a:solidFill>
                <a:latin typeface="Poppins"/>
                <a:ea typeface="Poppins"/>
                <a:cs typeface="Poppins"/>
                <a:sym typeface="Poppins"/>
              </a:rPr>
              <a:t>available</a:t>
            </a:r>
            <a:r>
              <a:rPr lang="en-CA" sz="2500">
                <a:solidFill>
                  <a:schemeClr val="dk2"/>
                </a:solidFill>
                <a:latin typeface="Poppins"/>
                <a:ea typeface="Poppins"/>
                <a:cs typeface="Poppins"/>
                <a:sym typeface="Poppins"/>
              </a:rPr>
              <a:t> at </a:t>
            </a:r>
            <a:r>
              <a:rPr b="1" lang="en-CA" sz="2500">
                <a:solidFill>
                  <a:schemeClr val="dk2"/>
                </a:solidFill>
                <a:latin typeface="Poppins"/>
                <a:ea typeface="Poppins"/>
                <a:cs typeface="Poppins"/>
                <a:sym typeface="Poppins"/>
              </a:rPr>
              <a:t>politalks.ca/tippingpoint</a:t>
            </a:r>
            <a:endParaRPr b="1" sz="2500">
              <a:solidFill>
                <a:schemeClr val="dk2"/>
              </a:solidFill>
              <a:latin typeface="Poppins"/>
              <a:ea typeface="Poppins"/>
              <a:cs typeface="Poppins"/>
              <a:sym typeface="Poppins"/>
            </a:endParaRPr>
          </a:p>
          <a:p>
            <a:pPr indent="0" lvl="0" marL="0" rtl="0" algn="l">
              <a:spcBef>
                <a:spcPts val="0"/>
              </a:spcBef>
              <a:spcAft>
                <a:spcPts val="0"/>
              </a:spcAft>
              <a:buNone/>
            </a:pPr>
            <a:r>
              <a:t/>
            </a:r>
            <a:endParaRPr sz="2500">
              <a:solidFill>
                <a:schemeClr val="dk2"/>
              </a:solidFill>
              <a:latin typeface="Poppins"/>
              <a:ea typeface="Poppins"/>
              <a:cs typeface="Poppins"/>
              <a:sym typeface="Poppins"/>
            </a:endParaRPr>
          </a:p>
          <a:p>
            <a:pPr indent="0" lvl="0" marL="0" rtl="0" algn="l">
              <a:spcBef>
                <a:spcPts val="0"/>
              </a:spcBef>
              <a:spcAft>
                <a:spcPts val="0"/>
              </a:spcAft>
              <a:buNone/>
            </a:pPr>
            <a:r>
              <a:t/>
            </a:r>
            <a:endParaRPr sz="2500">
              <a:solidFill>
                <a:schemeClr val="dk2"/>
              </a:solidFill>
              <a:latin typeface="Poppins"/>
              <a:ea typeface="Poppins"/>
              <a:cs typeface="Poppins"/>
              <a:sym typeface="Poppins"/>
            </a:endParaRPr>
          </a:p>
          <a:p>
            <a:pPr indent="0" lvl="0" marL="0" rtl="0" algn="ctr">
              <a:lnSpc>
                <a:spcPct val="115000"/>
              </a:lnSpc>
              <a:spcBef>
                <a:spcPts val="0"/>
              </a:spcBef>
              <a:spcAft>
                <a:spcPts val="0"/>
              </a:spcAft>
              <a:buNone/>
            </a:pPr>
            <a:r>
              <a:rPr i="1" lang="en-CA" sz="1700">
                <a:latin typeface="Poppins"/>
                <a:ea typeface="Poppins"/>
                <a:cs typeface="Poppins"/>
                <a:sym typeface="Poppins"/>
              </a:rPr>
              <a:t>Tipping Point is a game originally designed by Dr. Paula Waatainen and Dr. Kirstin Funke-Robinson. It has been adapted with permission by CIVIX</a:t>
            </a:r>
            <a:endParaRPr sz="1700">
              <a:solidFill>
                <a:schemeClr val="dk2"/>
              </a:solidFill>
              <a:latin typeface="Poppins"/>
              <a:ea typeface="Poppins"/>
              <a:cs typeface="Poppins"/>
              <a:sym typeface="Poppins"/>
            </a:endParaRPr>
          </a:p>
          <a:p>
            <a:pPr indent="0" lvl="0" marL="0" rtl="0" algn="l">
              <a:spcBef>
                <a:spcPts val="0"/>
              </a:spcBef>
              <a:spcAft>
                <a:spcPts val="0"/>
              </a:spcAft>
              <a:buNone/>
            </a:pPr>
            <a:r>
              <a:t/>
            </a:r>
            <a:endParaRPr sz="2500">
              <a:solidFill>
                <a:schemeClr val="dk2"/>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7"/>
          <p:cNvSpPr txBox="1"/>
          <p:nvPr>
            <p:ph type="title"/>
          </p:nvPr>
        </p:nvSpPr>
        <p:spPr>
          <a:xfrm>
            <a:off x="838200" y="2766150"/>
            <a:ext cx="10515600" cy="1325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CA" sz="5000"/>
              <a:t>How should we live together as a society?</a:t>
            </a:r>
            <a:endParaRPr sz="5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8"/>
          <p:cNvSpPr txBox="1"/>
          <p:nvPr>
            <p:ph type="title"/>
          </p:nvPr>
        </p:nvSpPr>
        <p:spPr>
          <a:xfrm>
            <a:off x="838200" y="2766150"/>
            <a:ext cx="10515600" cy="1325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CA" sz="5000"/>
              <a:t>How should we live together as a society [given finite resources]?</a:t>
            </a:r>
            <a:endParaRPr sz="5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9"/>
          <p:cNvSpPr txBox="1"/>
          <p:nvPr>
            <p:ph idx="4294967295" type="title"/>
          </p:nvPr>
        </p:nvSpPr>
        <p:spPr>
          <a:xfrm>
            <a:off x="160175" y="764175"/>
            <a:ext cx="10695600" cy="9141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2200"/>
              <a:buFont typeface="Arial"/>
              <a:buNone/>
            </a:pPr>
            <a:r>
              <a:rPr lang="en-CA">
                <a:latin typeface="Poppins"/>
                <a:ea typeface="Poppins"/>
                <a:cs typeface="Poppins"/>
                <a:sym typeface="Poppins"/>
              </a:rPr>
              <a:t>Premise</a:t>
            </a:r>
            <a:endParaRPr>
              <a:latin typeface="Poppins"/>
              <a:ea typeface="Poppins"/>
              <a:cs typeface="Poppins"/>
              <a:sym typeface="Poppins"/>
            </a:endParaRPr>
          </a:p>
        </p:txBody>
      </p:sp>
      <p:sp>
        <p:nvSpPr>
          <p:cNvPr id="87" name="Google Shape;87;p19"/>
          <p:cNvSpPr txBox="1"/>
          <p:nvPr/>
        </p:nvSpPr>
        <p:spPr>
          <a:xfrm>
            <a:off x="160175" y="1678275"/>
            <a:ext cx="11418000" cy="179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CA" sz="2500">
                <a:solidFill>
                  <a:schemeClr val="dk2"/>
                </a:solidFill>
                <a:latin typeface="Poppins"/>
                <a:ea typeface="Poppins"/>
                <a:cs typeface="Poppins"/>
                <a:sym typeface="Poppins"/>
              </a:rPr>
              <a:t>There’s a new development being built in your community, and four stakeholder groups have been selected by the municipal council for a consultation. As a member of one of these groups, you </a:t>
            </a:r>
            <a:r>
              <a:rPr lang="en-CA" sz="2500">
                <a:solidFill>
                  <a:schemeClr val="dk2"/>
                </a:solidFill>
                <a:latin typeface="Poppins"/>
                <a:ea typeface="Poppins"/>
                <a:cs typeface="Poppins"/>
                <a:sym typeface="Poppins"/>
              </a:rPr>
              <a:t>want</a:t>
            </a:r>
            <a:r>
              <a:rPr lang="en-CA" sz="2500">
                <a:solidFill>
                  <a:schemeClr val="dk2"/>
                </a:solidFill>
                <a:latin typeface="Poppins"/>
                <a:ea typeface="Poppins"/>
                <a:cs typeface="Poppins"/>
                <a:sym typeface="Poppins"/>
              </a:rPr>
              <a:t> to ensure that your group’s priorities are considered. </a:t>
            </a:r>
            <a:endParaRPr sz="2500">
              <a:solidFill>
                <a:schemeClr val="dk2"/>
              </a:solidFill>
              <a:latin typeface="Poppins"/>
              <a:ea typeface="Poppins"/>
              <a:cs typeface="Poppins"/>
              <a:sym typeface="Poppins"/>
            </a:endParaRPr>
          </a:p>
        </p:txBody>
      </p:sp>
      <p:grpSp>
        <p:nvGrpSpPr>
          <p:cNvPr id="88" name="Google Shape;88;p19"/>
          <p:cNvGrpSpPr/>
          <p:nvPr/>
        </p:nvGrpSpPr>
        <p:grpSpPr>
          <a:xfrm>
            <a:off x="1686187" y="3705163"/>
            <a:ext cx="2517253" cy="1774202"/>
            <a:chOff x="574878" y="4446375"/>
            <a:chExt cx="3159600" cy="2224147"/>
          </a:xfrm>
        </p:grpSpPr>
        <p:pic>
          <p:nvPicPr>
            <p:cNvPr id="89" name="Google Shape;89;p19"/>
            <p:cNvPicPr preferRelativeResize="0"/>
            <p:nvPr/>
          </p:nvPicPr>
          <p:blipFill>
            <a:blip r:embed="rId3">
              <a:alphaModFix/>
            </a:blip>
            <a:stretch>
              <a:fillRect/>
            </a:stretch>
          </p:blipFill>
          <p:spPr>
            <a:xfrm>
              <a:off x="1401311" y="4446375"/>
              <a:ext cx="1680356" cy="1519717"/>
            </a:xfrm>
            <a:prstGeom prst="rect">
              <a:avLst/>
            </a:prstGeom>
            <a:noFill/>
            <a:ln>
              <a:noFill/>
            </a:ln>
          </p:spPr>
        </p:pic>
        <p:sp>
          <p:nvSpPr>
            <p:cNvPr id="90" name="Google Shape;90;p19"/>
            <p:cNvSpPr txBox="1"/>
            <p:nvPr/>
          </p:nvSpPr>
          <p:spPr>
            <a:xfrm>
              <a:off x="574878" y="6087922"/>
              <a:ext cx="3159600" cy="58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CA" sz="1600">
                  <a:solidFill>
                    <a:srgbClr val="424242"/>
                  </a:solidFill>
                  <a:latin typeface="Raleway"/>
                  <a:ea typeface="Raleway"/>
                  <a:cs typeface="Raleway"/>
                  <a:sym typeface="Raleway"/>
                </a:rPr>
                <a:t>Business Improvement Association</a:t>
              </a:r>
              <a:endParaRPr b="1" sz="600"/>
            </a:p>
          </p:txBody>
        </p:sp>
      </p:grpSp>
      <p:grpSp>
        <p:nvGrpSpPr>
          <p:cNvPr id="91" name="Google Shape;91;p19"/>
          <p:cNvGrpSpPr/>
          <p:nvPr/>
        </p:nvGrpSpPr>
        <p:grpSpPr>
          <a:xfrm>
            <a:off x="4329003" y="3694075"/>
            <a:ext cx="1831295" cy="1785240"/>
            <a:chOff x="3892081" y="4432475"/>
            <a:chExt cx="2298600" cy="2237984"/>
          </a:xfrm>
        </p:grpSpPr>
        <p:pic>
          <p:nvPicPr>
            <p:cNvPr id="92" name="Google Shape;92;p19"/>
            <p:cNvPicPr preferRelativeResize="0"/>
            <p:nvPr/>
          </p:nvPicPr>
          <p:blipFill>
            <a:blip r:embed="rId4">
              <a:alphaModFix/>
            </a:blip>
            <a:stretch>
              <a:fillRect/>
            </a:stretch>
          </p:blipFill>
          <p:spPr>
            <a:xfrm>
              <a:off x="4070032" y="4432475"/>
              <a:ext cx="1711083" cy="1547492"/>
            </a:xfrm>
            <a:prstGeom prst="rect">
              <a:avLst/>
            </a:prstGeom>
            <a:noFill/>
            <a:ln>
              <a:noFill/>
            </a:ln>
          </p:spPr>
        </p:pic>
        <p:sp>
          <p:nvSpPr>
            <p:cNvPr id="93" name="Google Shape;93;p19"/>
            <p:cNvSpPr txBox="1"/>
            <p:nvPr/>
          </p:nvSpPr>
          <p:spPr>
            <a:xfrm>
              <a:off x="3892081" y="6087859"/>
              <a:ext cx="2298600" cy="58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CA" sz="1600">
                  <a:solidFill>
                    <a:srgbClr val="424242"/>
                  </a:solidFill>
                  <a:latin typeface="Raleway"/>
                  <a:ea typeface="Raleway"/>
                  <a:cs typeface="Raleway"/>
                  <a:sym typeface="Raleway"/>
                </a:rPr>
                <a:t>For United Neighbours </a:t>
              </a:r>
              <a:endParaRPr b="1" sz="1600"/>
            </a:p>
          </p:txBody>
        </p:sp>
      </p:grpSp>
      <p:grpSp>
        <p:nvGrpSpPr>
          <p:cNvPr id="94" name="Google Shape;94;p19"/>
          <p:cNvGrpSpPr/>
          <p:nvPr/>
        </p:nvGrpSpPr>
        <p:grpSpPr>
          <a:xfrm>
            <a:off x="6319956" y="3694075"/>
            <a:ext cx="1552131" cy="1617236"/>
            <a:chOff x="6391081" y="4432475"/>
            <a:chExt cx="1948200" cy="2027374"/>
          </a:xfrm>
        </p:grpSpPr>
        <p:pic>
          <p:nvPicPr>
            <p:cNvPr id="95" name="Google Shape;95;p19"/>
            <p:cNvPicPr preferRelativeResize="0"/>
            <p:nvPr/>
          </p:nvPicPr>
          <p:blipFill>
            <a:blip r:embed="rId5">
              <a:alphaModFix/>
            </a:blip>
            <a:stretch>
              <a:fillRect/>
            </a:stretch>
          </p:blipFill>
          <p:spPr>
            <a:xfrm>
              <a:off x="6509642" y="4432475"/>
              <a:ext cx="1711082" cy="1547507"/>
            </a:xfrm>
            <a:prstGeom prst="rect">
              <a:avLst/>
            </a:prstGeom>
            <a:noFill/>
            <a:ln>
              <a:noFill/>
            </a:ln>
          </p:spPr>
        </p:pic>
        <p:sp>
          <p:nvSpPr>
            <p:cNvPr id="96" name="Google Shape;96;p19"/>
            <p:cNvSpPr txBox="1"/>
            <p:nvPr/>
          </p:nvSpPr>
          <p:spPr>
            <a:xfrm>
              <a:off x="6391081" y="6087849"/>
              <a:ext cx="1948200" cy="37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CA" sz="1600">
                  <a:solidFill>
                    <a:srgbClr val="424242"/>
                  </a:solidFill>
                  <a:latin typeface="Raleway"/>
                  <a:ea typeface="Raleway"/>
                  <a:cs typeface="Raleway"/>
                  <a:sym typeface="Raleway"/>
                </a:rPr>
                <a:t>All For One</a:t>
              </a:r>
              <a:endParaRPr b="1" sz="1600"/>
            </a:p>
          </p:txBody>
        </p:sp>
      </p:grpSp>
      <p:grpSp>
        <p:nvGrpSpPr>
          <p:cNvPr id="97" name="Google Shape;97;p19"/>
          <p:cNvGrpSpPr/>
          <p:nvPr/>
        </p:nvGrpSpPr>
        <p:grpSpPr>
          <a:xfrm>
            <a:off x="7869993" y="3694075"/>
            <a:ext cx="2182161" cy="1701235"/>
            <a:chOff x="8336652" y="4432475"/>
            <a:chExt cx="2739000" cy="2132675"/>
          </a:xfrm>
        </p:grpSpPr>
        <p:pic>
          <p:nvPicPr>
            <p:cNvPr id="98" name="Google Shape;98;p19"/>
            <p:cNvPicPr preferRelativeResize="0"/>
            <p:nvPr/>
          </p:nvPicPr>
          <p:blipFill>
            <a:blip r:embed="rId6">
              <a:alphaModFix/>
            </a:blip>
            <a:stretch>
              <a:fillRect/>
            </a:stretch>
          </p:blipFill>
          <p:spPr>
            <a:xfrm>
              <a:off x="8850603" y="4432475"/>
              <a:ext cx="1711082" cy="1547507"/>
            </a:xfrm>
            <a:prstGeom prst="rect">
              <a:avLst/>
            </a:prstGeom>
            <a:noFill/>
            <a:ln>
              <a:noFill/>
            </a:ln>
          </p:spPr>
        </p:pic>
        <p:sp>
          <p:nvSpPr>
            <p:cNvPr id="99" name="Google Shape;99;p19"/>
            <p:cNvSpPr txBox="1"/>
            <p:nvPr/>
          </p:nvSpPr>
          <p:spPr>
            <a:xfrm>
              <a:off x="8336652" y="5982550"/>
              <a:ext cx="2739000" cy="58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CA" sz="1600">
                  <a:solidFill>
                    <a:srgbClr val="424242"/>
                  </a:solidFill>
                  <a:latin typeface="Raleway"/>
                  <a:ea typeface="Raleway"/>
                  <a:cs typeface="Raleway"/>
                  <a:sym typeface="Raleway"/>
                </a:rPr>
                <a:t>Citizens for a Greener Community</a:t>
              </a:r>
              <a:endParaRPr b="1" sz="1600"/>
            </a:p>
          </p:txBody>
        </p:sp>
      </p:grpSp>
      <p:sp>
        <p:nvSpPr>
          <p:cNvPr id="100" name="Google Shape;100;p19"/>
          <p:cNvSpPr txBox="1"/>
          <p:nvPr/>
        </p:nvSpPr>
        <p:spPr>
          <a:xfrm>
            <a:off x="351900" y="5704475"/>
            <a:ext cx="11488200" cy="1033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CA" sz="2500">
                <a:solidFill>
                  <a:schemeClr val="dk2"/>
                </a:solidFill>
                <a:latin typeface="Poppins"/>
                <a:ea typeface="Poppins"/>
                <a:cs typeface="Poppins"/>
                <a:sym typeface="Poppins"/>
              </a:rPr>
              <a:t>You are also a citizen who wants the development to benefit the community as a whole</a:t>
            </a:r>
            <a:endParaRPr sz="2500">
              <a:solidFill>
                <a:schemeClr val="dk2"/>
              </a:solidFill>
              <a:latin typeface="Poppins"/>
              <a:ea typeface="Poppins"/>
              <a:cs typeface="Poppins"/>
              <a:sym typeface="Poppins"/>
            </a:endParaRPr>
          </a:p>
          <a:p>
            <a:pPr indent="0" lvl="0" marL="0" rtl="0" algn="l">
              <a:spcBef>
                <a:spcPts val="0"/>
              </a:spcBef>
              <a:spcAft>
                <a:spcPts val="0"/>
              </a:spcAft>
              <a:buNone/>
            </a:pPr>
            <a:r>
              <a:t/>
            </a:r>
            <a:endParaRPr sz="2400">
              <a:solidFill>
                <a:schemeClr val="dk2"/>
              </a:solidFill>
              <a:latin typeface="Source Code Pro"/>
              <a:ea typeface="Source Code Pro"/>
              <a:cs typeface="Source Code Pro"/>
              <a:sym typeface="Source Code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idx="4294967295" type="title"/>
          </p:nvPr>
        </p:nvSpPr>
        <p:spPr>
          <a:xfrm>
            <a:off x="340275" y="764177"/>
            <a:ext cx="10515600" cy="9141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2200"/>
              <a:buFont typeface="Arial"/>
              <a:buNone/>
            </a:pPr>
            <a:r>
              <a:rPr lang="en-CA">
                <a:latin typeface="Poppins"/>
                <a:ea typeface="Poppins"/>
                <a:cs typeface="Poppins"/>
                <a:sym typeface="Poppins"/>
              </a:rPr>
              <a:t>Objective</a:t>
            </a:r>
            <a:endParaRPr>
              <a:latin typeface="Poppins"/>
              <a:ea typeface="Poppins"/>
              <a:cs typeface="Poppins"/>
              <a:sym typeface="Poppins"/>
            </a:endParaRPr>
          </a:p>
        </p:txBody>
      </p:sp>
      <p:sp>
        <p:nvSpPr>
          <p:cNvPr id="106" name="Google Shape;106;p20"/>
          <p:cNvSpPr txBox="1"/>
          <p:nvPr/>
        </p:nvSpPr>
        <p:spPr>
          <a:xfrm>
            <a:off x="387000" y="1678275"/>
            <a:ext cx="11174400" cy="477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CA" sz="2500">
                <a:solidFill>
                  <a:schemeClr val="dk2"/>
                </a:solidFill>
                <a:latin typeface="Poppins"/>
                <a:ea typeface="Poppins"/>
                <a:cs typeface="Poppins"/>
                <a:sym typeface="Poppins"/>
              </a:rPr>
              <a:t>You will form committees made up of representatives from the four stakeholder groups to consult on the new development.</a:t>
            </a:r>
            <a:endParaRPr sz="2500">
              <a:solidFill>
                <a:schemeClr val="dk2"/>
              </a:solidFill>
              <a:latin typeface="Poppins"/>
              <a:ea typeface="Poppins"/>
              <a:cs typeface="Poppins"/>
              <a:sym typeface="Poppins"/>
            </a:endParaRPr>
          </a:p>
          <a:p>
            <a:pPr indent="0" lvl="0" marL="0" marR="0" rtl="0" algn="l">
              <a:lnSpc>
                <a:spcPct val="115000"/>
              </a:lnSpc>
              <a:spcBef>
                <a:spcPts val="0"/>
              </a:spcBef>
              <a:spcAft>
                <a:spcPts val="0"/>
              </a:spcAft>
              <a:buNone/>
            </a:pPr>
            <a:r>
              <a:t/>
            </a:r>
            <a:endParaRPr sz="2500">
              <a:solidFill>
                <a:schemeClr val="dk2"/>
              </a:solidFill>
              <a:latin typeface="Poppins"/>
              <a:ea typeface="Poppins"/>
              <a:cs typeface="Poppins"/>
              <a:sym typeface="Poppins"/>
            </a:endParaRPr>
          </a:p>
          <a:p>
            <a:pPr indent="0" lvl="0" marL="0" marR="0" rtl="0" algn="l">
              <a:lnSpc>
                <a:spcPct val="115000"/>
              </a:lnSpc>
              <a:spcBef>
                <a:spcPts val="0"/>
              </a:spcBef>
              <a:spcAft>
                <a:spcPts val="0"/>
              </a:spcAft>
              <a:buNone/>
            </a:pPr>
            <a:r>
              <a:rPr lang="en-CA" sz="2500">
                <a:solidFill>
                  <a:schemeClr val="dk2"/>
                </a:solidFill>
                <a:latin typeface="Poppins"/>
                <a:ea typeface="Poppins"/>
                <a:cs typeface="Poppins"/>
                <a:sym typeface="Poppins"/>
              </a:rPr>
              <a:t>You will be presented options for what to include in the development. Your committee will be tasked with reaching a </a:t>
            </a:r>
            <a:r>
              <a:rPr b="1" lang="en-CA" sz="2500">
                <a:solidFill>
                  <a:schemeClr val="dk2"/>
                </a:solidFill>
                <a:latin typeface="Poppins"/>
                <a:ea typeface="Poppins"/>
                <a:cs typeface="Poppins"/>
                <a:sym typeface="Poppins"/>
              </a:rPr>
              <a:t>consensus</a:t>
            </a:r>
            <a:r>
              <a:rPr lang="en-CA" sz="2500">
                <a:solidFill>
                  <a:schemeClr val="dk2"/>
                </a:solidFill>
                <a:latin typeface="Poppins"/>
                <a:ea typeface="Poppins"/>
                <a:cs typeface="Poppins"/>
                <a:sym typeface="Poppins"/>
              </a:rPr>
              <a:t> about which features to include in the final proposal. </a:t>
            </a:r>
            <a:endParaRPr sz="2500">
              <a:solidFill>
                <a:schemeClr val="dk2"/>
              </a:solidFill>
              <a:latin typeface="Poppins"/>
              <a:ea typeface="Poppins"/>
              <a:cs typeface="Poppins"/>
              <a:sym typeface="Poppins"/>
            </a:endParaRPr>
          </a:p>
          <a:p>
            <a:pPr indent="0" lvl="0" marL="0" marR="0" rtl="0" algn="l">
              <a:lnSpc>
                <a:spcPct val="115000"/>
              </a:lnSpc>
              <a:spcBef>
                <a:spcPts val="0"/>
              </a:spcBef>
              <a:spcAft>
                <a:spcPts val="0"/>
              </a:spcAft>
              <a:buNone/>
            </a:pPr>
            <a:r>
              <a:t/>
            </a:r>
            <a:endParaRPr sz="2500">
              <a:solidFill>
                <a:schemeClr val="dk2"/>
              </a:solidFill>
              <a:latin typeface="Poppins"/>
              <a:ea typeface="Poppins"/>
              <a:cs typeface="Poppins"/>
              <a:sym typeface="Poppins"/>
            </a:endParaRPr>
          </a:p>
          <a:p>
            <a:pPr indent="0" lvl="0" marL="0" marR="0" rtl="0" algn="l">
              <a:lnSpc>
                <a:spcPct val="115000"/>
              </a:lnSpc>
              <a:spcBef>
                <a:spcPts val="0"/>
              </a:spcBef>
              <a:spcAft>
                <a:spcPts val="0"/>
              </a:spcAft>
              <a:buNone/>
            </a:pPr>
            <a:r>
              <a:rPr lang="en-CA" sz="2500">
                <a:solidFill>
                  <a:schemeClr val="dk2"/>
                </a:solidFill>
                <a:latin typeface="Poppins"/>
                <a:ea typeface="Poppins"/>
                <a:cs typeface="Poppins"/>
                <a:sym typeface="Poppins"/>
              </a:rPr>
              <a:t>You will need to consider the priorities of all stakeholders and the needs of the community as a whole.</a:t>
            </a:r>
            <a:endParaRPr sz="2500">
              <a:solidFill>
                <a:schemeClr val="dk2"/>
              </a:solidFill>
              <a:latin typeface="Poppins"/>
              <a:ea typeface="Poppins"/>
              <a:cs typeface="Poppins"/>
              <a:sym typeface="Poppins"/>
            </a:endParaRPr>
          </a:p>
          <a:p>
            <a:pPr indent="0" lvl="0" marL="0" marR="0" rtl="0" algn="l">
              <a:lnSpc>
                <a:spcPct val="115000"/>
              </a:lnSpc>
              <a:spcBef>
                <a:spcPts val="0"/>
              </a:spcBef>
              <a:spcAft>
                <a:spcPts val="0"/>
              </a:spcAft>
              <a:buNone/>
            </a:pPr>
            <a:r>
              <a:t/>
            </a:r>
            <a:endParaRPr sz="2500">
              <a:solidFill>
                <a:schemeClr val="dk2"/>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idx="4294967295" type="title"/>
          </p:nvPr>
        </p:nvSpPr>
        <p:spPr>
          <a:xfrm>
            <a:off x="340275" y="764177"/>
            <a:ext cx="10515600" cy="9141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2200"/>
              <a:buFont typeface="Arial"/>
              <a:buNone/>
            </a:pPr>
            <a:r>
              <a:rPr lang="en-CA">
                <a:latin typeface="Poppins"/>
                <a:ea typeface="Poppins"/>
                <a:cs typeface="Poppins"/>
                <a:sym typeface="Poppins"/>
              </a:rPr>
              <a:t>Two ways to win</a:t>
            </a:r>
            <a:endParaRPr>
              <a:latin typeface="Poppins"/>
              <a:ea typeface="Poppins"/>
              <a:cs typeface="Poppins"/>
              <a:sym typeface="Poppins"/>
            </a:endParaRPr>
          </a:p>
        </p:txBody>
      </p:sp>
      <p:sp>
        <p:nvSpPr>
          <p:cNvPr id="112" name="Google Shape;112;p21"/>
          <p:cNvSpPr txBox="1"/>
          <p:nvPr/>
        </p:nvSpPr>
        <p:spPr>
          <a:xfrm>
            <a:off x="387000" y="1735325"/>
            <a:ext cx="11418000" cy="4774800"/>
          </a:xfrm>
          <a:prstGeom prst="rect">
            <a:avLst/>
          </a:prstGeom>
          <a:noFill/>
          <a:ln>
            <a:noFill/>
          </a:ln>
        </p:spPr>
        <p:txBody>
          <a:bodyPr anchorCtr="0" anchor="t" bIns="91425" lIns="91425" spcFirstLastPara="1" rIns="91425" wrap="square" tIns="91425">
            <a:noAutofit/>
          </a:bodyPr>
          <a:lstStyle/>
          <a:p>
            <a:pPr indent="-387350" lvl="0" marL="457200" rtl="0" algn="l">
              <a:lnSpc>
                <a:spcPct val="115000"/>
              </a:lnSpc>
              <a:spcBef>
                <a:spcPts val="1200"/>
              </a:spcBef>
              <a:spcAft>
                <a:spcPts val="0"/>
              </a:spcAft>
              <a:buClr>
                <a:schemeClr val="dk2"/>
              </a:buClr>
              <a:buSzPts val="2500"/>
              <a:buFont typeface="Raleway"/>
              <a:buAutoNum type="arabicPeriod"/>
            </a:pPr>
            <a:r>
              <a:rPr b="1" lang="en-CA" sz="2500">
                <a:solidFill>
                  <a:schemeClr val="dk2"/>
                </a:solidFill>
                <a:latin typeface="Poppins"/>
                <a:ea typeface="Poppins"/>
                <a:cs typeface="Poppins"/>
                <a:sym typeface="Poppins"/>
              </a:rPr>
              <a:t>“Stakeholder Interests” Victory</a:t>
            </a:r>
            <a:r>
              <a:rPr lang="en-CA" sz="2500">
                <a:solidFill>
                  <a:schemeClr val="dk2"/>
                </a:solidFill>
                <a:latin typeface="Poppins"/>
                <a:ea typeface="Poppins"/>
                <a:cs typeface="Poppins"/>
                <a:sym typeface="Poppins"/>
              </a:rPr>
              <a:t>:  At the conclusion of the game, each stakeholder in every committee will receive a score. These scores will then be tallied across all groups. The stakeholder group with the most points wins the Stakeholders Interests victory.</a:t>
            </a:r>
            <a:br>
              <a:rPr lang="en-CA" sz="2500">
                <a:solidFill>
                  <a:schemeClr val="dk2"/>
                </a:solidFill>
                <a:latin typeface="Poppins"/>
                <a:ea typeface="Poppins"/>
                <a:cs typeface="Poppins"/>
                <a:sym typeface="Poppins"/>
              </a:rPr>
            </a:br>
            <a:endParaRPr sz="2500">
              <a:solidFill>
                <a:schemeClr val="dk2"/>
              </a:solidFill>
              <a:latin typeface="Poppins"/>
              <a:ea typeface="Poppins"/>
              <a:cs typeface="Poppins"/>
              <a:sym typeface="Poppins"/>
            </a:endParaRPr>
          </a:p>
          <a:p>
            <a:pPr indent="-387350" lvl="0" marL="457200" rtl="0" algn="l">
              <a:lnSpc>
                <a:spcPct val="115000"/>
              </a:lnSpc>
              <a:spcBef>
                <a:spcPts val="0"/>
              </a:spcBef>
              <a:spcAft>
                <a:spcPts val="0"/>
              </a:spcAft>
              <a:buClr>
                <a:schemeClr val="dk2"/>
              </a:buClr>
              <a:buSzPts val="2500"/>
              <a:buFont typeface="Raleway"/>
              <a:buAutoNum type="arabicPeriod"/>
            </a:pPr>
            <a:r>
              <a:rPr b="1" lang="en-CA" sz="2500">
                <a:solidFill>
                  <a:schemeClr val="dk2"/>
                </a:solidFill>
                <a:latin typeface="Poppins"/>
                <a:ea typeface="Poppins"/>
                <a:cs typeface="Poppins"/>
                <a:sym typeface="Poppins"/>
              </a:rPr>
              <a:t>“Common Good” Victory</a:t>
            </a:r>
            <a:r>
              <a:rPr lang="en-CA" sz="2500">
                <a:solidFill>
                  <a:schemeClr val="dk2"/>
                </a:solidFill>
                <a:latin typeface="Poppins"/>
                <a:ea typeface="Poppins"/>
                <a:cs typeface="Poppins"/>
                <a:sym typeface="Poppins"/>
              </a:rPr>
              <a:t>:  At the conclusion of the game, each committee will calculate the difference between the highest and lowest stakeholder scores. The committee with the lowest number wins a Common Good victory, meaning they have done the best job balancing the interests of all stakeholders.</a:t>
            </a:r>
            <a:endParaRPr sz="2500">
              <a:solidFill>
                <a:schemeClr val="dk2"/>
              </a:solidFill>
              <a:latin typeface="Poppins"/>
              <a:ea typeface="Poppins"/>
              <a:cs typeface="Poppins"/>
              <a:sym typeface="Poppins"/>
            </a:endParaRPr>
          </a:p>
          <a:p>
            <a:pPr indent="0" lvl="0" marL="0" marR="0" rtl="0" algn="l">
              <a:lnSpc>
                <a:spcPct val="115000"/>
              </a:lnSpc>
              <a:spcBef>
                <a:spcPts val="1200"/>
              </a:spcBef>
              <a:spcAft>
                <a:spcPts val="0"/>
              </a:spcAft>
              <a:buNone/>
            </a:pPr>
            <a:r>
              <a:t/>
            </a:r>
            <a:endParaRPr sz="2500">
              <a:solidFill>
                <a:schemeClr val="dk2"/>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idx="4294967295" type="title"/>
          </p:nvPr>
        </p:nvSpPr>
        <p:spPr>
          <a:xfrm>
            <a:off x="387000" y="764177"/>
            <a:ext cx="10515600" cy="9141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2200"/>
              <a:buFont typeface="Arial"/>
              <a:buNone/>
            </a:pPr>
            <a:r>
              <a:rPr lang="en-CA">
                <a:latin typeface="Poppins"/>
                <a:ea typeface="Poppins"/>
                <a:cs typeface="Poppins"/>
                <a:sym typeface="Poppins"/>
              </a:rPr>
              <a:t>Setting up</a:t>
            </a:r>
            <a:endParaRPr>
              <a:latin typeface="Poppins"/>
              <a:ea typeface="Poppins"/>
              <a:cs typeface="Poppins"/>
              <a:sym typeface="Poppins"/>
            </a:endParaRPr>
          </a:p>
        </p:txBody>
      </p:sp>
      <p:sp>
        <p:nvSpPr>
          <p:cNvPr id="118" name="Google Shape;118;p22"/>
          <p:cNvSpPr txBox="1"/>
          <p:nvPr/>
        </p:nvSpPr>
        <p:spPr>
          <a:xfrm>
            <a:off x="387000" y="1678275"/>
            <a:ext cx="11568000" cy="22761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1200"/>
              </a:spcBef>
              <a:spcAft>
                <a:spcPts val="0"/>
              </a:spcAft>
              <a:buClr>
                <a:schemeClr val="dk2"/>
              </a:buClr>
              <a:buSzPts val="2400"/>
              <a:buFont typeface="Raleway"/>
              <a:buAutoNum type="arabicPeriod"/>
            </a:pPr>
            <a:r>
              <a:rPr b="1" lang="en-CA" sz="2400">
                <a:solidFill>
                  <a:schemeClr val="dk2"/>
                </a:solidFill>
                <a:latin typeface="Poppins"/>
                <a:ea typeface="Poppins"/>
                <a:cs typeface="Poppins"/>
                <a:sym typeface="Poppins"/>
              </a:rPr>
              <a:t>Form committees: </a:t>
            </a:r>
            <a:r>
              <a:rPr lang="en-CA" sz="2400">
                <a:solidFill>
                  <a:schemeClr val="dk2"/>
                </a:solidFill>
                <a:latin typeface="Poppins"/>
                <a:ea typeface="Poppins"/>
                <a:cs typeface="Poppins"/>
                <a:sym typeface="Poppins"/>
              </a:rPr>
              <a:t>Get into groups of 4. Each group is a committee. </a:t>
            </a:r>
            <a:endParaRPr sz="2400">
              <a:solidFill>
                <a:schemeClr val="dk2"/>
              </a:solidFill>
              <a:latin typeface="Poppins"/>
              <a:ea typeface="Poppins"/>
              <a:cs typeface="Poppins"/>
              <a:sym typeface="Poppins"/>
            </a:endParaRPr>
          </a:p>
          <a:p>
            <a:pPr indent="-381000" lvl="0" marL="457200" rtl="0" algn="l">
              <a:lnSpc>
                <a:spcPct val="115000"/>
              </a:lnSpc>
              <a:spcBef>
                <a:spcPts val="1000"/>
              </a:spcBef>
              <a:spcAft>
                <a:spcPts val="0"/>
              </a:spcAft>
              <a:buClr>
                <a:schemeClr val="dk2"/>
              </a:buClr>
              <a:buSzPts val="2400"/>
              <a:buFont typeface="Raleway"/>
              <a:buAutoNum type="arabicPeriod"/>
            </a:pPr>
            <a:r>
              <a:rPr b="1" lang="en-CA" sz="2400">
                <a:solidFill>
                  <a:schemeClr val="dk2"/>
                </a:solidFill>
                <a:latin typeface="Poppins"/>
                <a:ea typeface="Poppins"/>
                <a:cs typeface="Poppins"/>
                <a:sym typeface="Poppins"/>
              </a:rPr>
              <a:t>Collect your materials</a:t>
            </a:r>
            <a:r>
              <a:rPr lang="en-CA" sz="2400">
                <a:solidFill>
                  <a:schemeClr val="dk2"/>
                </a:solidFill>
                <a:latin typeface="Poppins"/>
                <a:ea typeface="Poppins"/>
                <a:cs typeface="Poppins"/>
                <a:sym typeface="Poppins"/>
              </a:rPr>
              <a:t> at the back of the room</a:t>
            </a:r>
            <a:endParaRPr sz="2400">
              <a:solidFill>
                <a:schemeClr val="dk2"/>
              </a:solidFill>
              <a:latin typeface="Poppins"/>
              <a:ea typeface="Poppins"/>
              <a:cs typeface="Poppins"/>
              <a:sym typeface="Poppins"/>
            </a:endParaRPr>
          </a:p>
          <a:p>
            <a:pPr indent="-381000" lvl="0" marL="457200" rtl="0" algn="l">
              <a:lnSpc>
                <a:spcPct val="115000"/>
              </a:lnSpc>
              <a:spcBef>
                <a:spcPts val="1200"/>
              </a:spcBef>
              <a:spcAft>
                <a:spcPts val="0"/>
              </a:spcAft>
              <a:buClr>
                <a:schemeClr val="dk2"/>
              </a:buClr>
              <a:buSzPts val="2400"/>
              <a:buFont typeface="Raleway"/>
              <a:buAutoNum type="arabicPeriod"/>
            </a:pPr>
            <a:r>
              <a:rPr b="1" lang="en-CA" sz="2400">
                <a:solidFill>
                  <a:schemeClr val="dk2"/>
                </a:solidFill>
                <a:latin typeface="Poppins"/>
                <a:ea typeface="Poppins"/>
                <a:cs typeface="Poppins"/>
                <a:sym typeface="Poppins"/>
              </a:rPr>
              <a:t>Assign roles:</a:t>
            </a:r>
            <a:r>
              <a:rPr lang="en-CA" sz="2400">
                <a:solidFill>
                  <a:schemeClr val="dk2"/>
                </a:solidFill>
                <a:latin typeface="Poppins"/>
                <a:ea typeface="Poppins"/>
                <a:cs typeface="Poppins"/>
                <a:sym typeface="Poppins"/>
              </a:rPr>
              <a:t>  There are four Stakeholder cards. Give each member of the committee a different card. This card explains the role you will play during the game.</a:t>
            </a:r>
            <a:endParaRPr sz="2400">
              <a:solidFill>
                <a:schemeClr val="dk2"/>
              </a:solidFill>
              <a:latin typeface="Poppins"/>
              <a:ea typeface="Poppins"/>
              <a:cs typeface="Poppins"/>
              <a:sym typeface="Poppins"/>
            </a:endParaRPr>
          </a:p>
          <a:p>
            <a:pPr indent="0" lvl="0" marL="0" marR="0" rtl="0" algn="l">
              <a:lnSpc>
                <a:spcPct val="115000"/>
              </a:lnSpc>
              <a:spcBef>
                <a:spcPts val="1000"/>
              </a:spcBef>
              <a:spcAft>
                <a:spcPts val="0"/>
              </a:spcAft>
              <a:buNone/>
            </a:pPr>
            <a:r>
              <a:t/>
            </a:r>
            <a:endParaRPr sz="2400">
              <a:solidFill>
                <a:schemeClr val="dk2"/>
              </a:solidFill>
              <a:latin typeface="Poppins"/>
              <a:ea typeface="Poppins"/>
              <a:cs typeface="Poppins"/>
              <a:sym typeface="Poppins"/>
            </a:endParaRPr>
          </a:p>
        </p:txBody>
      </p:sp>
      <p:pic>
        <p:nvPicPr>
          <p:cNvPr id="119" name="Google Shape;119;p22"/>
          <p:cNvPicPr preferRelativeResize="0"/>
          <p:nvPr/>
        </p:nvPicPr>
        <p:blipFill>
          <a:blip r:embed="rId3">
            <a:alphaModFix/>
          </a:blip>
          <a:stretch>
            <a:fillRect/>
          </a:stretch>
        </p:blipFill>
        <p:spPr>
          <a:xfrm>
            <a:off x="4316275" y="4241625"/>
            <a:ext cx="3600482" cy="2207642"/>
          </a:xfrm>
          <a:prstGeom prst="rect">
            <a:avLst/>
          </a:prstGeom>
          <a:noFill/>
          <a:ln>
            <a:noFill/>
          </a:ln>
        </p:spPr>
      </p:pic>
      <p:pic>
        <p:nvPicPr>
          <p:cNvPr id="120" name="Google Shape;120;p22"/>
          <p:cNvPicPr preferRelativeResize="0"/>
          <p:nvPr/>
        </p:nvPicPr>
        <p:blipFill>
          <a:blip r:embed="rId4">
            <a:alphaModFix/>
          </a:blip>
          <a:stretch>
            <a:fillRect/>
          </a:stretch>
        </p:blipFill>
        <p:spPr>
          <a:xfrm>
            <a:off x="6346100" y="4513609"/>
            <a:ext cx="3601351" cy="220764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3"/>
          <p:cNvSpPr txBox="1"/>
          <p:nvPr>
            <p:ph idx="4294967295" type="title"/>
          </p:nvPr>
        </p:nvSpPr>
        <p:spPr>
          <a:xfrm>
            <a:off x="340275" y="764177"/>
            <a:ext cx="10515600" cy="9141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2200"/>
              <a:buFont typeface="Arial"/>
              <a:buNone/>
            </a:pPr>
            <a:r>
              <a:rPr lang="en-CA">
                <a:latin typeface="Poppins"/>
                <a:ea typeface="Poppins"/>
                <a:cs typeface="Poppins"/>
                <a:sym typeface="Poppins"/>
              </a:rPr>
              <a:t>Game Materials</a:t>
            </a:r>
            <a:endParaRPr>
              <a:latin typeface="Poppins"/>
              <a:ea typeface="Poppins"/>
              <a:cs typeface="Poppins"/>
              <a:sym typeface="Poppins"/>
            </a:endParaRPr>
          </a:p>
        </p:txBody>
      </p:sp>
      <p:pic>
        <p:nvPicPr>
          <p:cNvPr id="126" name="Google Shape;126;p23"/>
          <p:cNvPicPr preferRelativeResize="0"/>
          <p:nvPr/>
        </p:nvPicPr>
        <p:blipFill>
          <a:blip r:embed="rId3">
            <a:alphaModFix/>
          </a:blip>
          <a:stretch>
            <a:fillRect/>
          </a:stretch>
        </p:blipFill>
        <p:spPr>
          <a:xfrm rot="-742746">
            <a:off x="572200" y="2203795"/>
            <a:ext cx="1395003" cy="2344926"/>
          </a:xfrm>
          <a:prstGeom prst="rect">
            <a:avLst/>
          </a:prstGeom>
          <a:noFill/>
          <a:ln>
            <a:noFill/>
          </a:ln>
        </p:spPr>
      </p:pic>
      <p:pic>
        <p:nvPicPr>
          <p:cNvPr id="127" name="Google Shape;127;p23"/>
          <p:cNvPicPr preferRelativeResize="0"/>
          <p:nvPr/>
        </p:nvPicPr>
        <p:blipFill>
          <a:blip r:embed="rId4">
            <a:alphaModFix/>
          </a:blip>
          <a:stretch>
            <a:fillRect/>
          </a:stretch>
        </p:blipFill>
        <p:spPr>
          <a:xfrm rot="802700">
            <a:off x="1523887" y="2259654"/>
            <a:ext cx="1346743" cy="2318061"/>
          </a:xfrm>
          <a:prstGeom prst="rect">
            <a:avLst/>
          </a:prstGeom>
          <a:noFill/>
          <a:ln>
            <a:noFill/>
          </a:ln>
        </p:spPr>
      </p:pic>
      <p:pic>
        <p:nvPicPr>
          <p:cNvPr id="128" name="Google Shape;128;p23"/>
          <p:cNvPicPr preferRelativeResize="0"/>
          <p:nvPr/>
        </p:nvPicPr>
        <p:blipFill>
          <a:blip r:embed="rId5">
            <a:alphaModFix/>
          </a:blip>
          <a:stretch>
            <a:fillRect/>
          </a:stretch>
        </p:blipFill>
        <p:spPr>
          <a:xfrm>
            <a:off x="5606074" y="2280147"/>
            <a:ext cx="3608804" cy="2398574"/>
          </a:xfrm>
          <a:prstGeom prst="rect">
            <a:avLst/>
          </a:prstGeom>
          <a:noFill/>
          <a:ln>
            <a:noFill/>
          </a:ln>
        </p:spPr>
      </p:pic>
      <p:sp>
        <p:nvSpPr>
          <p:cNvPr id="129" name="Google Shape;129;p23"/>
          <p:cNvSpPr txBox="1"/>
          <p:nvPr/>
        </p:nvSpPr>
        <p:spPr>
          <a:xfrm>
            <a:off x="821399" y="4987225"/>
            <a:ext cx="1903500" cy="50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CA" sz="2400">
                <a:solidFill>
                  <a:schemeClr val="dk2"/>
                </a:solidFill>
                <a:latin typeface="Raleway"/>
                <a:ea typeface="Raleway"/>
                <a:cs typeface="Raleway"/>
                <a:sym typeface="Raleway"/>
              </a:rPr>
              <a:t>Feature Cards</a:t>
            </a:r>
            <a:endParaRPr b="1" sz="2400">
              <a:solidFill>
                <a:schemeClr val="dk2"/>
              </a:solidFill>
              <a:latin typeface="Raleway"/>
              <a:ea typeface="Raleway"/>
              <a:cs typeface="Raleway"/>
              <a:sym typeface="Raleway"/>
            </a:endParaRPr>
          </a:p>
        </p:txBody>
      </p:sp>
      <p:sp>
        <p:nvSpPr>
          <p:cNvPr id="130" name="Google Shape;130;p23"/>
          <p:cNvSpPr txBox="1"/>
          <p:nvPr/>
        </p:nvSpPr>
        <p:spPr>
          <a:xfrm>
            <a:off x="5965325" y="4987225"/>
            <a:ext cx="2916000" cy="50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CA" sz="2400">
                <a:solidFill>
                  <a:schemeClr val="dk2"/>
                </a:solidFill>
                <a:latin typeface="Raleway"/>
                <a:ea typeface="Raleway"/>
                <a:cs typeface="Raleway"/>
                <a:sym typeface="Raleway"/>
              </a:rPr>
              <a:t>Stakeholder Cards</a:t>
            </a:r>
            <a:endParaRPr b="1" sz="2400">
              <a:solidFill>
                <a:schemeClr val="dk2"/>
              </a:solidFill>
              <a:latin typeface="Raleway"/>
              <a:ea typeface="Raleway"/>
              <a:cs typeface="Raleway"/>
              <a:sym typeface="Raleway"/>
            </a:endParaRPr>
          </a:p>
        </p:txBody>
      </p:sp>
      <p:sp>
        <p:nvSpPr>
          <p:cNvPr id="131" name="Google Shape;131;p23"/>
          <p:cNvSpPr txBox="1"/>
          <p:nvPr/>
        </p:nvSpPr>
        <p:spPr>
          <a:xfrm>
            <a:off x="9530711" y="4963074"/>
            <a:ext cx="2241300" cy="50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CA" sz="2400">
                <a:solidFill>
                  <a:schemeClr val="dk2"/>
                </a:solidFill>
                <a:latin typeface="Raleway"/>
                <a:ea typeface="Raleway"/>
                <a:cs typeface="Raleway"/>
                <a:sym typeface="Raleway"/>
              </a:rPr>
              <a:t>Game Board</a:t>
            </a:r>
            <a:endParaRPr b="1" sz="2400">
              <a:solidFill>
                <a:schemeClr val="dk2"/>
              </a:solidFill>
              <a:latin typeface="Raleway"/>
              <a:ea typeface="Raleway"/>
              <a:cs typeface="Raleway"/>
              <a:sym typeface="Raleway"/>
            </a:endParaRPr>
          </a:p>
        </p:txBody>
      </p:sp>
      <p:pic>
        <p:nvPicPr>
          <p:cNvPr id="132" name="Google Shape;132;p23"/>
          <p:cNvPicPr preferRelativeResize="0"/>
          <p:nvPr/>
        </p:nvPicPr>
        <p:blipFill>
          <a:blip r:embed="rId6">
            <a:alphaModFix/>
          </a:blip>
          <a:stretch>
            <a:fillRect/>
          </a:stretch>
        </p:blipFill>
        <p:spPr>
          <a:xfrm rot="-5400000">
            <a:off x="9312893" y="2442834"/>
            <a:ext cx="2520084" cy="1903417"/>
          </a:xfrm>
          <a:prstGeom prst="rect">
            <a:avLst/>
          </a:prstGeom>
          <a:noFill/>
          <a:ln>
            <a:noFill/>
          </a:ln>
        </p:spPr>
      </p:pic>
      <p:pic>
        <p:nvPicPr>
          <p:cNvPr id="133" name="Google Shape;133;p23"/>
          <p:cNvPicPr preferRelativeResize="0"/>
          <p:nvPr/>
        </p:nvPicPr>
        <p:blipFill>
          <a:blip r:embed="rId7">
            <a:alphaModFix/>
          </a:blip>
          <a:stretch>
            <a:fillRect/>
          </a:stretch>
        </p:blipFill>
        <p:spPr>
          <a:xfrm>
            <a:off x="3367950" y="2134500"/>
            <a:ext cx="1839750" cy="2664319"/>
          </a:xfrm>
          <a:prstGeom prst="rect">
            <a:avLst/>
          </a:prstGeom>
          <a:noFill/>
          <a:ln>
            <a:noFill/>
          </a:ln>
        </p:spPr>
      </p:pic>
      <p:sp>
        <p:nvSpPr>
          <p:cNvPr id="134" name="Google Shape;134;p23"/>
          <p:cNvSpPr txBox="1"/>
          <p:nvPr/>
        </p:nvSpPr>
        <p:spPr>
          <a:xfrm>
            <a:off x="3259725" y="4987225"/>
            <a:ext cx="2056200" cy="50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CA" sz="2400">
                <a:solidFill>
                  <a:schemeClr val="dk2"/>
                </a:solidFill>
                <a:latin typeface="Raleway"/>
                <a:ea typeface="Raleway"/>
                <a:cs typeface="Raleway"/>
                <a:sym typeface="Raleway"/>
              </a:rPr>
              <a:t>List of Features</a:t>
            </a:r>
            <a:endParaRPr b="1" sz="2400">
              <a:solidFill>
                <a:schemeClr val="dk2"/>
              </a:solidFill>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xmlns:r="http://schemas.openxmlformats.org/officeDocument/2006/relationships"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0838F"/>
      </a:accent5>
      <a:accent6>
        <a:srgbClr val="F8E71C"/>
      </a:accent6>
      <a:hlink>
        <a:srgbClr val="00838F"/>
      </a:hlink>
      <a:folHlink>
        <a:srgbClr val="0083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